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87" r:id="rId5"/>
    <p:sldId id="288" r:id="rId6"/>
    <p:sldId id="289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Unique handlers, each handler knows about its successor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become difficult if it’s a long chain of handlers, you can have performance issues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Hierarchical structure, but a handler is not aware of the whole hierarchy, it just knows the next handler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might be the risk of leaving a request unprocessed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TODO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TODO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TODO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TODO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Unique handlers, each handler knows about its successor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become difficult if it’s a long chain of handlers, you can have performance issues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Hierarchical structure, but a handler is not aware of the whole hierarchy, it just knows the next handler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might be the risk of leaving a request unprocessed</a:t>
          </a:r>
        </a:p>
      </dsp:txBody>
      <dsp:txXfrm>
        <a:off x="910646" y="2958199"/>
        <a:ext cx="3729089" cy="788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TODO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TODO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TODO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TODO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E855-DC3F-44F7-B6F1-F5D0C0D1A42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C67B-05AF-45BD-9870-8FF3B10B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expressjs.com/en/guide/using-middleware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concurrent/ScheduledExecutorService.html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docs.oracle.com/javase/8/docs/api/java/util/Timer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www.npmjs.com/package/mediator-js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://docs.oracle.com/javase/8/docs/api/java/lang/reflect/Method.html#invoke-java.lang.Object-java.lang.Object...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410" y="1564012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4150527"/>
            <a:ext cx="3205640" cy="132101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BEHAVIORAL PATTERNS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48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Chain of responsibility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sequential logic that needs to be executes in a particular logic, a lot of guard conditions (if something, then stop execution)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transform separate logic to handler objects, each handler in the chain can pass further to another handler, can stop the execution or can process the request</a:t>
            </a:r>
          </a:p>
        </p:txBody>
      </p:sp>
      <p:pic>
        <p:nvPicPr>
          <p:cNvPr id="1026" name="Picture 2" descr="Structure of the Chain Of Responsibility design pattern">
            <a:extLst>
              <a:ext uri="{FF2B5EF4-FFF2-40B4-BE49-F238E27FC236}">
                <a16:creationId xmlns:a16="http://schemas.microsoft.com/office/drawing/2014/main" id="{10F23829-0E39-4694-891F-BBC41B7B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20" y="303327"/>
            <a:ext cx="36195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of responsibility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443734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.NET: HTTP pipeline,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Microsoft.Practices.EnterpriseLibrary.Logging.Logger</a:t>
            </a:r>
            <a:endParaRPr lang="en-US" dirty="0"/>
          </a:p>
          <a:p>
            <a:r>
              <a:rPr lang="en-US" dirty="0"/>
              <a:t>Spring Security filter chain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</a:t>
            </a:r>
            <a:endParaRPr lang="en-US" dirty="0"/>
          </a:p>
          <a:p>
            <a:r>
              <a:rPr lang="en-US" dirty="0"/>
              <a:t>NodeJS: express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https://expressjs.com/en/guide/using-middleware.html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Mediator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</a:t>
            </a:r>
          </a:p>
        </p:txBody>
      </p:sp>
      <p:pic>
        <p:nvPicPr>
          <p:cNvPr id="2" name="Picture 2" descr="Structure of the Mediator design pattern">
            <a:extLst>
              <a:ext uri="{FF2B5EF4-FFF2-40B4-BE49-F238E27FC236}">
                <a16:creationId xmlns:a16="http://schemas.microsoft.com/office/drawing/2014/main" id="{125380CC-11FF-4950-BF22-DF3FE4E0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228867"/>
            <a:ext cx="4953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Mediator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9364889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93" y="2120899"/>
            <a:ext cx="4911365" cy="3748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C#: </a:t>
            </a:r>
            <a:r>
              <a:rPr lang="en-US" b="0" i="0" dirty="0" err="1">
                <a:solidFill>
                  <a:srgbClr val="242729"/>
                </a:solidFill>
                <a:effectLst/>
              </a:rPr>
              <a:t>System.Threading.Timer</a:t>
            </a:r>
            <a:endParaRPr lang="en-US" b="0" i="0" dirty="0">
              <a:solidFill>
                <a:srgbClr val="242729"/>
              </a:solidFill>
              <a:effectLst/>
            </a:endParaRPr>
          </a:p>
          <a:p>
            <a:r>
              <a:rPr lang="en-US" dirty="0"/>
              <a:t>Java: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7"/>
              </a:rPr>
              <a:t>java.util.Timer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B4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3B41"/>
                </a:solidFill>
                <a:effectLst/>
              </a:rPr>
              <a:t>scheduleXXX</a:t>
            </a:r>
            <a:r>
              <a:rPr lang="en-US" b="0" i="0" dirty="0">
                <a:solidFill>
                  <a:srgbClr val="373B41"/>
                </a:solidFill>
                <a:effectLst/>
              </a:rPr>
              <a:t>() methods of 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8"/>
              </a:rPr>
              <a:t>java.util.concurrent.ScheduledExecutorService</a:t>
            </a:r>
            <a:endParaRPr lang="en-US" b="0" i="0" dirty="0">
              <a:solidFill>
                <a:srgbClr val="373B4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 </a:t>
            </a:r>
            <a:r>
              <a:rPr lang="en-US" b="0" i="0" u="none" strike="noStrike" dirty="0" err="1">
                <a:solidFill>
                  <a:srgbClr val="81A2BE"/>
                </a:solidFill>
                <a:effectLst/>
                <a:hlinkClick r:id="rId9"/>
              </a:rPr>
              <a:t>java.lang.reflect.Method#invoke</a:t>
            </a:r>
            <a:r>
              <a:rPr lang="en-US" b="0" i="0" u="none" strike="noStrike" dirty="0">
                <a:solidFill>
                  <a:srgbClr val="81A2BE"/>
                </a:solidFill>
                <a:effectLst/>
                <a:hlinkClick r:id="rId9"/>
              </a:rPr>
              <a:t>()</a:t>
            </a:r>
            <a:endParaRPr lang="en-US" b="0" i="0" u="none" strike="noStrike" dirty="0">
              <a:solidFill>
                <a:srgbClr val="81A2BE"/>
              </a:solidFill>
              <a:effectLst/>
            </a:endParaRPr>
          </a:p>
          <a:p>
            <a:r>
              <a:rPr lang="en-US" dirty="0"/>
              <a:t>Mediator.js: </a:t>
            </a:r>
            <a:r>
              <a:rPr lang="en-US" dirty="0">
                <a:hlinkClick r:id="rId10"/>
              </a:rPr>
              <a:t>https://www.npmjs.com/package/mediator-js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64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{56CCF715-17A2-40E3-AB21-C4970B50FFC3}tf11429527_win32</Template>
  <TotalTime>182</TotalTime>
  <Words>432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inherit</vt:lpstr>
      <vt:lpstr>PT Sans</vt:lpstr>
      <vt:lpstr>1_RetrospectVTI</vt:lpstr>
      <vt:lpstr>Design Patterns</vt:lpstr>
      <vt:lpstr>Classification</vt:lpstr>
      <vt:lpstr>Chain of responsibility</vt:lpstr>
      <vt:lpstr>Chain of responsibility in a few words + examples from open-source projects</vt:lpstr>
      <vt:lpstr>Mediator</vt:lpstr>
      <vt:lpstr>Mediator in a few words + examples from open-source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Alexandra Maria Turian</dc:creator>
  <cp:lastModifiedBy>Alexandra Maria Turian</cp:lastModifiedBy>
  <cp:revision>11</cp:revision>
  <dcterms:created xsi:type="dcterms:W3CDTF">2021-04-01T10:55:47Z</dcterms:created>
  <dcterms:modified xsi:type="dcterms:W3CDTF">2021-04-05T11:59:31Z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