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87" r:id="rId5"/>
    <p:sldId id="288" r:id="rId6"/>
    <p:sldId id="289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Unique handlers, each handler knows about its successor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become difficult if it’s a long chain of handlers, you can have performance issues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Hierarchical structure, but a handler is not aware of the whole hierarchy, it just knows the next handler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might be the risk of leaving a request unprocessed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Unique handlers, each handler knows about its successor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become difficult if it’s a long chain of handlers, you can have performance issues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Hierarchical structure, but a handler is not aware of the whole hierarchy, it just knows the next handler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might be the risk of leaving a request unprocessed</a:t>
          </a:r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E855-DC3F-44F7-B6F1-F5D0C0D1A42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C67B-05AF-45BD-9870-8FF3B10B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xpressjs.com/en/guide/using-middleware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BEHAVIORAL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Chain of responsibility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sequential logic that needs to be executes in a particular logic, a lot of guard conditions (if something, then stop execution)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transform separate logic to handler objects, each handler in the chain can pass further to another handler, can stop the execution or can process the request</a:t>
            </a:r>
          </a:p>
        </p:txBody>
      </p:sp>
      <p:pic>
        <p:nvPicPr>
          <p:cNvPr id="1026" name="Picture 2" descr="Structure of the Chain Of Responsibility design pattern">
            <a:extLst>
              <a:ext uri="{FF2B5EF4-FFF2-40B4-BE49-F238E27FC236}">
                <a16:creationId xmlns:a16="http://schemas.microsoft.com/office/drawing/2014/main" id="{10F23829-0E39-4694-891F-BBC41B7B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20" y="303327"/>
            <a:ext cx="3619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of responsibility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443734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.NET: HTTP pipeline,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Microsoft.Practices.EnterpriseLibrary.Logging.Logger</a:t>
            </a:r>
            <a:endParaRPr lang="en-US" dirty="0"/>
          </a:p>
          <a:p>
            <a:r>
              <a:rPr lang="en-US" dirty="0"/>
              <a:t>Spring Security filter chain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java.util.logging.Logger#log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javax.servlet.Filter#doFilter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  <a:endParaRPr lang="en-US" dirty="0"/>
          </a:p>
          <a:p>
            <a:r>
              <a:rPr lang="en-US" dirty="0"/>
              <a:t>NodeJS: express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https://expressjs.com/en/guide/using-middleware.html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600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{56CCF715-17A2-40E3-AB21-C4970B50FFC3}tf11429527_win32</Template>
  <TotalTime>109</TotalTime>
  <Words>355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inherit</vt:lpstr>
      <vt:lpstr>PT Sans</vt:lpstr>
      <vt:lpstr>1_RetrospectVTI</vt:lpstr>
      <vt:lpstr>Design Patterns</vt:lpstr>
      <vt:lpstr>Classification</vt:lpstr>
      <vt:lpstr>Chain of responsibility</vt:lpstr>
      <vt:lpstr>Chain of responsibility in a few words + examples from open-source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Alexandra Maria Turian</dc:creator>
  <cp:lastModifiedBy>Alexandra Maria Turian</cp:lastModifiedBy>
  <cp:revision>5</cp:revision>
  <dcterms:created xsi:type="dcterms:W3CDTF">2021-04-01T10:55:47Z</dcterms:created>
  <dcterms:modified xsi:type="dcterms:W3CDTF">2021-04-01T12:45:22Z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