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the 3 actors: Client, Adapter, </a:t>
          </a:r>
          <a:r>
            <a:rPr lang="en-US" dirty="0" err="1"/>
            <a:t>Adaptee</a:t>
          </a:r>
          <a:endParaRPr lang="en-US" dirty="0"/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</a:t>
          </a:r>
          <a:r>
            <a:rPr lang="en-US" baseline="0" dirty="0"/>
            <a:t> adapter does not add functionality! It only allow unrelated classes to work together.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it is created during the process, because it provides a different interface to a code, that was not originally intended.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to use it: data from multiple data sources, work with multiple different systems or integrate legacy code in your app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it by composition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pieces that you need to work together, but be independent from one another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it when you need different versions of the same system or product, 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contrast to Adapter, you use Bridge upfront, when you start designing. They are similar, but with different intentions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Works only with a tree structure (hierarchy)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Deal with any object in the same way, regardless it’s a complex or simple object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actors: Root (=Component), Composite, Leaf</a:t>
          </a:r>
        </a:p>
        <a:p>
          <a:pPr>
            <a:lnSpc>
              <a:spcPct val="100000"/>
            </a:lnSpc>
          </a:pPr>
          <a:r>
            <a:rPr lang="en-US" dirty="0"/>
            <a:t>Composite !== Composition 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 usages in apps: file system, task tracker, 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the 3 actors: Client, Adapter, </a:t>
          </a:r>
          <a:r>
            <a:rPr lang="en-US" sz="1400" kern="1200" dirty="0" err="1"/>
            <a:t>Adaptee</a:t>
          </a:r>
          <a:endParaRPr lang="en-US" sz="1400" kern="1200" dirty="0"/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</a:t>
          </a:r>
          <a:r>
            <a:rPr lang="en-US" sz="1400" kern="1200" baseline="0" dirty="0"/>
            <a:t> adapter does not add functionality! It only allow unrelated classes to work together.</a:t>
          </a:r>
          <a:endParaRPr lang="en-US" sz="1400" kern="1200" dirty="0"/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it is created during the process, because it provides a different interface to a code, that was not originally intended.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 to use it: data from multiple data sources, work with multiple different systems or integrate legacy code in your app</a:t>
          </a:r>
        </a:p>
      </dsp:txBody>
      <dsp:txXfrm>
        <a:off x="910646" y="2958199"/>
        <a:ext cx="3729089" cy="788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it by composition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pieces that you need to work together, but be independent from one another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you need different versions of the same system or product, 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contrast to Adapter, you use Bridge upfront, when you start designing. They are similar, but with different intentions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Works only with a tree structure (hierarchy)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Deal with any object in the same way, regardless it’s a complex or simple object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 actors: Root (=Component), Composite, Leaf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Composite !== Composition 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 usages in apps: file system, task tracker, </a:t>
          </a:r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5228-C6B1-4EA6-96EA-5B49C3E6D19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23AC1-94C2-45AF-A25E-9C765FAB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ocs.microsoft.com/en-us/archive/msdn-magazine/2005/july/discovering-the-design-patterns-you-re-already-using-in-ne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mit.edu/java_v1.5.0_22/distrib/share/docs/guide/jdbc/bridge.html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codeproject.com/Articles/890/Bridge-Pattern-Bridging-the-gap-between-Interface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10" y="1564012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50527"/>
            <a:ext cx="3205640" cy="13210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2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sTRUCTURAL</a:t>
            </a:r>
            <a:r>
              <a:rPr lang="en-US" sz="1600" dirty="0"/>
              <a:t> PATTERNS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48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Adapter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interface incompatibility, legacy code, 3</a:t>
            </a:r>
            <a:r>
              <a:rPr lang="en-US" baseline="30000" dirty="0"/>
              <a:t>rd</a:t>
            </a:r>
            <a:r>
              <a:rPr lang="en-US" dirty="0"/>
              <a:t> party apps that do not fit your interface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adapter that makes the conversion between 2 incompatible classes. Target uses a method from Adapter and the Adapter translates that request so that the </a:t>
            </a:r>
            <a:r>
              <a:rPr lang="en-US" dirty="0" err="1"/>
              <a:t>Adaptee</a:t>
            </a:r>
            <a:r>
              <a:rPr lang="en-US" dirty="0"/>
              <a:t> (which is a private field in Adapter) will understand</a:t>
            </a:r>
          </a:p>
        </p:txBody>
      </p:sp>
      <p:pic>
        <p:nvPicPr>
          <p:cNvPr id="1030" name="Picture 6" descr="Adapter Design Pattern- Relationship Types Between Roles - Stack Overflow">
            <a:extLst>
              <a:ext uri="{FF2B5EF4-FFF2-40B4-BE49-F238E27FC236}">
                <a16:creationId xmlns:a16="http://schemas.microsoft.com/office/drawing/2014/main" id="{9BC025CD-27A3-4DD1-9F1E-5806E4DF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11" y="704689"/>
            <a:ext cx="5494917" cy="319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Adapter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1404457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</a:t>
            </a:r>
            <a:r>
              <a:rPr lang="en-US" dirty="0" err="1"/>
              <a:t>java.util.Collections</a:t>
            </a:r>
            <a:r>
              <a:rPr lang="en-US" dirty="0"/>
              <a:t> </a:t>
            </a:r>
          </a:p>
          <a:p>
            <a:r>
              <a:rPr lang="en-US" dirty="0"/>
              <a:t>C#: </a:t>
            </a:r>
            <a:r>
              <a:rPr lang="en-US" dirty="0" err="1"/>
              <a:t>System.IO.StreamReader</a:t>
            </a:r>
            <a:endParaRPr lang="en-US" dirty="0"/>
          </a:p>
          <a:p>
            <a:r>
              <a:rPr lang="en-US" dirty="0"/>
              <a:t>Backward compatibility with COM objects</a:t>
            </a:r>
          </a:p>
          <a:p>
            <a:r>
              <a:rPr lang="en-US" dirty="0">
                <a:hlinkClick r:id="rId7"/>
              </a:rPr>
              <a:t>https://docs.microsoft.com/en-us/archive/msdn-magazine/2005/july/discovering-the-design-patterns-you-re-already-using-in-net</a:t>
            </a:r>
            <a:endParaRPr lang="en-US" dirty="0"/>
          </a:p>
          <a:p>
            <a:r>
              <a:rPr lang="en-US" dirty="0"/>
              <a:t>jQuery: </a:t>
            </a:r>
            <a:r>
              <a:rPr lang="en-US" b="0" i="0" dirty="0">
                <a:solidFill>
                  <a:srgbClr val="DD1144"/>
                </a:solidFill>
                <a:effectLst/>
                <a:latin typeface="Menlo"/>
              </a:rPr>
              <a:t>jQuery.fn.css()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Bridge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a lot of subclasses because the objects are composed (red car with diesel engine, blue car with petrol engine, etc.)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composition. Add field of type B (Implementor) in class A (Abstraction), that will act as a bridge</a:t>
            </a:r>
          </a:p>
        </p:txBody>
      </p:sp>
      <p:pic>
        <p:nvPicPr>
          <p:cNvPr id="1028" name="Picture 4" descr="Bridge Design Pattern">
            <a:extLst>
              <a:ext uri="{FF2B5EF4-FFF2-40B4-BE49-F238E27FC236}">
                <a16:creationId xmlns:a16="http://schemas.microsoft.com/office/drawing/2014/main" id="{4796A792-B8F3-47B0-8B3A-567224F5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314903"/>
            <a:ext cx="5248273" cy="34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6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8710495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>
                <a:hlinkClick r:id="rId7"/>
              </a:rPr>
              <a:t>https://www.codeproject.com/Articles/890/Bridge-Pattern-Bridging-the-gap-between-Interface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8"/>
              </a:rPr>
              <a:t>https://web.mit.edu/java_v1.5.0_22/distrib/share/docs/guide/jdbc/bridge.html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7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Composite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complex tree representation of your app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In Client, work only with an interface implemented by leaves and composites.</a:t>
            </a:r>
          </a:p>
          <a:p>
            <a:pPr>
              <a:lnSpc>
                <a:spcPct val="100000"/>
              </a:lnSpc>
            </a:pPr>
            <a:r>
              <a:rPr lang="en-US" dirty="0"/>
              <a:t>Have one common method (render, </a:t>
            </a:r>
            <a:r>
              <a:rPr lang="en-US" dirty="0" err="1"/>
              <a:t>computePrice</a:t>
            </a:r>
            <a:r>
              <a:rPr lang="en-US" dirty="0"/>
              <a:t> etc.), Leaf does some work for itself, Composite deals with itself + delegate work to its children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CF2B14-7B5E-4CB4-9E47-52B13E213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81" y="179371"/>
            <a:ext cx="5304239" cy="39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2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0579799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java.awt.Container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System.ComponentModel.IComponent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/>
              <a:t>jQuery: </a:t>
            </a:r>
            <a:r>
              <a:rPr lang="en-US" dirty="0" err="1"/>
              <a:t>addClass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r>
              <a:rPr lang="en-US" dirty="0"/>
              <a:t>React architecture (render method, App as entry point)</a:t>
            </a:r>
          </a:p>
          <a:p>
            <a:pPr marL="201168" lvl="1" indent="0">
              <a:buNone/>
            </a:pP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691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{99531FD8-30D1-41E5-8229-BEF067DC710D}tf11429527_win32</Template>
  <TotalTime>319</TotalTime>
  <Words>660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inherit</vt:lpstr>
      <vt:lpstr>Menlo</vt:lpstr>
      <vt:lpstr>PT Sans</vt:lpstr>
      <vt:lpstr>1_RetrospectVTI</vt:lpstr>
      <vt:lpstr>Design Patterns</vt:lpstr>
      <vt:lpstr>Classification</vt:lpstr>
      <vt:lpstr>Adapter</vt:lpstr>
      <vt:lpstr>Adapter in a few words + examples from open-source projects</vt:lpstr>
      <vt:lpstr>Bridge</vt:lpstr>
      <vt:lpstr>Bridge in a few words + examples from open-source projects</vt:lpstr>
      <vt:lpstr>Composite</vt:lpstr>
      <vt:lpstr>Composite in a few words + examples from open-source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Alexandra Maria Turian</dc:creator>
  <cp:lastModifiedBy>Alexandra Maria Turian</cp:lastModifiedBy>
  <cp:revision>12</cp:revision>
  <dcterms:created xsi:type="dcterms:W3CDTF">2021-03-04T10:17:13Z</dcterms:created>
  <dcterms:modified xsi:type="dcterms:W3CDTF">2021-03-09T16:50:24Z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