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>
        <p:scale>
          <a:sx n="91" d="100"/>
          <a:sy n="91" d="100"/>
        </p:scale>
        <p:origin x="13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1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22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72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57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4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9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33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3" descr="A web of dots connected">
            <a:extLst>
              <a:ext uri="{FF2B5EF4-FFF2-40B4-BE49-F238E27FC236}">
                <a16:creationId xmlns:a16="http://schemas.microsoft.com/office/drawing/2014/main" id="{A55851E4-DA53-C941-54EE-5BEFDFDF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8" r="116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A7B49-20B9-F1AD-458C-FB8304F5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1" y="1685677"/>
            <a:ext cx="4181444" cy="236267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ROMANIAN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BF5A-A401-4799-323F-BD1C51EFB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48" y="4202811"/>
            <a:ext cx="3283888" cy="81630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by Alexandra Vladu</a:t>
            </a:r>
          </a:p>
        </p:txBody>
      </p:sp>
    </p:spTree>
    <p:extLst>
      <p:ext uri="{BB962C8B-B14F-4D97-AF65-F5344CB8AC3E}">
        <p14:creationId xmlns:p14="http://schemas.microsoft.com/office/powerpoint/2010/main" val="206083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841D-AAF4-EF76-F22F-754B40C9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dirty="0"/>
              <a:t>EER DIAGRAM</a:t>
            </a:r>
          </a:p>
        </p:txBody>
      </p:sp>
      <p:pic>
        <p:nvPicPr>
          <p:cNvPr id="26" name="Content Placeholder 25" descr="Diagram&#10;&#10;Description automatically generated">
            <a:extLst>
              <a:ext uri="{FF2B5EF4-FFF2-40B4-BE49-F238E27FC236}">
                <a16:creationId xmlns:a16="http://schemas.microsoft.com/office/drawing/2014/main" id="{452C491E-CEDC-6B39-57C4-B957BC72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4" b="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4724F6-E182-FB5A-09B0-D60AD88256D5}"/>
              </a:ext>
            </a:extLst>
          </p:cNvPr>
          <p:cNvSpPr txBox="1"/>
          <p:nvPr/>
        </p:nvSpPr>
        <p:spPr>
          <a:xfrm>
            <a:off x="648930" y="2438400"/>
            <a:ext cx="366703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⚡️ Relational Database with minimum 5 tables.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⚡️Primary Key and Foreign Key constraints.</a:t>
            </a:r>
          </a:p>
        </p:txBody>
      </p:sp>
    </p:spTree>
    <p:extLst>
      <p:ext uri="{BB962C8B-B14F-4D97-AF65-F5344CB8AC3E}">
        <p14:creationId xmlns:p14="http://schemas.microsoft.com/office/powerpoint/2010/main" val="1696742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CA9B-1007-8407-36FC-92F6AA85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1" y="154519"/>
            <a:ext cx="2797194" cy="1405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RESULT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5CEB2C-BB37-98FF-9845-8381A208C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947" y="2331677"/>
            <a:ext cx="4626122" cy="2194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44778-FE02-A060-CAFA-E4D00BD7B5A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⚡️ </a:t>
            </a:r>
            <a:r>
              <a:rPr lang="en-US" sz="2400" b="1" i="1" dirty="0"/>
              <a:t>CROSS JOIN </a:t>
            </a:r>
            <a:r>
              <a:rPr lang="en-US" sz="2400" dirty="0"/>
              <a:t>used to generate a paired combination of each row of the first table with each row of the second table.</a:t>
            </a:r>
            <a:r>
              <a:rPr lang="en-US" sz="2400" i="1" dirty="0"/>
              <a:t> </a:t>
            </a:r>
            <a:endParaRPr lang="en-US" sz="2400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C461CB6-117A-D471-1407-ED995DC3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51" y="2258072"/>
            <a:ext cx="3167743" cy="3669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37D02C-5FCA-8CEB-BACD-C0470FCDADA8}"/>
              </a:ext>
            </a:extLst>
          </p:cNvPr>
          <p:cNvSpPr txBox="1"/>
          <p:nvPr/>
        </p:nvSpPr>
        <p:spPr>
          <a:xfrm>
            <a:off x="2464933" y="728507"/>
            <a:ext cx="132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⤵️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44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A9C971-7438-D9D3-7850-73BB822C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81" y="3329759"/>
            <a:ext cx="4440238" cy="18573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9592C-9813-4D87-09C1-6046BEBD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b="1" i="1" dirty="0"/>
              <a:t>BASIC QUERY WITH A SUBQUERY, TO DEMONSTRATE HOW TO EXTRACT DATA FOR ANALYSIS.</a:t>
            </a:r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8E5AB84C-29ED-C074-47B1-6757AD38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381" y="3329759"/>
            <a:ext cx="55562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D427-7080-F0EB-29CC-1B344075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" y="2391304"/>
            <a:ext cx="5279408" cy="112806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b="1" i="1" dirty="0"/>
              <a:t>STORED PROCEDURE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56BEBD-D860-7039-E107-0FB359CC2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024466" y="965784"/>
            <a:ext cx="6540500" cy="370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1159E-37BC-ADC9-61B3-AFB61F6D421B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BADB83BF-2505-3F47-6EAE-99CC8636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33659"/>
            <a:ext cx="4397433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7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0768-A6D0-A546-917B-DFED946D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54" y="656156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        </a:t>
            </a:r>
            <a:r>
              <a:rPr lang="en-US" sz="3600" b="1" i="1" dirty="0"/>
              <a:t>STORED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4833-F1A0-82A9-2010-2AB41389A8EC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DFFF2E-FAB2-FD8A-3658-D96690F1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523" y="1693570"/>
            <a:ext cx="6324600" cy="1409700"/>
          </a:xfr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5CF9D14-7D84-4AF3-05EC-303ECE8A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30" y="4222691"/>
            <a:ext cx="4466786" cy="123368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E99334D-F71A-97B4-979C-2117D72D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71" y="4222691"/>
            <a:ext cx="4140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0768-A6D0-A546-917B-DFED946D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        TRIGGER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B487AC-4D65-3BB5-B6EB-964AB0D65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066" y="993989"/>
            <a:ext cx="4305905" cy="201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D4833-F1A0-82A9-2010-2AB41389A8EC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/>
              <a:t>⚡️TRIGGER BEFORE INSERT, IF THE AGE IS LESS THAN ZERO, THE VALUE ZERO WILL BE AUTOMATICALLY ADDED.</a:t>
            </a:r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FE42138-FEBE-A315-F1F5-09494DEA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399363"/>
            <a:ext cx="4305905" cy="9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9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7FB11-D048-B020-5031-61C2FF2AF7C7}"/>
              </a:ext>
            </a:extLst>
          </p:cNvPr>
          <p:cNvSpPr txBox="1"/>
          <p:nvPr/>
        </p:nvSpPr>
        <p:spPr>
          <a:xfrm>
            <a:off x="1094095" y="851517"/>
            <a:ext cx="523846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2EED86E-9A80-3335-C41C-F500A912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6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98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Office Theme</vt:lpstr>
      <vt:lpstr>ROMANIAN RESTAURANT</vt:lpstr>
      <vt:lpstr>EER DIAGRAM</vt:lpstr>
      <vt:lpstr>RESULT</vt:lpstr>
      <vt:lpstr>BASIC QUERY WITH A SUBQUERY, TO DEMONSTRATE HOW TO EXTRACT DATA FOR ANALYSIS.</vt:lpstr>
      <vt:lpstr>STORED PROCEDURE</vt:lpstr>
      <vt:lpstr>        STORED FUNCTION</vt:lpstr>
      <vt:lpstr>        TRIGGER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ROMANIAN RESTAURANT</dc:title>
  <dc:creator>Elena-Alexandra VLADU (Student)</dc:creator>
  <cp:lastModifiedBy>Elena-Alexandra VLADU (Student)</cp:lastModifiedBy>
  <cp:revision>2</cp:revision>
  <dcterms:created xsi:type="dcterms:W3CDTF">2022-05-17T11:20:09Z</dcterms:created>
  <dcterms:modified xsi:type="dcterms:W3CDTF">2022-05-18T15:28:54Z</dcterms:modified>
</cp:coreProperties>
</file>