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CAF9"/>
    <a:srgbClr val="8C42F5"/>
    <a:srgbClr val="ED6F6B"/>
    <a:srgbClr val="FEF275"/>
    <a:srgbClr val="74FA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6"/>
  </p:normalViewPr>
  <p:slideViewPr>
    <p:cSldViewPr snapToGrid="0" snapToObjects="1">
      <p:cViewPr>
        <p:scale>
          <a:sx n="150" d="100"/>
          <a:sy n="150" d="100"/>
        </p:scale>
        <p:origin x="1552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23D80-07B0-6444-9CEC-CAB62B9319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860F60-9FBC-A04D-A309-81CF5C115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A3425-8CC5-7C4B-AFB3-F9A6A871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7EC0-F813-224F-A320-5983AE509C86}" type="datetimeFigureOut">
              <a:rPr lang="en-US" smtClean="0"/>
              <a:t>8/6/18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4493E-4FB8-A34B-8583-2A7546EF7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A4925-80EF-0645-B0DC-6676B0301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BF6F3-E5D1-CE4C-B431-B7784B92E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019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97DAA-17CC-2745-B40C-3426E4094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5A992D-BDDF-1A42-B6E8-2443622BD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93A9D-82C8-BE41-BCEA-5E7622543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7EC0-F813-224F-A320-5983AE509C86}" type="datetimeFigureOut">
              <a:rPr lang="en-US" smtClean="0"/>
              <a:t>8/6/18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26336-F2A3-DF48-81FE-25DF6ED07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67F7-4E49-C64C-8EB9-5F45FD73C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BF6F3-E5D1-CE4C-B431-B7784B92E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54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FF79F6-EC14-FE42-AF08-F9E8F806F8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BD7E6A-2C2F-AB4B-8168-43D38879DE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B5DF9-F346-444F-8085-376BBF809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7EC0-F813-224F-A320-5983AE509C86}" type="datetimeFigureOut">
              <a:rPr lang="en-US" smtClean="0"/>
              <a:t>8/6/18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416A0-DA3F-FD41-9052-9035748C2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E5879-C2F9-6541-A23D-31AED21E2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BF6F3-E5D1-CE4C-B431-B7784B92E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72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8EE85-29EB-A64D-B7CE-272A35FD2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20334-A4E9-6241-8731-AC8305178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70FFD-B74B-DA44-A90D-C4197B0AD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7EC0-F813-224F-A320-5983AE509C86}" type="datetimeFigureOut">
              <a:rPr lang="en-US" smtClean="0"/>
              <a:t>8/6/18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218BB-41E7-2241-9BA5-68667D6FB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9B583-2E21-FA48-8603-7367A4F75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BF6F3-E5D1-CE4C-B431-B7784B92E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37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05FA0-2B7A-2141-A6B7-E27C3E453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996CF-6A66-1740-8ECA-B29E853C9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587D9-CC27-C843-BA31-C9DFCC375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7EC0-F813-224F-A320-5983AE509C86}" type="datetimeFigureOut">
              <a:rPr lang="en-US" smtClean="0"/>
              <a:t>8/6/18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33508-C964-DB4E-8FE1-6B4E251DE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34289-08DA-9D46-91AD-F6AF7200C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BF6F3-E5D1-CE4C-B431-B7784B92E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56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3D33C-B1F2-4B40-A604-18DD91169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DF59F-24B7-8E42-B349-1475C88EC0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5725C9-9EEB-B44F-BC39-07BE4C9DD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A83EC-39F0-4545-B09E-D90462048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7EC0-F813-224F-A320-5983AE509C86}" type="datetimeFigureOut">
              <a:rPr lang="en-US" smtClean="0"/>
              <a:t>8/6/18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0A1C23-8ECF-A441-8594-22A78DB12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DC698-F4D6-4F47-A9B0-46545A11D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BF6F3-E5D1-CE4C-B431-B7784B92E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43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B21E9-E157-9E43-A5E5-EB11F6EE6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47DA9-D995-DF44-923E-92B1C8CA8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32180-DCAA-4D4C-9372-0910CF128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CFF9EC-3043-8344-A59D-24C8C8FE8D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DDBEFF-1CD3-2E4B-A165-7411622179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D6C538-01A5-484D-8145-D92FF0D4F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7EC0-F813-224F-A320-5983AE509C86}" type="datetimeFigureOut">
              <a:rPr lang="en-US" smtClean="0"/>
              <a:t>8/6/18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1D50C4-E85B-D24F-A88E-00F32228C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0246D9-93EA-504E-BE16-1250199A8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BF6F3-E5D1-CE4C-B431-B7784B92E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03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F3FEC-4221-1A46-8065-9A93687AE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1C29E3-7C41-8545-8B63-545FD21B2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7EC0-F813-224F-A320-5983AE509C86}" type="datetimeFigureOut">
              <a:rPr lang="en-US" smtClean="0"/>
              <a:t>8/6/18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D7C6D7-54FB-7749-86EC-35FAE3F08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AF6A19-3C7F-A142-8A89-B43C88526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BF6F3-E5D1-CE4C-B431-B7784B92E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088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60E439-B62C-4243-AC93-7F1B9D363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7EC0-F813-224F-A320-5983AE509C86}" type="datetimeFigureOut">
              <a:rPr lang="en-US" smtClean="0"/>
              <a:t>8/6/18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A55FB7-0DDB-DD47-AE30-218F47EA2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AFDA22-6594-BB46-BEB3-3CDE1CE31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BF6F3-E5D1-CE4C-B431-B7784B92E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38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464E2-CDF0-DF44-9FE1-ACD4D69B2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EB084-BDC7-6C42-B580-7F0B4A368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F52C37-0E75-854D-B22E-068DFC76B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B164A1-42BF-3641-9D8F-04109C23A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7EC0-F813-224F-A320-5983AE509C86}" type="datetimeFigureOut">
              <a:rPr lang="en-US" smtClean="0"/>
              <a:t>8/6/18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4857D-5E73-6643-BBFE-B92317836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4047A0-5231-714C-9F77-1F8043E4F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BF6F3-E5D1-CE4C-B431-B7784B92E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38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ABC48-5A52-4D4B-9143-241E29A62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398DC1-B446-1C45-AA45-EAC5ED9D2F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0291E2-8623-3447-9993-ABC067142D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449717-6E32-3744-9687-E33952C0D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7EC0-F813-224F-A320-5983AE509C86}" type="datetimeFigureOut">
              <a:rPr lang="en-US" smtClean="0"/>
              <a:t>8/6/18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9B3804-9140-CB43-B0AD-1E40546E1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51AE2-18C6-9E48-9E22-0C4D0F941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BF6F3-E5D1-CE4C-B431-B7784B92E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431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4C7EAC-A03B-F24A-AE71-7476234D5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E52C7-A0B2-AF41-AF80-E8F26D856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7E2C1-9E68-7A49-BDDF-03033DB409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B7EC0-F813-224F-A320-5983AE509C86}" type="datetimeFigureOut">
              <a:rPr lang="en-US" smtClean="0"/>
              <a:t>8/6/18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29401-4A38-524D-97D1-66DB08F64A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689C6-CF1F-7048-AE16-80CB8651EC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BF6F3-E5D1-CE4C-B431-B7784B92E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690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9CFABBA6-9C15-854E-8571-D873B7CC59E6}"/>
              </a:ext>
            </a:extLst>
          </p:cNvPr>
          <p:cNvGrpSpPr/>
          <p:nvPr/>
        </p:nvGrpSpPr>
        <p:grpSpPr>
          <a:xfrm>
            <a:off x="-1065658" y="-552040"/>
            <a:ext cx="3623733" cy="3904341"/>
            <a:chOff x="-1065831" y="-1414735"/>
            <a:chExt cx="3623733" cy="3904341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436359B-6A3A-D74D-A825-E0A08A6D9EF3}"/>
                </a:ext>
              </a:extLst>
            </p:cNvPr>
            <p:cNvSpPr/>
            <p:nvPr/>
          </p:nvSpPr>
          <p:spPr>
            <a:xfrm>
              <a:off x="-1065484" y="-938736"/>
              <a:ext cx="3623386" cy="342834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00"/>
              </a:solidFill>
            </a:ln>
            <a:effectLst>
              <a:glow rad="419100">
                <a:srgbClr val="FFFF00">
                  <a:alpha val="99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A77A15F-BAB7-8343-857C-59111D127DE9}"/>
                </a:ext>
              </a:extLst>
            </p:cNvPr>
            <p:cNvGrpSpPr/>
            <p:nvPr/>
          </p:nvGrpSpPr>
          <p:grpSpPr>
            <a:xfrm>
              <a:off x="-1065831" y="-1414735"/>
              <a:ext cx="3623733" cy="3904341"/>
              <a:chOff x="4489573" y="1757081"/>
              <a:chExt cx="3623733" cy="3904341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FEA8B405-08EB-214A-88DB-816BA814D918}"/>
                  </a:ext>
                </a:extLst>
              </p:cNvPr>
              <p:cNvGrpSpPr/>
              <p:nvPr/>
            </p:nvGrpSpPr>
            <p:grpSpPr>
              <a:xfrm>
                <a:off x="4489573" y="2230714"/>
                <a:ext cx="3623733" cy="3430708"/>
                <a:chOff x="-561151" y="1825770"/>
                <a:chExt cx="1107184" cy="1048208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8FEF3303-CF96-0D41-A3E6-C6F0F7E871C5}"/>
                    </a:ext>
                  </a:extLst>
                </p:cNvPr>
                <p:cNvSpPr/>
                <p:nvPr/>
              </p:nvSpPr>
              <p:spPr>
                <a:xfrm>
                  <a:off x="-561150" y="1825770"/>
                  <a:ext cx="677429" cy="625551"/>
                </a:xfrm>
                <a:prstGeom prst="rect">
                  <a:avLst/>
                </a:prstGeom>
                <a:solidFill>
                  <a:srgbClr val="74FAA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1C342941-6C79-DB42-B970-0042344AE59E}"/>
                    </a:ext>
                  </a:extLst>
                </p:cNvPr>
                <p:cNvSpPr/>
                <p:nvPr/>
              </p:nvSpPr>
              <p:spPr>
                <a:xfrm>
                  <a:off x="-131500" y="2243333"/>
                  <a:ext cx="677427" cy="629922"/>
                </a:xfrm>
                <a:prstGeom prst="rect">
                  <a:avLst/>
                </a:prstGeom>
                <a:solidFill>
                  <a:srgbClr val="FEF275">
                    <a:alpha val="9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FA832C1A-4AE0-734E-A3F9-D6BDE229CE0C}"/>
                    </a:ext>
                  </a:extLst>
                </p:cNvPr>
                <p:cNvSpPr/>
                <p:nvPr/>
              </p:nvSpPr>
              <p:spPr>
                <a:xfrm>
                  <a:off x="-561151" y="2225174"/>
                  <a:ext cx="677427" cy="648804"/>
                </a:xfrm>
                <a:prstGeom prst="rect">
                  <a:avLst/>
                </a:prstGeom>
                <a:solidFill>
                  <a:srgbClr val="ED6F6B">
                    <a:alpha val="88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38E2BEE9-E4AC-9343-BEA1-3E3A52A37064}"/>
                    </a:ext>
                  </a:extLst>
                </p:cNvPr>
                <p:cNvSpPr/>
                <p:nvPr/>
              </p:nvSpPr>
              <p:spPr>
                <a:xfrm>
                  <a:off x="-393003" y="2060138"/>
                  <a:ext cx="679130" cy="629921"/>
                </a:xfrm>
                <a:prstGeom prst="rect">
                  <a:avLst/>
                </a:prstGeom>
                <a:solidFill>
                  <a:srgbClr val="8C42F5">
                    <a:alpha val="67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1196985D-F1CD-7848-AF7E-708C3E8C5B2F}"/>
                    </a:ext>
                  </a:extLst>
                </p:cNvPr>
                <p:cNvSpPr/>
                <p:nvPr/>
              </p:nvSpPr>
              <p:spPr>
                <a:xfrm>
                  <a:off x="-131393" y="1825770"/>
                  <a:ext cx="677426" cy="648801"/>
                </a:xfrm>
                <a:prstGeom prst="rect">
                  <a:avLst/>
                </a:prstGeom>
                <a:solidFill>
                  <a:srgbClr val="59CAF9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1D41BA53-6160-3D4C-975B-CE99941EF24E}"/>
                  </a:ext>
                </a:extLst>
              </p:cNvPr>
              <p:cNvSpPr/>
              <p:nvPr/>
            </p:nvSpPr>
            <p:spPr>
              <a:xfrm>
                <a:off x="4986557" y="3268687"/>
                <a:ext cx="287867" cy="287867"/>
              </a:xfrm>
              <a:prstGeom prst="ellipse">
                <a:avLst/>
              </a:prstGeom>
              <a:solidFill>
                <a:schemeClr val="tx1"/>
              </a:solidFill>
              <a:ln w="215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B57184FF-DA76-FA42-849D-6D79A5B1B6EC}"/>
                  </a:ext>
                </a:extLst>
              </p:cNvPr>
              <p:cNvSpPr/>
              <p:nvPr/>
            </p:nvSpPr>
            <p:spPr>
              <a:xfrm>
                <a:off x="7252259" y="3268687"/>
                <a:ext cx="287867" cy="287867"/>
              </a:xfrm>
              <a:prstGeom prst="ellipse">
                <a:avLst/>
              </a:prstGeom>
              <a:solidFill>
                <a:schemeClr val="tx1"/>
              </a:solidFill>
              <a:ln w="215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Arc 39">
                <a:extLst>
                  <a:ext uri="{FF2B5EF4-FFF2-40B4-BE49-F238E27FC236}">
                    <a16:creationId xmlns:a16="http://schemas.microsoft.com/office/drawing/2014/main" id="{D4480020-7DD2-1C4B-9386-FCF0A5D45F07}"/>
                  </a:ext>
                </a:extLst>
              </p:cNvPr>
              <p:cNvSpPr/>
              <p:nvPr/>
            </p:nvSpPr>
            <p:spPr>
              <a:xfrm rot="8032151">
                <a:off x="4646073" y="1757081"/>
                <a:ext cx="3311079" cy="3311079"/>
              </a:xfrm>
              <a:prstGeom prst="arc">
                <a:avLst/>
              </a:prstGeom>
              <a:noFill/>
              <a:ln w="25082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3192AE9-770E-4246-8F78-C8D814140F61}"/>
              </a:ext>
            </a:extLst>
          </p:cNvPr>
          <p:cNvGrpSpPr/>
          <p:nvPr/>
        </p:nvGrpSpPr>
        <p:grpSpPr>
          <a:xfrm>
            <a:off x="414867" y="4184121"/>
            <a:ext cx="8875855" cy="2530410"/>
            <a:chOff x="414867" y="4184121"/>
            <a:chExt cx="8875855" cy="2530410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EE559170-09A1-4A4C-AB16-250DFA67EB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126" t="363" r="7520" b="50447"/>
            <a:stretch/>
          </p:blipFill>
          <p:spPr>
            <a:xfrm>
              <a:off x="414867" y="4186486"/>
              <a:ext cx="8875855" cy="2528045"/>
            </a:xfrm>
            <a:prstGeom prst="rect">
              <a:avLst/>
            </a:prstGeom>
          </p:spPr>
        </p:pic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A8B269E-FA61-3046-B4E4-6C0459BCDEC9}"/>
                </a:ext>
              </a:extLst>
            </p:cNvPr>
            <p:cNvSpPr/>
            <p:nvPr/>
          </p:nvSpPr>
          <p:spPr>
            <a:xfrm>
              <a:off x="414867" y="4184121"/>
              <a:ext cx="8875855" cy="2530410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6785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J Dohrmann</dc:creator>
  <cp:lastModifiedBy>Alexandre J Dohrmann</cp:lastModifiedBy>
  <cp:revision>9</cp:revision>
  <dcterms:created xsi:type="dcterms:W3CDTF">2018-08-06T19:28:24Z</dcterms:created>
  <dcterms:modified xsi:type="dcterms:W3CDTF">2018-08-08T04:42:49Z</dcterms:modified>
</cp:coreProperties>
</file>