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AF9"/>
    <a:srgbClr val="8C42F5"/>
    <a:srgbClr val="ED6F6B"/>
    <a:srgbClr val="FEF275"/>
    <a:srgbClr val="74F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3D80-07B0-6444-9CEC-CAB62B93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60F60-9FBC-A04D-A309-81CF5C11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425-8CC5-7C4B-AFB3-F9A6A871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493E-4FB8-A34B-8583-2A7546E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4925-80EF-0645-B0DC-6676B030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7DAA-17CC-2745-B40C-3426E409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A992D-BDDF-1A42-B6E8-2443622B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3A9D-82C8-BE41-BCEA-5E762254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6336-F2A3-DF48-81FE-25DF6ED0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67F7-4E49-C64C-8EB9-5F45FD7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F79F6-EC14-FE42-AF08-F9E8F806F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7E6A-2C2F-AB4B-8168-43D38879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5DF9-F346-444F-8085-376BBF80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6A0-DA3F-FD41-9052-9035748C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5879-C2F9-6541-A23D-31AED21E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EE85-29EB-A64D-B7CE-272A35F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0334-A4E9-6241-8731-AC830517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0FFD-B74B-DA44-A90D-C4197B0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18BB-41E7-2241-9BA5-68667D6F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B583-2E21-FA48-8603-7367A4F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5FA0-2B7A-2141-A6B7-E27C3E45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96CF-6A66-1740-8ECA-B29E853C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7D9-CC27-C843-BA31-C9DFCC3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3508-C964-DB4E-8FE1-6B4E251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4289-08DA-9D46-91AD-F6AF720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33C-B1F2-4B40-A604-18DD9116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F59F-24B7-8E42-B349-1475C88EC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25C9-9EEB-B44F-BC39-07BE4C9D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83EC-39F0-4545-B09E-D904620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1C23-8ECF-A441-8594-22A78DB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DC698-F4D6-4F47-A9B0-46545A1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21E9-E157-9E43-A5E5-EB11F6EE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7DA9-D995-DF44-923E-92B1C8CA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2180-DCAA-4D4C-9372-0910CF12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FF9EC-3043-8344-A59D-24C8C8FE8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DBEFF-1CD3-2E4B-A165-74116221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C538-01A5-484D-8145-D92FF0D4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D50C4-E85B-D24F-A88E-00F32228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246D9-93EA-504E-BE16-1250199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3FEC-4221-1A46-8065-9A93687A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C29E3-7C41-8545-8B63-545FD21B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C6D7-54FB-7749-86EC-35FAE3F0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F6A19-3C7F-A142-8A89-B43C885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0E439-B62C-4243-AC93-7F1B9D36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55FB7-0DDB-DD47-AE30-218F47EA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DA22-6594-BB46-BEB3-3CDE1CE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64E2-CDF0-DF44-9FE1-ACD4D69B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B084-BDC7-6C42-B580-7F0B4A36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2C37-0E75-854D-B22E-068DFC76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64A1-42BF-3641-9D8F-04109C23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857D-5E73-6643-BBFE-B923178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047A0-5231-714C-9F77-1F8043E4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BC48-5A52-4D4B-9143-241E29A6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8DC1-B446-1C45-AA45-EAC5ED9D2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91E2-8623-3447-9993-ABC06714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9717-6E32-3744-9687-E33952C0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3804-9140-CB43-B0AD-1E40546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1AE2-18C6-9E48-9E22-0C4D0F9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C7EAC-A03B-F24A-AE71-7476234D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52C7-A0B2-AF41-AF80-E8F26D85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E2C1-9E68-7A49-BDDF-03033DB4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7EC0-F813-224F-A320-5983AE509C8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9401-4A38-524D-97D1-66DB08F6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89C6-CF1F-7048-AE16-80CB8651E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FABBA6-9C15-854E-8571-D873B7CC59E6}"/>
              </a:ext>
            </a:extLst>
          </p:cNvPr>
          <p:cNvGrpSpPr/>
          <p:nvPr/>
        </p:nvGrpSpPr>
        <p:grpSpPr>
          <a:xfrm>
            <a:off x="1352689" y="-2970388"/>
            <a:ext cx="5661721" cy="6591893"/>
            <a:chOff x="-1065831" y="-1414735"/>
            <a:chExt cx="3623733" cy="39043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36359B-6A3A-D74D-A825-E0A08A6D9EF3}"/>
                </a:ext>
              </a:extLst>
            </p:cNvPr>
            <p:cNvSpPr/>
            <p:nvPr/>
          </p:nvSpPr>
          <p:spPr>
            <a:xfrm>
              <a:off x="-1065484" y="-938736"/>
              <a:ext cx="3623386" cy="34283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  <a:effectLst>
              <a:glow rad="419100">
                <a:srgbClr val="FFFF00">
                  <a:alpha val="99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77A15F-BAB7-8343-857C-59111D127DE9}"/>
                </a:ext>
              </a:extLst>
            </p:cNvPr>
            <p:cNvGrpSpPr/>
            <p:nvPr/>
          </p:nvGrpSpPr>
          <p:grpSpPr>
            <a:xfrm>
              <a:off x="-1065831" y="-1414735"/>
              <a:ext cx="3623733" cy="3904341"/>
              <a:chOff x="4489573" y="1757081"/>
              <a:chExt cx="3623733" cy="39043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EA8B405-08EB-214A-88DB-816BA814D918}"/>
                  </a:ext>
                </a:extLst>
              </p:cNvPr>
              <p:cNvGrpSpPr/>
              <p:nvPr/>
            </p:nvGrpSpPr>
            <p:grpSpPr>
              <a:xfrm>
                <a:off x="4489573" y="2230714"/>
                <a:ext cx="3623733" cy="3430708"/>
                <a:chOff x="-561151" y="1825770"/>
                <a:chExt cx="1107184" cy="104820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FEF3303-CF96-0D41-A3E6-C6F0F7E871C5}"/>
                    </a:ext>
                  </a:extLst>
                </p:cNvPr>
                <p:cNvSpPr/>
                <p:nvPr/>
              </p:nvSpPr>
              <p:spPr>
                <a:xfrm>
                  <a:off x="-561150" y="1825770"/>
                  <a:ext cx="677429" cy="625551"/>
                </a:xfrm>
                <a:prstGeom prst="rect">
                  <a:avLst/>
                </a:prstGeom>
                <a:solidFill>
                  <a:srgbClr val="74FA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C342941-6C79-DB42-B970-0042344AE59E}"/>
                    </a:ext>
                  </a:extLst>
                </p:cNvPr>
                <p:cNvSpPr/>
                <p:nvPr/>
              </p:nvSpPr>
              <p:spPr>
                <a:xfrm>
                  <a:off x="-131500" y="2243333"/>
                  <a:ext cx="677427" cy="629922"/>
                </a:xfrm>
                <a:prstGeom prst="rect">
                  <a:avLst/>
                </a:prstGeom>
                <a:solidFill>
                  <a:srgbClr val="FEF275"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A832C1A-4AE0-734E-A3F9-D6BDE229CE0C}"/>
                    </a:ext>
                  </a:extLst>
                </p:cNvPr>
                <p:cNvSpPr/>
                <p:nvPr/>
              </p:nvSpPr>
              <p:spPr>
                <a:xfrm>
                  <a:off x="-561151" y="2225174"/>
                  <a:ext cx="677427" cy="648804"/>
                </a:xfrm>
                <a:prstGeom prst="rect">
                  <a:avLst/>
                </a:prstGeom>
                <a:solidFill>
                  <a:srgbClr val="ED6F6B">
                    <a:alpha val="8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E2BEE9-E4AC-9343-BEA1-3E3A52A37064}"/>
                    </a:ext>
                  </a:extLst>
                </p:cNvPr>
                <p:cNvSpPr/>
                <p:nvPr/>
              </p:nvSpPr>
              <p:spPr>
                <a:xfrm>
                  <a:off x="-393003" y="2060138"/>
                  <a:ext cx="679130" cy="629921"/>
                </a:xfrm>
                <a:prstGeom prst="rect">
                  <a:avLst/>
                </a:prstGeom>
                <a:solidFill>
                  <a:srgbClr val="8C42F5">
                    <a:alpha val="6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196985D-F1CD-7848-AF7E-708C3E8C5B2F}"/>
                    </a:ext>
                  </a:extLst>
                </p:cNvPr>
                <p:cNvSpPr/>
                <p:nvPr/>
              </p:nvSpPr>
              <p:spPr>
                <a:xfrm>
                  <a:off x="-131393" y="1825770"/>
                  <a:ext cx="677426" cy="648801"/>
                </a:xfrm>
                <a:prstGeom prst="rect">
                  <a:avLst/>
                </a:prstGeom>
                <a:solidFill>
                  <a:srgbClr val="59CAF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41BA53-6160-3D4C-975B-CE99941EF24E}"/>
                  </a:ext>
                </a:extLst>
              </p:cNvPr>
              <p:cNvSpPr/>
              <p:nvPr/>
            </p:nvSpPr>
            <p:spPr>
              <a:xfrm>
                <a:off x="4986557" y="3268687"/>
                <a:ext cx="287867" cy="287867"/>
              </a:xfrm>
              <a:prstGeom prst="ellipse">
                <a:avLst/>
              </a:prstGeom>
              <a:solidFill>
                <a:schemeClr val="tx1"/>
              </a:solidFill>
              <a:ln w="215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57184FF-DA76-FA42-849D-6D79A5B1B6EC}"/>
                  </a:ext>
                </a:extLst>
              </p:cNvPr>
              <p:cNvSpPr/>
              <p:nvPr/>
            </p:nvSpPr>
            <p:spPr>
              <a:xfrm>
                <a:off x="7252259" y="3268687"/>
                <a:ext cx="287867" cy="287867"/>
              </a:xfrm>
              <a:prstGeom prst="ellipse">
                <a:avLst/>
              </a:prstGeom>
              <a:solidFill>
                <a:schemeClr val="tx1"/>
              </a:solidFill>
              <a:ln w="215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D4480020-7DD2-1C4B-9386-FCF0A5D45F07}"/>
                  </a:ext>
                </a:extLst>
              </p:cNvPr>
              <p:cNvSpPr/>
              <p:nvPr/>
            </p:nvSpPr>
            <p:spPr>
              <a:xfrm rot="8032151">
                <a:off x="4646073" y="1757081"/>
                <a:ext cx="3311079" cy="3311079"/>
              </a:xfrm>
              <a:prstGeom prst="arc">
                <a:avLst/>
              </a:prstGeom>
              <a:noFill/>
              <a:ln w="2508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3192AE9-770E-4246-8F78-C8D814140F61}"/>
              </a:ext>
            </a:extLst>
          </p:cNvPr>
          <p:cNvGrpSpPr/>
          <p:nvPr/>
        </p:nvGrpSpPr>
        <p:grpSpPr>
          <a:xfrm>
            <a:off x="414867" y="4184121"/>
            <a:ext cx="8875855" cy="2530410"/>
            <a:chOff x="414867" y="4184121"/>
            <a:chExt cx="8875855" cy="253041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E559170-09A1-4A4C-AB16-250DFA67E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26" t="363" r="7520" b="50447"/>
            <a:stretch/>
          </p:blipFill>
          <p:spPr>
            <a:xfrm>
              <a:off x="414867" y="4186486"/>
              <a:ext cx="8875855" cy="252804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8B269E-FA61-3046-B4E4-6C0459BCDEC9}"/>
                </a:ext>
              </a:extLst>
            </p:cNvPr>
            <p:cNvSpPr/>
            <p:nvPr/>
          </p:nvSpPr>
          <p:spPr>
            <a:xfrm>
              <a:off x="414867" y="4184121"/>
              <a:ext cx="8875855" cy="253041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78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J Dohrmann</dc:creator>
  <cp:lastModifiedBy>Alexandre J Dohrmann</cp:lastModifiedBy>
  <cp:revision>13</cp:revision>
  <dcterms:created xsi:type="dcterms:W3CDTF">2018-08-06T19:28:24Z</dcterms:created>
  <dcterms:modified xsi:type="dcterms:W3CDTF">2018-08-15T01:26:53Z</dcterms:modified>
</cp:coreProperties>
</file>