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ADC5-1F6A-9349-BFC0-C37C217EB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ECCB8-B81F-9848-B34A-60EA94289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BA41C-7ECD-704E-8C64-472BBA89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4FE-FE4F-124A-AA48-05B04189635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3C7A4-1EB3-D147-A396-D19A7EAA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6485B-8828-2C43-A3AB-F35B72A3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62AB-A3CA-D14A-B63F-22EA5552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9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0441-F773-2D4A-86F5-0EB5775C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224F5-D78C-5843-B135-055E1D567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7EB2-E87D-2341-8C51-62AC2963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4FE-FE4F-124A-AA48-05B04189635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FC403-D1A7-9F4C-8A86-BFF48AD8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347E-882A-8F44-B53A-81FD4C5D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62AB-A3CA-D14A-B63F-22EA5552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0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8185F-2165-F94E-A298-6529B86B5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8775D-29A0-A242-8AFF-67F22E0E7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B549D-D7BA-CF4D-BAF5-03020D54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4FE-FE4F-124A-AA48-05B04189635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16AE-B562-3344-8684-3F9F3EEB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FC7F-7248-8443-8B19-1A008C80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62AB-A3CA-D14A-B63F-22EA5552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9DF5-E42F-5545-BA18-79D14B56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4382-3D31-4942-AFA6-612B57E3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F9041-5D5F-E044-9271-A709BAAD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4FE-FE4F-124A-AA48-05B04189635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6E1EB-574B-2E4B-A9CB-164CFA7D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1DA33-593B-614A-8E74-AAA5C8A0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62AB-A3CA-D14A-B63F-22EA5552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1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F6EE-4ED6-2E4C-945E-E6568D17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3D4BC-3974-254D-8A4B-EDF7D22C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B977-0389-014E-A67B-64108C23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4FE-FE4F-124A-AA48-05B04189635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1F087-0E88-0841-B8C3-859A43F5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16F7D-FF81-AE41-869F-362F0DFB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62AB-A3CA-D14A-B63F-22EA5552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3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F9A3-702C-3543-8A67-036FD817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E580-05FC-5244-9D2B-E6F91DB0F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2D2BE-568E-8B47-9087-886C005C3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853AC-5AF9-A347-A681-F401A9EB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4FE-FE4F-124A-AA48-05B04189635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98FC8-05E0-D24F-A4B6-F96ABAF0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5B498-AB3B-BF48-BD40-58D25971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62AB-A3CA-D14A-B63F-22EA5552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8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CA48-AD0C-4344-BEAE-808D83A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2055-C570-964E-A075-A4AA1CCB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DC683-9412-D344-BB77-AD6DCA28C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A02AC-87CF-E64E-94B7-D423C495C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6606E-1D87-E440-9219-6F26CC2BC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8F426-DEFA-3F42-83C6-F3F82F91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4FE-FE4F-124A-AA48-05B04189635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50AD0-FC47-7547-9F5F-9482316C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CD527-A995-A449-9887-2140353D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62AB-A3CA-D14A-B63F-22EA5552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D205-D6D0-0A44-A7D3-C8661CA1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CAD52-B3CB-1540-8CE9-C6315B75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4FE-FE4F-124A-AA48-05B04189635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4D7D4-C213-0647-ADB3-CF6F91EA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5C6BC-5742-B146-9599-50608C1C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62AB-A3CA-D14A-B63F-22EA5552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2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C3CE0-6393-D945-957F-4C2C2924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4FE-FE4F-124A-AA48-05B04189635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86809-F0C3-9840-A33E-873D04AC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409ED-C177-9840-BE59-BED90F72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62AB-A3CA-D14A-B63F-22EA5552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2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2D55-4072-2D46-993F-C520CFD2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A547-DEB3-CC46-9582-7DA4A64F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19D60-CCCA-AE41-BC15-53642651F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A7B96-E5E0-7B46-A7CD-9E2373F8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4FE-FE4F-124A-AA48-05B04189635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C0664-DE80-6A44-A308-AA13C4E0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AB401-32B1-134C-BB99-42446E99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62AB-A3CA-D14A-B63F-22EA5552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E5CC-F132-1C4A-99E2-D74233C0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FEF78-880D-D241-AFB5-97985A506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CA66C-A55A-DE47-806C-224C599F5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9AFD6-2914-E44D-9AAE-DB5C39FA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4FE-FE4F-124A-AA48-05B04189635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811CB-2C15-674C-B678-456ACB18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58D48-FA55-FB41-89CC-9C3C8A39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62AB-A3CA-D14A-B63F-22EA5552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0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F5E92-4CAD-A041-9081-8ED06E28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43A04-2589-4346-86B4-4F3602C5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1B628-EEBE-E347-92BD-44474B314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04FE-FE4F-124A-AA48-05B04189635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6B408-3CE4-4848-BE67-5A25F2FCD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1529-85DA-524A-99B6-CEB8BE15D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62AB-A3CA-D14A-B63F-22EA5552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0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F7BBCBA-2979-7F43-A6B9-F5D053F647A7}"/>
              </a:ext>
            </a:extLst>
          </p:cNvPr>
          <p:cNvGrpSpPr/>
          <p:nvPr/>
        </p:nvGrpSpPr>
        <p:grpSpPr>
          <a:xfrm>
            <a:off x="292017" y="360230"/>
            <a:ext cx="11607967" cy="6137541"/>
            <a:chOff x="327356" y="495279"/>
            <a:chExt cx="11607967" cy="613754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43A5B4B-62F7-A344-B1D8-7173C0CD1CF8}"/>
                </a:ext>
              </a:extLst>
            </p:cNvPr>
            <p:cNvGrpSpPr/>
            <p:nvPr/>
          </p:nvGrpSpPr>
          <p:grpSpPr>
            <a:xfrm>
              <a:off x="5684543" y="495279"/>
              <a:ext cx="6250780" cy="6137541"/>
              <a:chOff x="2802577" y="296883"/>
              <a:chExt cx="6555179" cy="643642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13619E-8F01-8745-89FF-E175470AD813}"/>
                  </a:ext>
                </a:extLst>
              </p:cNvPr>
              <p:cNvSpPr/>
              <p:nvPr/>
            </p:nvSpPr>
            <p:spPr>
              <a:xfrm>
                <a:off x="2802577" y="296883"/>
                <a:ext cx="6555179" cy="6436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0697A2-FC8B-1449-BF9F-943537906F2C}"/>
                  </a:ext>
                </a:extLst>
              </p:cNvPr>
              <p:cNvSpPr/>
              <p:nvPr/>
            </p:nvSpPr>
            <p:spPr>
              <a:xfrm>
                <a:off x="2802577" y="296883"/>
                <a:ext cx="6555179" cy="16269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PUNCH-A-TRUMP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4F288BD-AC37-F04F-9BE7-A9E5FE0067FC}"/>
                  </a:ext>
                </a:extLst>
              </p:cNvPr>
              <p:cNvGrpSpPr/>
              <p:nvPr/>
            </p:nvGrpSpPr>
            <p:grpSpPr>
              <a:xfrm>
                <a:off x="3562598" y="2260765"/>
                <a:ext cx="5035135" cy="4135582"/>
                <a:chOff x="3562595" y="2113809"/>
                <a:chExt cx="5035135" cy="4135582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7B24983-6DFE-2F43-8EE1-88B7142B2B06}"/>
                    </a:ext>
                  </a:extLst>
                </p:cNvPr>
                <p:cNvGrpSpPr/>
                <p:nvPr/>
              </p:nvGrpSpPr>
              <p:grpSpPr>
                <a:xfrm>
                  <a:off x="3562595" y="2113809"/>
                  <a:ext cx="5035135" cy="1223157"/>
                  <a:chOff x="3621973" y="2161310"/>
                  <a:chExt cx="5035135" cy="1223157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EFB4F160-4BA3-424A-AA97-CF5F656B2452}"/>
                      </a:ext>
                    </a:extLst>
                  </p:cNvPr>
                  <p:cNvSpPr/>
                  <p:nvPr/>
                </p:nvSpPr>
                <p:spPr>
                  <a:xfrm>
                    <a:off x="3621973" y="2161310"/>
                    <a:ext cx="1223157" cy="12231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A21E22B7-CB98-E34B-B7E2-CF97EAB1CF33}"/>
                      </a:ext>
                    </a:extLst>
                  </p:cNvPr>
                  <p:cNvSpPr/>
                  <p:nvPr/>
                </p:nvSpPr>
                <p:spPr>
                  <a:xfrm>
                    <a:off x="5527962" y="2161310"/>
                    <a:ext cx="1223157" cy="12231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C09909D-3AF0-0C41-93D7-CFF886F72958}"/>
                      </a:ext>
                    </a:extLst>
                  </p:cNvPr>
                  <p:cNvSpPr/>
                  <p:nvPr/>
                </p:nvSpPr>
                <p:spPr>
                  <a:xfrm>
                    <a:off x="7433951" y="2161310"/>
                    <a:ext cx="1223157" cy="12231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652FE58-59DB-EC46-8895-1A498D19ED03}"/>
                    </a:ext>
                  </a:extLst>
                </p:cNvPr>
                <p:cNvGrpSpPr/>
                <p:nvPr/>
              </p:nvGrpSpPr>
              <p:grpSpPr>
                <a:xfrm>
                  <a:off x="3562595" y="3570021"/>
                  <a:ext cx="5035135" cy="1223157"/>
                  <a:chOff x="3621973" y="2161310"/>
                  <a:chExt cx="5035135" cy="1223157"/>
                </a:xfrm>
              </p:grpSpPr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CF495F6-6DDE-7547-9D22-728927ABAEC2}"/>
                      </a:ext>
                    </a:extLst>
                  </p:cNvPr>
                  <p:cNvSpPr/>
                  <p:nvPr/>
                </p:nvSpPr>
                <p:spPr>
                  <a:xfrm>
                    <a:off x="3621973" y="2161310"/>
                    <a:ext cx="1223157" cy="12231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FF1E166E-3F3B-BB48-BBD4-5D62BF03739C}"/>
                      </a:ext>
                    </a:extLst>
                  </p:cNvPr>
                  <p:cNvSpPr/>
                  <p:nvPr/>
                </p:nvSpPr>
                <p:spPr>
                  <a:xfrm>
                    <a:off x="5527962" y="2161310"/>
                    <a:ext cx="1223157" cy="12231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2E99BC12-6EB9-9748-AC5A-E573330D3D56}"/>
                      </a:ext>
                    </a:extLst>
                  </p:cNvPr>
                  <p:cNvSpPr/>
                  <p:nvPr/>
                </p:nvSpPr>
                <p:spPr>
                  <a:xfrm>
                    <a:off x="7433951" y="2161310"/>
                    <a:ext cx="1223157" cy="12231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1F489528-AAF4-2446-8735-98EB7045175E}"/>
                    </a:ext>
                  </a:extLst>
                </p:cNvPr>
                <p:cNvGrpSpPr/>
                <p:nvPr/>
              </p:nvGrpSpPr>
              <p:grpSpPr>
                <a:xfrm>
                  <a:off x="3562595" y="5026234"/>
                  <a:ext cx="5035135" cy="1223157"/>
                  <a:chOff x="3621973" y="2161310"/>
                  <a:chExt cx="5035135" cy="1223157"/>
                </a:xfrm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BC0975C2-9A1F-A641-B44E-78D5ED9F921B}"/>
                      </a:ext>
                    </a:extLst>
                  </p:cNvPr>
                  <p:cNvSpPr/>
                  <p:nvPr/>
                </p:nvSpPr>
                <p:spPr>
                  <a:xfrm>
                    <a:off x="3621973" y="2161310"/>
                    <a:ext cx="1223157" cy="12231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4BF655E6-508A-184A-A5C6-1F2BDCD4CD1B}"/>
                      </a:ext>
                    </a:extLst>
                  </p:cNvPr>
                  <p:cNvSpPr/>
                  <p:nvPr/>
                </p:nvSpPr>
                <p:spPr>
                  <a:xfrm>
                    <a:off x="5527962" y="2161310"/>
                    <a:ext cx="1223157" cy="12231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4390D4BE-3127-8C4C-BADD-842688373E44}"/>
                      </a:ext>
                    </a:extLst>
                  </p:cNvPr>
                  <p:cNvSpPr/>
                  <p:nvPr/>
                </p:nvSpPr>
                <p:spPr>
                  <a:xfrm>
                    <a:off x="7433951" y="2161310"/>
                    <a:ext cx="1223157" cy="12231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085A5980-CDC0-8B44-A204-8F66667D17EC}"/>
                  </a:ext>
                </a:extLst>
              </p:cNvPr>
              <p:cNvSpPr/>
              <p:nvPr/>
            </p:nvSpPr>
            <p:spPr>
              <a:xfrm>
                <a:off x="2945081" y="486888"/>
                <a:ext cx="1235034" cy="128253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Player 1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Score: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XXX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076A65B-1C13-7A41-9E7F-EC5BF598AD86}"/>
                  </a:ext>
                </a:extLst>
              </p:cNvPr>
              <p:cNvSpPr/>
              <p:nvPr/>
            </p:nvSpPr>
            <p:spPr>
              <a:xfrm>
                <a:off x="7980216" y="486888"/>
                <a:ext cx="1235034" cy="128253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Player 2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Score: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XXX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2FAF94E-77AD-A24B-99FA-6A622F359726}"/>
                  </a:ext>
                </a:extLst>
              </p:cNvPr>
              <p:cNvSpPr/>
              <p:nvPr/>
            </p:nvSpPr>
            <p:spPr>
              <a:xfrm>
                <a:off x="5159827" y="1648445"/>
                <a:ext cx="1840675" cy="2612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ROUND: X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99576E2-2DAA-A641-93E1-9D26804D8D09}"/>
                </a:ext>
              </a:extLst>
            </p:cNvPr>
            <p:cNvSpPr/>
            <p:nvPr/>
          </p:nvSpPr>
          <p:spPr>
            <a:xfrm>
              <a:off x="327356" y="763282"/>
              <a:ext cx="5089515" cy="56015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b="1" u="sng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- Punch-A-Trump -</a:t>
              </a:r>
              <a:endPara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13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 </a:t>
              </a:r>
              <a:endPara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1300" u="sng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User Stories:</a:t>
              </a:r>
              <a:endPara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1300" u="none" strike="noStrike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 </a:t>
              </a:r>
              <a:endPara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marR="0" lvl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UcPeriod"/>
              </a:pPr>
              <a:r>
                <a:rPr lang="en-US" sz="1300" u="sng" dirty="0">
                  <a:solidFill>
                    <a:srgbClr val="353535"/>
                  </a:solidFill>
                  <a:effectLst/>
                  <a:uFill>
                    <a:solidFill>
                      <a:srgbClr val="353535"/>
                    </a:solidFill>
                  </a:uFill>
                  <a:latin typeface="AppleSystemUIFont"/>
                  <a:ea typeface="Calibri" panose="020F0502020204030204" pitchFamily="34" charset="0"/>
                  <a:cs typeface="AppleSystemUIFont"/>
                </a:rPr>
                <a:t>Game Play</a:t>
              </a:r>
              <a:r>
                <a:rPr lang="en-US" sz="13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: </a:t>
              </a:r>
              <a:endPara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2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The game can feature a round for each player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2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Game-board will feature 9 different “holes” where Trump’s stupid face pops out.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2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Your goal is to “punch” his stupid face (with the mouse [or maybe a button, </a:t>
              </a:r>
              <a:r>
                <a:rPr lang="en-US" sz="1200" dirty="0" err="1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tbd</a:t>
              </a:r>
              <a:r>
                <a:rPr lang="en-US" sz="12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] to score a point.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2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Be careful, however, as random Kim Jong Un heads will also pop up and if you punch one, your score will decrease by one.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68580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 </a:t>
              </a:r>
              <a:endPara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marR="0" lvl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UcPeriod"/>
              </a:pPr>
              <a:r>
                <a:rPr lang="en-US" sz="1300" u="sng" dirty="0">
                  <a:solidFill>
                    <a:srgbClr val="353535"/>
                  </a:solidFill>
                  <a:effectLst/>
                  <a:uFill>
                    <a:solidFill>
                      <a:srgbClr val="353535"/>
                    </a:solidFill>
                  </a:uFill>
                  <a:latin typeface="AppleSystemUIFont"/>
                  <a:ea typeface="Calibri" panose="020F0502020204030204" pitchFamily="34" charset="0"/>
                  <a:cs typeface="AppleSystemUIFont"/>
                </a:rPr>
                <a:t>Player One</a:t>
              </a:r>
              <a:r>
                <a:rPr lang="en-US" sz="13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:</a:t>
              </a:r>
              <a:endPara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2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Has 30 seconds to punch as many Trump heads (while dodging KJU heads) as possible.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2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P1 score will be updated in real-time and stored after round 1.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2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Repeat after P2 has played round one.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2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Repeat after P2 two has played round two.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2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End game (If score is higher, P1 wins. If score is lower, P2 wins).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68580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 </a:t>
              </a:r>
              <a:endPara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 </a:t>
              </a:r>
              <a:endPara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marR="0" lvl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UcPeriod"/>
              </a:pPr>
              <a:r>
                <a:rPr lang="en-US" sz="1300" u="sng" dirty="0">
                  <a:solidFill>
                    <a:srgbClr val="353535"/>
                  </a:solidFill>
                  <a:effectLst/>
                  <a:uFill>
                    <a:solidFill>
                      <a:srgbClr val="353535"/>
                    </a:solidFill>
                  </a:uFill>
                  <a:latin typeface="AppleSystemUIFont"/>
                  <a:ea typeface="Calibri" panose="020F0502020204030204" pitchFamily="34" charset="0"/>
                  <a:cs typeface="AppleSystemUIFont"/>
                </a:rPr>
                <a:t>Player Two</a:t>
              </a:r>
              <a:r>
                <a:rPr lang="en-US" sz="13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:</a:t>
              </a:r>
              <a:endPara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Has 30 seconds to punch as many Trump heads (while dodging KJU heads) as possible.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P2 score will be updated in real-time and stored after round 1.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Repeat after P1 has played round one.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Repeat after P1 has played round two.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200" dirty="0">
                  <a:solidFill>
                    <a:srgbClr val="353535"/>
                  </a:solidFill>
                  <a:effectLst/>
                  <a:latin typeface="AppleSystemUIFont"/>
                  <a:ea typeface="Calibri" panose="020F0502020204030204" pitchFamily="34" charset="0"/>
                  <a:cs typeface="AppleSystemUIFont"/>
                </a:rPr>
                <a:t>End game (If score is higher, P2 wins. If score is lower, P1 wins).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45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AppleSystemUIFont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J Dohrmann</dc:creator>
  <cp:lastModifiedBy>Alexandre J Dohrmann</cp:lastModifiedBy>
  <cp:revision>2</cp:revision>
  <cp:lastPrinted>2018-06-29T20:00:18Z</cp:lastPrinted>
  <dcterms:created xsi:type="dcterms:W3CDTF">2018-06-29T19:45:43Z</dcterms:created>
  <dcterms:modified xsi:type="dcterms:W3CDTF">2018-06-29T20:00:42Z</dcterms:modified>
</cp:coreProperties>
</file>