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606-53C5-B643-9CFB-F8C336F67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B5FB-AC8D-BE4A-AB2F-B9AFF1523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862F-BA76-BB4B-8CD9-95660B6C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703F-4DF5-0446-ADC2-4943398D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B091-E112-5B44-95B6-495A799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25A2-49DE-9040-9757-9FF4A45F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0ECCC-2AC1-C847-84A9-D8B3D7D9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CC5B-8F8B-A345-A4D6-A4DCA20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FE1D-F52B-8149-8B79-255D66DB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B010-DFBF-784B-BF21-5D3ED13F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0988D-2CDD-FF42-9655-BB710363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5D05-DF8D-8240-BF35-11B5DA84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6EAD-2BF7-284A-978D-9F1605BD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2714-ADC9-464E-9C5E-36B4DA7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C8A3-34B0-9449-A5BA-67BB3AF0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E2D7-8BA4-0D49-9F60-D9E4463E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983C-B081-9347-AA20-D0D2C645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A447-5EFD-064D-B769-2D4A844B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C137-415F-744C-BA7E-51E6FFBB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7F29-2012-024F-BA6E-CE4D06C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C299-F1E9-6C49-BFD2-18AB8B99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AEA35-1D6E-E741-8107-0E69F76D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3EA2-D06B-DF4C-BD89-4FB6D0C7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74D9-8AF3-0841-8015-1ED6449E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8277-48AB-D94C-8CA4-EB4FECB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FF5-1239-F44D-B957-29E969AC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A32A-4DD8-EA40-B7B6-041D5045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B66D9-FB7E-4444-8314-3A8BF557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1B896-239C-D647-B269-9E340477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EB42-14BA-D74B-9DE3-CF8BA2B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C318-9D93-3444-8E92-DD200AF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AE7-8EF0-4445-937D-6D087DD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791A-9284-CD49-948A-07C3037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DC7A-1107-8741-A10B-D7EDDD8A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06FA7-E412-9F4D-A2E6-0BC550665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877C6-1B56-6A42-A7C3-15FBDCF1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C3077-F0CD-364B-B071-FAE80398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96F9C-A0E0-864F-9120-4A761231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775C4-7F15-754C-8528-0596550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D362-FB32-4949-8ED5-AA9D4EA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6BE2D-C568-D341-83A3-2BC57B8B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A108B-63B3-764C-8ED1-8BF13AD7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C089A-C986-8549-A5F8-E2239B97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F9F50-780B-2F40-A110-FAB1BD2A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FF3AB-78F7-394B-9826-D94075BF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6A717-72F5-9A47-82C3-AA59582A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1C22-4D07-4E40-AE90-381D6A26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6031-8F1F-014A-A35E-E0EA70C5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D6B1-5790-B747-89B0-C33C5096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BD1A-94AF-E746-A34B-59007EA9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1B576-893D-FF45-B9DE-1F35A672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0155-380F-224B-9B3D-ECB7177F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DC73-383C-3D49-91C2-56D24CA7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F471A-6CF9-F248-9AC8-DE34394A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2F5E1-40BC-4946-805E-548B42B3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C9AD-DEAA-044B-9FDE-5215F209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09BC-ABDF-2844-A018-46959761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6580-DC64-0E4D-AF6F-B4344DF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50D28-E863-FE48-A5AA-2F0CF4CE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BDDE-3D43-EB48-8AE3-193566F7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672E-6703-8B44-B2A4-D7F22CAE3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1799-366D-4146-A22D-AAB1FBB8A82F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57CF-2148-FC45-8FB7-E291BAAF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44EF-40BC-EB41-BA56-1DBF3795D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8A15-6918-0C46-A86C-8DC2A20C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D694DE-863B-1246-8E7C-D10CE9AFDE71}"/>
              </a:ext>
            </a:extLst>
          </p:cNvPr>
          <p:cNvGrpSpPr/>
          <p:nvPr/>
        </p:nvGrpSpPr>
        <p:grpSpPr>
          <a:xfrm>
            <a:off x="336018" y="741650"/>
            <a:ext cx="9480611" cy="5618139"/>
            <a:chOff x="306054" y="353428"/>
            <a:chExt cx="10435891" cy="6184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6863AD-2A2F-1F48-BB7E-DC15699B68D9}"/>
                </a:ext>
              </a:extLst>
            </p:cNvPr>
            <p:cNvSpPr/>
            <p:nvPr/>
          </p:nvSpPr>
          <p:spPr>
            <a:xfrm>
              <a:off x="306054" y="353428"/>
              <a:ext cx="9613231" cy="61842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13AD60-8273-7340-919C-24423F3D071F}"/>
                </a:ext>
              </a:extLst>
            </p:cNvPr>
            <p:cNvSpPr/>
            <p:nvPr/>
          </p:nvSpPr>
          <p:spPr>
            <a:xfrm>
              <a:off x="847475" y="777190"/>
              <a:ext cx="8446168" cy="6229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234DF-6FDB-4749-BB4C-2E923F8412DD}"/>
                </a:ext>
              </a:extLst>
            </p:cNvPr>
            <p:cNvSpPr/>
            <p:nvPr/>
          </p:nvSpPr>
          <p:spPr>
            <a:xfrm>
              <a:off x="847475" y="2019125"/>
              <a:ext cx="5815263" cy="38995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E5619E-0015-C847-814B-C2C87390D9FB}"/>
                </a:ext>
              </a:extLst>
            </p:cNvPr>
            <p:cNvSpPr/>
            <p:nvPr/>
          </p:nvSpPr>
          <p:spPr>
            <a:xfrm>
              <a:off x="7288380" y="2019124"/>
              <a:ext cx="2005263" cy="38995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B69D3-BF4C-8F47-A9FB-78713205E31A}"/>
                </a:ext>
              </a:extLst>
            </p:cNvPr>
            <p:cNvSpPr/>
            <p:nvPr/>
          </p:nvSpPr>
          <p:spPr>
            <a:xfrm>
              <a:off x="1292643" y="2328599"/>
              <a:ext cx="4824663" cy="157414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3C058-F1EE-6C45-B8CC-2AF26F4BE354}"/>
                </a:ext>
              </a:extLst>
            </p:cNvPr>
            <p:cNvSpPr/>
            <p:nvPr/>
          </p:nvSpPr>
          <p:spPr>
            <a:xfrm>
              <a:off x="1292643" y="4123654"/>
              <a:ext cx="4824663" cy="157414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3EB7E-E98A-0F47-B494-00CDE7351BB3}"/>
                </a:ext>
              </a:extLst>
            </p:cNvPr>
            <p:cNvSpPr/>
            <p:nvPr/>
          </p:nvSpPr>
          <p:spPr>
            <a:xfrm>
              <a:off x="1739817" y="2935951"/>
              <a:ext cx="1965157" cy="3594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58DF3D-ECDC-7140-AF58-7F60E523FD01}"/>
                </a:ext>
              </a:extLst>
            </p:cNvPr>
            <p:cNvSpPr/>
            <p:nvPr/>
          </p:nvSpPr>
          <p:spPr>
            <a:xfrm>
              <a:off x="1739817" y="3429759"/>
              <a:ext cx="1965157" cy="3594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A704FC-AD72-8744-9E3A-6DDD52CCDE45}"/>
                </a:ext>
              </a:extLst>
            </p:cNvPr>
            <p:cNvSpPr/>
            <p:nvPr/>
          </p:nvSpPr>
          <p:spPr>
            <a:xfrm>
              <a:off x="1739817" y="4727402"/>
              <a:ext cx="1965157" cy="3594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AC2078-13D0-6F4F-8E81-C71B623A7B4D}"/>
                </a:ext>
              </a:extLst>
            </p:cNvPr>
            <p:cNvSpPr/>
            <p:nvPr/>
          </p:nvSpPr>
          <p:spPr>
            <a:xfrm>
              <a:off x="1739817" y="5221210"/>
              <a:ext cx="1965157" cy="3594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8866F7-31D6-9C4A-B16E-2741A3CFC6CF}"/>
                </a:ext>
              </a:extLst>
            </p:cNvPr>
            <p:cNvSpPr/>
            <p:nvPr/>
          </p:nvSpPr>
          <p:spPr>
            <a:xfrm>
              <a:off x="7506953" y="2593533"/>
              <a:ext cx="1568116" cy="70185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4AD66-1270-8F41-BBF3-7C6F8F41E2ED}"/>
                </a:ext>
              </a:extLst>
            </p:cNvPr>
            <p:cNvSpPr/>
            <p:nvPr/>
          </p:nvSpPr>
          <p:spPr>
            <a:xfrm>
              <a:off x="7506953" y="3772725"/>
              <a:ext cx="1568116" cy="70185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5CE70E-FF4F-1B45-8DEA-22EC6E82358B}"/>
                </a:ext>
              </a:extLst>
            </p:cNvPr>
            <p:cNvSpPr/>
            <p:nvPr/>
          </p:nvSpPr>
          <p:spPr>
            <a:xfrm>
              <a:off x="7506953" y="4951917"/>
              <a:ext cx="1568116" cy="70185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1B0169-4D0C-3349-AD08-D8497E8AC9E0}"/>
                </a:ext>
              </a:extLst>
            </p:cNvPr>
            <p:cNvSpPr txBox="1"/>
            <p:nvPr/>
          </p:nvSpPr>
          <p:spPr>
            <a:xfrm>
              <a:off x="474496" y="380643"/>
              <a:ext cx="341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APP-COMPONENT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49929-3150-1142-B88D-79C5C685D67D}"/>
                </a:ext>
              </a:extLst>
            </p:cNvPr>
            <p:cNvSpPr txBox="1"/>
            <p:nvPr/>
          </p:nvSpPr>
          <p:spPr>
            <a:xfrm>
              <a:off x="1013911" y="890827"/>
              <a:ext cx="341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NAV-COMPONENT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2BF4C5-161C-8A41-8E92-C8C752315F1B}"/>
                </a:ext>
              </a:extLst>
            </p:cNvPr>
            <p:cNvSpPr txBox="1"/>
            <p:nvPr/>
          </p:nvSpPr>
          <p:spPr>
            <a:xfrm>
              <a:off x="1013911" y="2003924"/>
              <a:ext cx="341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FEED-COMPONENT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2F63BA-1ABC-0C4B-8274-5FA284F8240E}"/>
                </a:ext>
              </a:extLst>
            </p:cNvPr>
            <p:cNvSpPr txBox="1"/>
            <p:nvPr/>
          </p:nvSpPr>
          <p:spPr>
            <a:xfrm>
              <a:off x="4064919" y="2328599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NEW POST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EFFCE2-EE03-6C42-BFD5-6B7AD356EFD4}"/>
                </a:ext>
              </a:extLst>
            </p:cNvPr>
            <p:cNvSpPr txBox="1"/>
            <p:nvPr/>
          </p:nvSpPr>
          <p:spPr>
            <a:xfrm>
              <a:off x="4064919" y="4123653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POST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DCE9F3-E421-7A48-9992-7C79AB758B07}"/>
                </a:ext>
              </a:extLst>
            </p:cNvPr>
            <p:cNvSpPr txBox="1"/>
            <p:nvPr/>
          </p:nvSpPr>
          <p:spPr>
            <a:xfrm>
              <a:off x="1425992" y="2935619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COMMENT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DE9FFE-A754-C447-885F-5AE32291BCAA}"/>
                </a:ext>
              </a:extLst>
            </p:cNvPr>
            <p:cNvSpPr txBox="1"/>
            <p:nvPr/>
          </p:nvSpPr>
          <p:spPr>
            <a:xfrm>
              <a:off x="1425992" y="3435567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COMMENT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F31615-F550-8447-A542-0190A36F993E}"/>
                </a:ext>
              </a:extLst>
            </p:cNvPr>
            <p:cNvSpPr txBox="1"/>
            <p:nvPr/>
          </p:nvSpPr>
          <p:spPr>
            <a:xfrm>
              <a:off x="1425992" y="4733417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COMMENT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37F7FB-654B-DD44-93BD-388C727EE5D1}"/>
                </a:ext>
              </a:extLst>
            </p:cNvPr>
            <p:cNvSpPr txBox="1"/>
            <p:nvPr/>
          </p:nvSpPr>
          <p:spPr>
            <a:xfrm>
              <a:off x="1425992" y="5233365"/>
              <a:ext cx="201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COMMENT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10856F-0358-4C4C-966A-DC1E8479AFF4}"/>
                </a:ext>
              </a:extLst>
            </p:cNvPr>
            <p:cNvSpPr txBox="1"/>
            <p:nvPr/>
          </p:nvSpPr>
          <p:spPr>
            <a:xfrm>
              <a:off x="7324977" y="2040791"/>
              <a:ext cx="3416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SIDEBAR-COMPONENT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51E24D-2C8C-584F-83D1-2A2FC24FB07D}"/>
                </a:ext>
              </a:extLst>
            </p:cNvPr>
            <p:cNvSpPr txBox="1"/>
            <p:nvPr/>
          </p:nvSpPr>
          <p:spPr>
            <a:xfrm>
              <a:off x="7508959" y="2613503"/>
              <a:ext cx="2011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NEWS-LINK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COMPONENT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6C039B-3B3C-DE40-9A70-633FA299C684}"/>
                </a:ext>
              </a:extLst>
            </p:cNvPr>
            <p:cNvSpPr txBox="1"/>
            <p:nvPr/>
          </p:nvSpPr>
          <p:spPr>
            <a:xfrm>
              <a:off x="7508959" y="3796576"/>
              <a:ext cx="2011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NEWS-LINK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COMPONENT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6F1456-009A-404E-9122-297F9C1EC72F}"/>
                </a:ext>
              </a:extLst>
            </p:cNvPr>
            <p:cNvSpPr txBox="1"/>
            <p:nvPr/>
          </p:nvSpPr>
          <p:spPr>
            <a:xfrm>
              <a:off x="7508959" y="4975768"/>
              <a:ext cx="2011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NEWS-LINK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COMPONENT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A42A14-5D04-3C44-A662-B5D165650A54}"/>
              </a:ext>
            </a:extLst>
          </p:cNvPr>
          <p:cNvSpPr txBox="1"/>
          <p:nvPr/>
        </p:nvSpPr>
        <p:spPr>
          <a:xfrm>
            <a:off x="9269353" y="1408399"/>
            <a:ext cx="29226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APP.JS</a:t>
            </a:r>
          </a:p>
          <a:p>
            <a:endParaRPr lang="en-US" sz="2000" dirty="0"/>
          </a:p>
          <a:p>
            <a:r>
              <a:rPr lang="en-US" sz="1400" dirty="0">
                <a:solidFill>
                  <a:srgbClr val="FF0000"/>
                </a:solidFill>
              </a:rPr>
              <a:t>[ ] NAV-COMPONENT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index.js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[ ] FEED-COMPONENT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index.js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>
                <a:solidFill>
                  <a:srgbClr val="00B050"/>
                </a:solidFill>
              </a:rPr>
              <a:t>[ ] POST-COMPONENT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          [ ] COMMENT-COMPONENT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               - index.js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>
                <a:solidFill>
                  <a:srgbClr val="00B050"/>
                </a:solidFill>
              </a:rPr>
              <a:t>[ </a:t>
            </a:r>
            <a:r>
              <a:rPr lang="en-US" sz="1400">
                <a:solidFill>
                  <a:srgbClr val="00B050"/>
                </a:solidFill>
              </a:rPr>
              <a:t>] NEW POST-COMPONENT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          [ ] COMMENT-COMPONENT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               - index.js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[ ] SIDEBAR-COMPONENT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index.js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[ ] NEWS-ITEM-COMPONENT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- index.js</a:t>
            </a:r>
          </a:p>
        </p:txBody>
      </p:sp>
    </p:spTree>
    <p:extLst>
      <p:ext uri="{BB962C8B-B14F-4D97-AF65-F5344CB8AC3E}">
        <p14:creationId xmlns:p14="http://schemas.microsoft.com/office/powerpoint/2010/main" val="428554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80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J Dohrmann</dc:creator>
  <cp:lastModifiedBy>Alexandre J Dohrmann</cp:lastModifiedBy>
  <cp:revision>7</cp:revision>
  <dcterms:created xsi:type="dcterms:W3CDTF">2018-08-01T16:06:14Z</dcterms:created>
  <dcterms:modified xsi:type="dcterms:W3CDTF">2018-08-02T16:53:00Z</dcterms:modified>
</cp:coreProperties>
</file>