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5"/>
  </p:sldMasterIdLst>
  <p:notesMasterIdLst>
    <p:notesMasterId r:id="rId8"/>
  </p:notesMasterIdLst>
  <p:handoutMasterIdLst>
    <p:handoutMasterId r:id="rId9"/>
  </p:handoutMasterIdLst>
  <p:sldIdLst>
    <p:sldId id="271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4652"/>
    <a:srgbClr val="F5F1E7"/>
    <a:srgbClr val="184652"/>
    <a:srgbClr val="475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79AA-4A50-4F90-80DA-F8289B511D89}" type="datetimeFigureOut">
              <a:rPr lang="fr-BE" smtClean="0"/>
              <a:t>13-05-24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E8E4-87F3-420F-8B16-5A2047EAB20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7442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56EB-5C46-4556-B6B9-ADE43D09CF46}" type="datetimeFigureOut">
              <a:rPr lang="fr-BE" smtClean="0"/>
              <a:t>13-05-24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2C25-99DC-4E03-B761-F0DD23C549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831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2C25-99DC-4E03-B761-F0DD23C5493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51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F5F1E9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74140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kern="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6962" y="1186891"/>
            <a:ext cx="8220788" cy="24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 cap="none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fr-BE" dirty="0"/>
              <a:t>Day </a:t>
            </a:r>
            <a:r>
              <a:rPr lang="fr-BE" dirty="0" err="1"/>
              <a:t>Month</a:t>
            </a:r>
            <a:r>
              <a:rPr lang="fr-BE" dirty="0"/>
              <a:t> </a:t>
            </a:r>
            <a:r>
              <a:rPr lang="fr-BE" dirty="0" err="1"/>
              <a:t>Year</a:t>
            </a:r>
            <a:endParaRPr lang="fr-BE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F9F5938-E2C8-BC4B-A548-3C47C2F9BF03}"/>
              </a:ext>
            </a:extLst>
          </p:cNvPr>
          <p:cNvSpPr/>
          <p:nvPr userDrawn="1"/>
        </p:nvSpPr>
        <p:spPr>
          <a:xfrm>
            <a:off x="475512" y="1016332"/>
            <a:ext cx="496039" cy="45720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  <a:endParaRPr>
              <a:solidFill>
                <a:srgbClr val="1A465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76962" y="436595"/>
            <a:ext cx="8233638" cy="198253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Bold" panose="020B0004020203020204" pitchFamily="34" charset="0"/>
              </a:defRPr>
            </a:lvl1pPr>
          </a:lstStyle>
          <a:p>
            <a:r>
              <a:rPr lang="fr-BE" dirty="0"/>
              <a:t>DEPARTMENT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76962" y="653898"/>
            <a:ext cx="8220788" cy="237595"/>
          </a:xfrm>
        </p:spPr>
        <p:txBody>
          <a:bodyPr>
            <a:noAutofit/>
          </a:bodyPr>
          <a:lstStyle>
            <a:lvl1pPr>
              <a:defRPr sz="1300" cap="all" spc="300" baseline="0">
                <a:solidFill>
                  <a:srgbClr val="1A4652"/>
                </a:solidFill>
                <a:latin typeface="Palanquin Regular" panose="020B0004020203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19" name="Rectangle 6"/>
          <p:cNvSpPr/>
          <p:nvPr userDrawn="1"/>
        </p:nvSpPr>
        <p:spPr>
          <a:xfrm>
            <a:off x="-2115" y="534086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4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sp>
        <p:nvSpPr>
          <p:cNvPr id="4" name="Rectangle 2"/>
          <p:cNvSpPr/>
          <p:nvPr userDrawn="1"/>
        </p:nvSpPr>
        <p:spPr>
          <a:xfrm>
            <a:off x="7848600" y="0"/>
            <a:ext cx="4343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78486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8388790" y="677042"/>
            <a:ext cx="3263021" cy="500450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7848600" cy="6858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BE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5237" y="581839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-2275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3" y="5092589"/>
            <a:ext cx="961232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Questions</a:t>
            </a:r>
            <a:endParaRPr dirty="0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MA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058" y="839261"/>
            <a:ext cx="8769884" cy="51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9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"/>
            <a:ext cx="12190477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7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>
              <a:solidFill>
                <a:srgbClr val="1A4652"/>
              </a:solidFill>
            </a:endParaRPr>
          </a:p>
        </p:txBody>
      </p:sp>
      <p:sp>
        <p:nvSpPr>
          <p:cNvPr id="11" name="Text Placeholder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9613844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B39D68-2118-624A-A3D1-0FC50A305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62" y="5901969"/>
            <a:ext cx="2115219" cy="95603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nl-NL" sz="3000" b="0" i="0" u="none" strike="noStrike" cap="none" spc="0" normalizeH="0" baseline="0" dirty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pPr lvl="0"/>
            <a:r>
              <a:rPr lang="en-US" dirty="0"/>
              <a:t>SUBTITLE</a:t>
            </a:r>
            <a:endParaRPr lang="nl-NL" dirty="0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3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868436-61E3-4D76-BA88-7E0BF7E3DF6A}" type="slidenum">
              <a:rPr lang="fr-BE" smtClean="0"/>
              <a:t>‹#›</a:t>
            </a:fld>
            <a:endParaRPr lang="fr-BE" dirty="0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6"/>
          <p:cNvSpPr/>
          <p:nvPr userDrawn="1"/>
        </p:nvSpPr>
        <p:spPr>
          <a:xfrm>
            <a:off x="0" y="5286373"/>
            <a:ext cx="220574" cy="519114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60" y="169247"/>
            <a:ext cx="2893816" cy="847085"/>
          </a:xfrm>
          <a:prstGeom prst="rect">
            <a:avLst/>
          </a:prstGeom>
        </p:spPr>
      </p:pic>
      <p:sp>
        <p:nvSpPr>
          <p:cNvPr id="8" name="TextBox 8"/>
          <p:cNvSpPr txBox="1">
            <a:spLocks noGrp="1"/>
          </p:cNvSpPr>
          <p:nvPr>
            <p:ph type="body" sz="half" idx="13" hasCustomPrompt="1"/>
          </p:nvPr>
        </p:nvSpPr>
        <p:spPr>
          <a:xfrm>
            <a:off x="352162" y="5092589"/>
            <a:ext cx="11672876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6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2383" y="5600420"/>
            <a:ext cx="1531717" cy="9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959338" y="2315675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Introduction</a:t>
            </a:r>
            <a:endParaRPr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1959338" y="2944368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1</a:t>
            </a:r>
            <a:endParaRPr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8" y="3573061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2</a:t>
            </a:r>
            <a:endParaRPr dirty="0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1959338" y="4223394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Content 3</a:t>
            </a:r>
            <a:endParaRPr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1959338" y="4873947"/>
            <a:ext cx="9488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kumimoji="0" sz="1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Palanquin Bold" panose="020B0004020203020204" pitchFamily="34" charset="0"/>
                <a:ea typeface="Palanquin Bold" panose="020B0004020203020204" pitchFamily="34" charset="0"/>
                <a:cs typeface="Palanquin Bold" panose="020B0004020203020204" pitchFamily="34" charset="0"/>
                <a:sym typeface="Arial"/>
              </a:defRPr>
            </a:lvl1pPr>
          </a:lstStyle>
          <a:p>
            <a:r>
              <a:rPr lang="fr-BE" dirty="0"/>
              <a:t>Conclusion</a:t>
            </a:r>
            <a:endParaRPr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8800" y="2246070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68800" y="2879796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68800" y="3513522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068800" y="4158823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4</a:t>
            </a:r>
            <a:endParaRPr lang="fr-B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68800" y="4809698"/>
            <a:ext cx="533400" cy="4984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defRPr>
            </a:lvl1pPr>
          </a:lstStyle>
          <a:p>
            <a:pPr lvl="0"/>
            <a:r>
              <a:rPr lang="en-US" dirty="0"/>
              <a:t>5</a:t>
            </a:r>
            <a:endParaRPr lang="fr-BE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tured 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1959337" y="3434889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1959338" y="2234495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1959338" y="4635283"/>
            <a:ext cx="948802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A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5131" y="2234495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fr-BE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64972" y="3434889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fr-BE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55130" y="4635283"/>
            <a:ext cx="690913" cy="645675"/>
          </a:xfrm>
          <a:prstGeom prst="rect">
            <a:avLst/>
          </a:prstGeom>
          <a:solidFill>
            <a:srgbClr val="008990"/>
          </a:solidFill>
          <a:effectLst>
            <a:softEdge rad="12700"/>
          </a:effectLst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pPr lvl="0"/>
            <a:r>
              <a:rPr lang="en-US" dirty="0"/>
              <a:t>3</a:t>
            </a:r>
            <a:endParaRPr lang="fr-BE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8" y="745829"/>
            <a:ext cx="1116635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427"/>
            <a:ext cx="12190478" cy="685714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492EFA-ABF7-5844-AC8A-8D3823339386}"/>
              </a:ext>
            </a:extLst>
          </p:cNvPr>
          <p:cNvSpPr/>
          <p:nvPr userDrawn="1"/>
        </p:nvSpPr>
        <p:spPr>
          <a:xfrm>
            <a:off x="-1" y="889092"/>
            <a:ext cx="146101" cy="351693"/>
          </a:xfrm>
          <a:prstGeom prst="rect">
            <a:avLst/>
          </a:prstGeom>
          <a:solidFill>
            <a:srgbClr val="1A4652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81009" y="745829"/>
            <a:ext cx="1129367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1A4652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281009" y="1779812"/>
            <a:ext cx="11237400" cy="408947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 Ut </a:t>
            </a:r>
            <a:r>
              <a:rPr lang="fr-BE" dirty="0" err="1"/>
              <a:t>enim</a:t>
            </a:r>
            <a:r>
              <a:rPr lang="fr-BE" dirty="0"/>
              <a:t> ad </a:t>
            </a:r>
            <a:r>
              <a:rPr lang="fr-BE" dirty="0" err="1"/>
              <a:t>minim</a:t>
            </a:r>
            <a:r>
              <a:rPr lang="fr-BE" dirty="0"/>
              <a:t> </a:t>
            </a:r>
            <a:r>
              <a:rPr lang="fr-BE" dirty="0" err="1"/>
              <a:t>veniam</a:t>
            </a:r>
            <a:r>
              <a:rPr lang="fr-BE" dirty="0"/>
              <a:t>, </a:t>
            </a:r>
            <a:r>
              <a:rPr lang="fr-BE" dirty="0" err="1"/>
              <a:t>quis</a:t>
            </a:r>
            <a:r>
              <a:rPr lang="fr-BE" dirty="0"/>
              <a:t> </a:t>
            </a:r>
            <a:r>
              <a:rPr lang="fr-BE" dirty="0" err="1"/>
              <a:t>nostrud</a:t>
            </a:r>
            <a:r>
              <a:rPr lang="fr-BE" dirty="0"/>
              <a:t> </a:t>
            </a:r>
            <a:r>
              <a:rPr lang="fr-BE" dirty="0" err="1"/>
              <a:t>exercitation</a:t>
            </a:r>
            <a:r>
              <a:rPr lang="fr-BE" dirty="0"/>
              <a:t> </a:t>
            </a:r>
            <a:r>
              <a:rPr lang="fr-BE" dirty="0" err="1"/>
              <a:t>ullamco</a:t>
            </a:r>
            <a:r>
              <a:rPr lang="fr-BE" dirty="0"/>
              <a:t> </a:t>
            </a:r>
            <a:r>
              <a:rPr lang="fr-BE" dirty="0" err="1"/>
              <a:t>laboris</a:t>
            </a:r>
            <a:r>
              <a:rPr lang="fr-BE" dirty="0"/>
              <a:t> </a:t>
            </a:r>
            <a:r>
              <a:rPr lang="fr-BE" dirty="0" err="1"/>
              <a:t>nisi</a:t>
            </a:r>
            <a:r>
              <a:rPr lang="fr-BE" dirty="0"/>
              <a:t> ut </a:t>
            </a:r>
            <a:r>
              <a:rPr lang="fr-BE" dirty="0" err="1"/>
              <a:t>aliquip</a:t>
            </a:r>
            <a:r>
              <a:rPr lang="fr-BE" dirty="0"/>
              <a:t> ex </a:t>
            </a:r>
            <a:r>
              <a:rPr lang="fr-BE" dirty="0" err="1"/>
              <a:t>ae</a:t>
            </a:r>
            <a:r>
              <a:rPr lang="fr-BE" dirty="0"/>
              <a:t> </a:t>
            </a:r>
            <a:r>
              <a:rPr lang="fr-BE" dirty="0" err="1"/>
              <a:t>commodo</a:t>
            </a:r>
            <a:r>
              <a:rPr lang="fr-BE" dirty="0"/>
              <a:t> </a:t>
            </a:r>
            <a:r>
              <a:rPr lang="fr-BE" dirty="0" err="1"/>
              <a:t>consequat</a:t>
            </a:r>
            <a:r>
              <a:rPr lang="fr-BE" dirty="0"/>
              <a:t>. Duis </a:t>
            </a:r>
            <a:r>
              <a:rPr lang="fr-BE" dirty="0" err="1"/>
              <a:t>aute</a:t>
            </a:r>
            <a:r>
              <a:rPr lang="fr-BE" dirty="0"/>
              <a:t> </a:t>
            </a:r>
            <a:r>
              <a:rPr lang="fr-BE" dirty="0" err="1"/>
              <a:t>irure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in </a:t>
            </a:r>
            <a:r>
              <a:rPr lang="fr-BE" dirty="0" err="1"/>
              <a:t>reprehenderit</a:t>
            </a:r>
            <a:r>
              <a:rPr lang="fr-BE" dirty="0"/>
              <a:t> in </a:t>
            </a:r>
            <a:r>
              <a:rPr lang="fr-BE" dirty="0" err="1"/>
              <a:t>voluptate</a:t>
            </a:r>
            <a:r>
              <a:rPr lang="fr-BE" dirty="0"/>
              <a:t> </a:t>
            </a:r>
            <a:r>
              <a:rPr lang="fr-BE" dirty="0" err="1"/>
              <a:t>velit</a:t>
            </a:r>
            <a:r>
              <a:rPr lang="fr-BE" dirty="0"/>
              <a:t> esse </a:t>
            </a:r>
            <a:r>
              <a:rPr lang="fr-BE" dirty="0" err="1"/>
              <a:t>cillum</a:t>
            </a:r>
            <a:r>
              <a:rPr lang="fr-BE" dirty="0"/>
              <a:t> </a:t>
            </a:r>
            <a:r>
              <a:rPr lang="fr-BE" dirty="0" err="1"/>
              <a:t>dolore</a:t>
            </a:r>
            <a:r>
              <a:rPr lang="fr-BE" dirty="0"/>
              <a:t> eu </a:t>
            </a:r>
            <a:r>
              <a:rPr lang="fr-BE" dirty="0" err="1"/>
              <a:t>fugiat</a:t>
            </a:r>
            <a:r>
              <a:rPr lang="fr-BE" dirty="0"/>
              <a:t> </a:t>
            </a:r>
            <a:r>
              <a:rPr lang="fr-BE" dirty="0" err="1"/>
              <a:t>nulla</a:t>
            </a:r>
            <a:r>
              <a:rPr lang="fr-BE" dirty="0"/>
              <a:t> </a:t>
            </a:r>
            <a:r>
              <a:rPr lang="fr-BE" dirty="0" err="1"/>
              <a:t>pariatur</a:t>
            </a:r>
            <a:r>
              <a:rPr lang="fr-BE" dirty="0"/>
              <a:t>. </a:t>
            </a:r>
            <a:r>
              <a:rPr lang="fr-BE" dirty="0" err="1"/>
              <a:t>Excepteur</a:t>
            </a:r>
            <a:r>
              <a:rPr lang="fr-BE" dirty="0"/>
              <a:t> </a:t>
            </a:r>
            <a:r>
              <a:rPr lang="fr-BE" dirty="0" err="1"/>
              <a:t>sint</a:t>
            </a:r>
            <a:r>
              <a:rPr lang="fr-BE" dirty="0"/>
              <a:t> </a:t>
            </a:r>
            <a:r>
              <a:rPr lang="fr-BE" dirty="0" err="1"/>
              <a:t>occaecat</a:t>
            </a:r>
            <a:r>
              <a:rPr lang="fr-BE" dirty="0"/>
              <a:t> </a:t>
            </a:r>
            <a:r>
              <a:rPr lang="fr-BE" dirty="0" err="1"/>
              <a:t>cupidatat</a:t>
            </a:r>
            <a:r>
              <a:rPr lang="fr-BE" dirty="0"/>
              <a:t> non </a:t>
            </a:r>
            <a:r>
              <a:rPr lang="fr-BE" dirty="0" err="1"/>
              <a:t>proident</a:t>
            </a:r>
            <a:r>
              <a:rPr lang="fr-BE" dirty="0"/>
              <a:t>, </a:t>
            </a:r>
            <a:r>
              <a:rPr lang="fr-BE" dirty="0" err="1"/>
              <a:t>sunt</a:t>
            </a:r>
            <a:r>
              <a:rPr lang="fr-BE" dirty="0"/>
              <a:t> in culpa qui officia </a:t>
            </a:r>
            <a:r>
              <a:rPr lang="fr-BE" dirty="0" err="1"/>
              <a:t>deserunt</a:t>
            </a:r>
            <a:r>
              <a:rPr lang="fr-BE" dirty="0"/>
              <a:t> mollit </a:t>
            </a:r>
            <a:r>
              <a:rPr lang="fr-BE" dirty="0" err="1"/>
              <a:t>anim</a:t>
            </a:r>
            <a:r>
              <a:rPr lang="fr-BE" dirty="0"/>
              <a:t> id est </a:t>
            </a:r>
            <a:r>
              <a:rPr lang="fr-BE" dirty="0" err="1"/>
              <a:t>laborum</a:t>
            </a:r>
            <a:r>
              <a:rPr lang="fr-BE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009" y="5729310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281009" y="6570372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0"/>
            <a:ext cx="4343400" cy="68580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9D9D9"/>
                </a:solidFill>
              </a:defRPr>
            </a:pPr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4343400" y="2170444"/>
            <a:ext cx="146100" cy="351693"/>
          </a:xfrm>
          <a:prstGeom prst="rect">
            <a:avLst/>
          </a:prstGeom>
          <a:solidFill>
            <a:srgbClr val="008990"/>
          </a:solidFill>
          <a:ln w="12700">
            <a:miter lim="400000"/>
          </a:ln>
        </p:spPr>
        <p:txBody>
          <a:bodyPr lIns="45719" rIns="45719" anchor="ctr"/>
          <a:lstStyle/>
          <a:p>
            <a:pPr algn="just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9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624409" y="2027180"/>
            <a:ext cx="5574033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 baseline="0">
                <a:solidFill>
                  <a:srgbClr val="008990"/>
                </a:solidFill>
                <a:latin typeface="Palanquin Bold"/>
                <a:ea typeface="Palanquin Bold"/>
                <a:cs typeface="Palanquin Bold"/>
                <a:sym typeface="Palanquin Bold"/>
              </a:defRPr>
            </a:lvl1pPr>
          </a:lstStyle>
          <a:p>
            <a:r>
              <a:rPr lang="fr-BE" dirty="0"/>
              <a:t>Put </a:t>
            </a:r>
            <a:r>
              <a:rPr lang="fr-BE" dirty="0" err="1"/>
              <a:t>title</a:t>
            </a:r>
            <a:r>
              <a:rPr lang="fr-BE" dirty="0"/>
              <a:t> </a:t>
            </a:r>
            <a:r>
              <a:rPr lang="fr-BE" dirty="0" err="1"/>
              <a:t>here</a:t>
            </a:r>
            <a:endParaRPr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4C724D-8150-584E-B310-03760B61CF59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4624409" y="2875333"/>
            <a:ext cx="5574033" cy="233869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 dirty="0">
                <a:ln>
                  <a:noFill/>
                </a:ln>
                <a:solidFill>
                  <a:srgbClr val="184652"/>
                </a:solidFill>
                <a:effectLst/>
                <a:uFillTx/>
                <a:latin typeface="Palanquin Regular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Lorem</a:t>
            </a:r>
            <a:r>
              <a:rPr lang="fr-BE" dirty="0"/>
              <a:t> </a:t>
            </a:r>
            <a:r>
              <a:rPr lang="fr-BE" dirty="0" err="1"/>
              <a:t>ipsum</a:t>
            </a:r>
            <a:r>
              <a:rPr lang="fr-BE" dirty="0"/>
              <a:t> </a:t>
            </a:r>
            <a:r>
              <a:rPr lang="fr-BE" dirty="0" err="1"/>
              <a:t>dolor</a:t>
            </a:r>
            <a:r>
              <a:rPr lang="fr-BE" dirty="0"/>
              <a:t> </a:t>
            </a:r>
            <a:r>
              <a:rPr lang="fr-BE" dirty="0" err="1"/>
              <a:t>sit</a:t>
            </a:r>
            <a:r>
              <a:rPr lang="fr-BE" dirty="0"/>
              <a:t> </a:t>
            </a:r>
            <a:r>
              <a:rPr lang="fr-BE" dirty="0" err="1"/>
              <a:t>amet</a:t>
            </a:r>
            <a:r>
              <a:rPr lang="fr-BE" dirty="0"/>
              <a:t>, </a:t>
            </a:r>
            <a:r>
              <a:rPr lang="fr-BE" dirty="0" err="1"/>
              <a:t>consectetur</a:t>
            </a:r>
            <a:r>
              <a:rPr lang="fr-BE" dirty="0"/>
              <a:t> </a:t>
            </a:r>
            <a:r>
              <a:rPr lang="fr-BE" dirty="0" err="1"/>
              <a:t>adipiscing</a:t>
            </a:r>
            <a:r>
              <a:rPr lang="fr-BE" dirty="0"/>
              <a:t> </a:t>
            </a:r>
            <a:r>
              <a:rPr lang="fr-BE" dirty="0" err="1"/>
              <a:t>elit</a:t>
            </a:r>
            <a:r>
              <a:rPr lang="fr-BE" dirty="0"/>
              <a:t>, </a:t>
            </a:r>
            <a:r>
              <a:rPr lang="fr-BE" dirty="0" err="1"/>
              <a:t>sed</a:t>
            </a:r>
            <a:r>
              <a:rPr lang="fr-BE" dirty="0"/>
              <a:t> do </a:t>
            </a:r>
            <a:r>
              <a:rPr lang="fr-BE" dirty="0" err="1"/>
              <a:t>eiusmod</a:t>
            </a:r>
            <a:r>
              <a:rPr lang="fr-BE" dirty="0"/>
              <a:t> </a:t>
            </a:r>
            <a:r>
              <a:rPr lang="fr-BE" dirty="0" err="1"/>
              <a:t>tempor</a:t>
            </a:r>
            <a:r>
              <a:rPr lang="fr-BE" dirty="0"/>
              <a:t> </a:t>
            </a:r>
            <a:r>
              <a:rPr lang="fr-BE" dirty="0" err="1"/>
              <a:t>incididunt</a:t>
            </a:r>
            <a:r>
              <a:rPr lang="fr-BE" dirty="0"/>
              <a:t> ut </a:t>
            </a:r>
            <a:r>
              <a:rPr lang="fr-BE" dirty="0" err="1"/>
              <a:t>labore</a:t>
            </a:r>
            <a:r>
              <a:rPr lang="fr-BE" dirty="0"/>
              <a:t> et </a:t>
            </a:r>
            <a:r>
              <a:rPr lang="fr-BE" dirty="0" err="1"/>
              <a:t>dolore</a:t>
            </a:r>
            <a:r>
              <a:rPr lang="fr-BE" dirty="0"/>
              <a:t> magna </a:t>
            </a:r>
            <a:r>
              <a:rPr lang="fr-BE" dirty="0" err="1"/>
              <a:t>aliqua</a:t>
            </a:r>
            <a:r>
              <a:rPr lang="fr-BE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337050" cy="6858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i="1">
                <a:noFill/>
                <a:latin typeface="Palanquin" panose="020B0004020203020204" pitchFamily="34" charset="0"/>
                <a:cs typeface="Palanquin" panose="020B0004020203020204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7409" y="5835677"/>
            <a:ext cx="2893816" cy="848931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4409" y="5734962"/>
            <a:ext cx="1446663" cy="8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4624409" y="6585549"/>
            <a:ext cx="3643745" cy="1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  <a:p>
            <a:pPr lvl="4"/>
            <a:endParaRPr lang="en-US" dirty="0"/>
          </a:p>
          <a:p>
            <a:pPr lvl="4"/>
            <a:endParaRPr lang="fr-BE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359097" y="64437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68436-61E3-4D76-BA88-7E0BF7E3DF6A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479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35" r:id="rId3"/>
    <p:sldLayoutId id="2147483739" r:id="rId4"/>
    <p:sldLayoutId id="2147483729" r:id="rId5"/>
    <p:sldLayoutId id="2147483730" r:id="rId6"/>
    <p:sldLayoutId id="2147483731" r:id="rId7"/>
    <p:sldLayoutId id="2147483736" r:id="rId8"/>
    <p:sldLayoutId id="2147483737" r:id="rId9"/>
    <p:sldLayoutId id="2147483738" r:id="rId10"/>
    <p:sldLayoutId id="2147483741" r:id="rId11"/>
    <p:sldLayoutId id="2147483740" r:id="rId12"/>
    <p:sldLayoutId id="2147483734" r:id="rId13"/>
    <p:sldLayoutId id="214748374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 baseline="0">
          <a:solidFill>
            <a:srgbClr val="1846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84652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84652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184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fr-BE" dirty="0"/>
              <a:t>SPIE 2024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29 </a:t>
            </a:r>
            <a:r>
              <a:rPr lang="fr-BE" dirty="0" err="1"/>
              <a:t>February</a:t>
            </a:r>
            <a:r>
              <a:rPr lang="fr-BE" dirty="0"/>
              <a:t> 2024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BE" sz="1100" dirty="0"/>
              <a:t>ROYAL MILITARY ACADEMY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BE" dirty="0"/>
              <a:t>CIV – Alexandre HEUCHAMPS, </a:t>
            </a:r>
            <a:r>
              <a:rPr lang="fr-BE" dirty="0" err="1"/>
              <a:t>françois</a:t>
            </a:r>
            <a:r>
              <a:rPr lang="fr-BE" dirty="0"/>
              <a:t> harmel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2162" y="5901969"/>
            <a:ext cx="5851211" cy="5194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 baseline="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84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000" b="1" dirty="0">
                <a:solidFill>
                  <a:schemeClr val="tx1"/>
                </a:solidFill>
              </a:rPr>
              <a:t>Dynamic Orientations</a:t>
            </a:r>
          </a:p>
        </p:txBody>
      </p:sp>
    </p:spTree>
    <p:extLst>
      <p:ext uri="{BB962C8B-B14F-4D97-AF65-F5344CB8AC3E}">
        <p14:creationId xmlns:p14="http://schemas.microsoft.com/office/powerpoint/2010/main" val="8314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/>
              <a:t>Orientation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D3BD01-9FC1-5047-EFDC-866A8700BF92}"/>
                  </a:ext>
                </a:extLst>
              </p:cNvPr>
              <p:cNvSpPr txBox="1"/>
              <p:nvPr/>
            </p:nvSpPr>
            <p:spPr>
              <a:xfrm>
                <a:off x="577615" y="4942620"/>
                <a:ext cx="3018503" cy="92333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changes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fixed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𝑒𝑙𝑙</m:t>
                        </m:r>
                      </m:sub>
                    </m:sSub>
                  </m:oMath>
                </a14:m>
                <a:r>
                  <a:rPr lang="en-GB" dirty="0"/>
                  <a:t> fixed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D3BD01-9FC1-5047-EFDC-866A8700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15" y="4942620"/>
                <a:ext cx="3018503" cy="923330"/>
              </a:xfrm>
              <a:prstGeom prst="rect">
                <a:avLst/>
              </a:prstGeom>
              <a:blipFill>
                <a:blip r:embed="rId4"/>
                <a:stretch>
                  <a:fillRect t="-2649" b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88D35-8C62-0E58-8AD8-93B984B30F07}"/>
                  </a:ext>
                </a:extLst>
              </p:cNvPr>
              <p:cNvSpPr txBox="1"/>
              <p:nvPr/>
            </p:nvSpPr>
            <p:spPr>
              <a:xfrm>
                <a:off x="8595884" y="4942620"/>
                <a:ext cx="3018503" cy="92333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fixed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changes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𝑒𝑙𝑙</m:t>
                        </m:r>
                      </m:sub>
                    </m:sSub>
                  </m:oMath>
                </a14:m>
                <a:r>
                  <a:rPr lang="en-GB" dirty="0"/>
                  <a:t> fixed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88D35-8C62-0E58-8AD8-93B984B30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84" y="4942620"/>
                <a:ext cx="3018503" cy="923330"/>
              </a:xfrm>
              <a:prstGeom prst="rect">
                <a:avLst/>
              </a:prstGeom>
              <a:blipFill>
                <a:blip r:embed="rId6"/>
                <a:stretch>
                  <a:fillRect t="-2649" b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02CDFD-A1FA-9FB0-988C-4655E411B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" y="2073600"/>
            <a:ext cx="3610800" cy="270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EC937-A640-4041-8334-9456CAB27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02" y="2073600"/>
            <a:ext cx="3610800" cy="27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7E9BD-52D8-8354-9DCD-4B00996170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0" y="2073600"/>
            <a:ext cx="3610800" cy="2708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C1A182-4AD2-5797-0912-C8B6F4F2535C}"/>
                  </a:ext>
                </a:extLst>
              </p:cNvPr>
              <p:cNvSpPr txBox="1"/>
              <p:nvPr/>
            </p:nvSpPr>
            <p:spPr>
              <a:xfrm>
                <a:off x="4586748" y="4942620"/>
                <a:ext cx="3018503" cy="92333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changes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changes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𝑒𝑙𝑙</m:t>
                        </m:r>
                      </m:sub>
                    </m:sSub>
                  </m:oMath>
                </a14:m>
                <a:r>
                  <a:rPr lang="en-GB" dirty="0"/>
                  <a:t> changes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C1A182-4AD2-5797-0912-C8B6F4F2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48" y="4942620"/>
                <a:ext cx="3018503" cy="923330"/>
              </a:xfrm>
              <a:prstGeom prst="rect">
                <a:avLst/>
              </a:prstGeom>
              <a:blipFill>
                <a:blip r:embed="rId10"/>
                <a:stretch>
                  <a:fillRect t="-2649" b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288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lgian Defence">
      <a:dk1>
        <a:srgbClr val="184652"/>
      </a:dk1>
      <a:lt1>
        <a:srgbClr val="FFFFFF"/>
      </a:lt1>
      <a:dk2>
        <a:srgbClr val="184652"/>
      </a:dk2>
      <a:lt2>
        <a:srgbClr val="F5F1E7"/>
      </a:lt2>
      <a:accent1>
        <a:srgbClr val="008991"/>
      </a:accent1>
      <a:accent2>
        <a:srgbClr val="E2EDF0"/>
      </a:accent2>
      <a:accent3>
        <a:srgbClr val="343531"/>
      </a:accent3>
      <a:accent4>
        <a:srgbClr val="6DA3C7"/>
      </a:accent4>
      <a:accent5>
        <a:srgbClr val="5E8541"/>
      </a:accent5>
      <a:accent6>
        <a:srgbClr val="4862A5"/>
      </a:accent6>
      <a:hlink>
        <a:srgbClr val="3B9EBA"/>
      </a:hlink>
      <a:folHlink>
        <a:srgbClr val="521C21"/>
      </a:folHlink>
    </a:clrScheme>
    <a:fontScheme name="Palanquin">
      <a:majorFont>
        <a:latin typeface="Palanquin Bold"/>
        <a:ea typeface=""/>
        <a:cs typeface=""/>
      </a:majorFont>
      <a:minorFont>
        <a:latin typeface="Palanquin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ang xmlns="9a75a760-f927-43d6-8e8d-5fe89ebd2666">E</Lang>
    <_dlc_DocId xmlns="9a75a760-f927-43d6-8e8d-5fe89ebd2666">NNS43J4K4ZSD-208468566-216</_dlc_DocId>
    <_dlc_DocIdUrl xmlns="9a75a760-f927-43d6-8e8d-5fe89ebd2666">
      <Url>https://units.mil.intra/sites/KMS-ERM/_layouts/DocIdRedir.aspx?ID=NNS43J4K4ZSD-208468566-216</Url>
      <Description>NNS43J4K4ZSD-208468566-216</Description>
    </_dlc_DocIdUrl>
    <Topic xmlns="ec4151b0-8563-47a4-aa5d-5f86e0c4a641" xsi:nil="true"/>
    <TitleN xmlns="ec4151b0-8563-47a4-aa5d-5f86e0c4a641">Master Slide KMS</TitleN>
    <InfoComPlan xmlns="ec4151b0-8563-47a4-aa5d-5f86e0c4a641" xsi:nil="true"/>
    <TitleF xmlns="ec4151b0-8563-47a4-aa5d-5f86e0c4a641">Master Slide ERM</Title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324D1CAFEB044B14457FC4A49C3B9" ma:contentTypeVersion="8" ma:contentTypeDescription="Create a new document." ma:contentTypeScope="" ma:versionID="0afec5869d33dde04da498d279f0aa4d">
  <xsd:schema xmlns:xsd="http://www.w3.org/2001/XMLSchema" xmlns:xs="http://www.w3.org/2001/XMLSchema" xmlns:p="http://schemas.microsoft.com/office/2006/metadata/properties" xmlns:ns2="9a75a760-f927-43d6-8e8d-5fe89ebd2666" xmlns:ns3="ec4151b0-8563-47a4-aa5d-5f86e0c4a641" xmlns:ns4="http://schemas.microsoft.com/sharepoint/v4" targetNamespace="http://schemas.microsoft.com/office/2006/metadata/properties" ma:root="true" ma:fieldsID="06f31bf7f458f99172a0dc86da51aba7" ns2:_="" ns3:_="" ns4:_="">
    <xsd:import namespace="9a75a760-f927-43d6-8e8d-5fe89ebd2666"/>
    <xsd:import namespace="ec4151b0-8563-47a4-aa5d-5f86e0c4a64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Lang" minOccurs="0"/>
                <xsd:element ref="ns3:TitleN" minOccurs="0"/>
                <xsd:element ref="ns3:TitleF" minOccurs="0"/>
                <xsd:element ref="ns4:IconOverlay" minOccurs="0"/>
                <xsd:element ref="ns3:Topic" minOccurs="0"/>
                <xsd:element ref="ns3:InfoComPla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5a760-f927-43d6-8e8d-5fe89ebd26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Lang" ma:index="11" nillable="true" ma:displayName="Lang" ma:default="N/F" ma:format="Dropdown" ma:internalName="Lang">
      <xsd:simpleType>
        <xsd:restriction base="dms:Choice">
          <xsd:enumeration value="N"/>
          <xsd:enumeration value="F"/>
          <xsd:enumeration value="N/F"/>
          <xsd:enumeration value="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151b0-8563-47a4-aa5d-5f86e0c4a641" elementFormDefault="qualified">
    <xsd:import namespace="http://schemas.microsoft.com/office/2006/documentManagement/types"/>
    <xsd:import namespace="http://schemas.microsoft.com/office/infopath/2007/PartnerControls"/>
    <xsd:element name="TitleN" ma:index="12" nillable="true" ma:displayName="TitleN" ma:internalName="TitleN">
      <xsd:simpleType>
        <xsd:restriction base="dms:Text">
          <xsd:maxLength value="255"/>
        </xsd:restriction>
      </xsd:simpleType>
    </xsd:element>
    <xsd:element name="TitleF" ma:index="13" nillable="true" ma:displayName="TitleF" ma:internalName="TitleF">
      <xsd:simpleType>
        <xsd:restriction base="dms:Text">
          <xsd:maxLength value="255"/>
        </xsd:restriction>
      </xsd:simpleType>
    </xsd:element>
    <xsd:element name="Topic" ma:index="15" nillable="true" ma:displayName="Topic" ma:internalName="Topic">
      <xsd:simpleType>
        <xsd:restriction base="dms:Text">
          <xsd:maxLength value="255"/>
        </xsd:restriction>
      </xsd:simpleType>
    </xsd:element>
    <xsd:element name="InfoComPlan" ma:index="16" nillable="true" ma:displayName="InfoComPlan" ma:list="{dc24d7ac-4b69-41a8-b39d-3bb4ddf2947b}" ma:internalName="InfoComPlan" ma:showField="Titl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0AFEA-6CA8-46D6-AEBA-25936BB211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B2C3548-7BEA-4F75-B1B5-E5B9FA0A145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c4151b0-8563-47a4-aa5d-5f86e0c4a641"/>
    <ds:schemaRef ds:uri="http://schemas.microsoft.com/sharepoint/v4"/>
    <ds:schemaRef ds:uri="9a75a760-f927-43d6-8e8d-5fe89ebd26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791988-B664-403D-B4DB-089068A33B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624854-A85A-44F6-8936-0963A7565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5a760-f927-43d6-8e8d-5fe89ebd2666"/>
    <ds:schemaRef ds:uri="ec4151b0-8563-47a4-aa5d-5f86e0c4a64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Palanquin</vt:lpstr>
      <vt:lpstr>Palanquin Bold</vt:lpstr>
      <vt:lpstr>Palanquin Regular</vt:lpstr>
      <vt:lpstr>Custom Design</vt:lpstr>
      <vt:lpstr>PowerPoint Presentation</vt:lpstr>
      <vt:lpstr>PowerPoint Presentation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MasterSlideRMA</dc:title>
  <dc:creator>Delbouille Julie</dc:creator>
  <cp:keywords/>
  <cp:lastModifiedBy>Alexandre Heuchamps</cp:lastModifiedBy>
  <cp:revision>117</cp:revision>
  <dcterms:created xsi:type="dcterms:W3CDTF">2021-07-19T11:03:08Z</dcterms:created>
  <dcterms:modified xsi:type="dcterms:W3CDTF">2024-05-13T07:08:11Z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0x010100211324D1CAFEB044B14457FC4A49C3B9</vt:lpwstr>
  </property>
  <property fmtid="{D5CDD505-2E9C-101B-9397-08002B2CF9AE}" pid="3" name="Order">
    <vt:r8>13200</vt:r8>
  </property>
  <property fmtid="{D5CDD505-2E9C-101B-9397-08002B2CF9AE}" pid="4" name="_dlc_DocIdItemGuid">
    <vt:lpwstr>f3822f23-f520-4319-bf13-3e49d8ba14a4</vt:lpwstr>
  </property>
</Properties>
</file>