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9" r:id="rId12"/>
    <p:sldId id="271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6247D-66EE-C149-94DB-6D21A7D879E4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A9803-5BF5-234F-81F3-19BE7C2E36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63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77876" cy="3329581"/>
          </a:xfrm>
        </p:spPr>
        <p:txBody>
          <a:bodyPr anchor="ctr"/>
          <a:lstStyle/>
          <a:p>
            <a:r>
              <a:rPr lang="en-US" dirty="0"/>
              <a:t>GROUPOMANIA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CRÉER UN RÉSEAU SOCIAL D’ENTREPRISE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8AFC5-11B4-4243-A972-DA6E64FB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l’API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F245F-90F1-E341-9F3A-DF2771F7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55" y="1744805"/>
            <a:ext cx="8946541" cy="4195481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Les requêtes http sont stockés dans la propriété </a:t>
            </a:r>
            <a:r>
              <a:rPr lang="fr-FR" dirty="0" err="1"/>
              <a:t>methods</a:t>
            </a:r>
            <a:r>
              <a:rPr lang="fr-FR" dirty="0"/>
              <a:t> de chaque </a:t>
            </a:r>
            <a:r>
              <a:rPr lang="fr-FR" dirty="0" err="1"/>
              <a:t>views</a:t>
            </a:r>
            <a:endParaRPr lang="fr-FR" dirty="0"/>
          </a:p>
          <a:p>
            <a:pPr lvl="1"/>
            <a:r>
              <a:rPr lang="fr-FR" dirty="0"/>
              <a:t>Requêtes http vers le serveur pour récupérer les données (</a:t>
            </a:r>
            <a:r>
              <a:rPr lang="fr-FR" dirty="0" err="1"/>
              <a:t>token</a:t>
            </a:r>
            <a:r>
              <a:rPr lang="fr-FR" dirty="0"/>
              <a:t>/user/articles etc.)</a:t>
            </a:r>
          </a:p>
          <a:p>
            <a:pPr lvl="1"/>
            <a:r>
              <a:rPr lang="fr-FR" dirty="0"/>
              <a:t>Stockage des données utilisateurs dans des cookies (session)</a:t>
            </a:r>
          </a:p>
          <a:p>
            <a:pPr lvl="1"/>
            <a:r>
              <a:rPr lang="fr-FR" dirty="0"/>
              <a:t>Stockage des données à afficher dans la propriété data()</a:t>
            </a:r>
          </a:p>
          <a:p>
            <a:pPr lvl="1"/>
            <a:r>
              <a:rPr lang="fr-FR" dirty="0"/>
              <a:t>Affichage des données directement après le chargement de la page grâce à la propriété </a:t>
            </a:r>
            <a:r>
              <a:rPr lang="fr-FR" dirty="0" err="1"/>
              <a:t>mounted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Boucle sur contenu pour afficher les articles</a:t>
            </a:r>
          </a:p>
          <a:p>
            <a:pPr lvl="1"/>
            <a:r>
              <a:rPr lang="fr-FR" dirty="0"/>
              <a:t>Utilisation des directives pour les problèmes courants d’affichage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31C47-E099-AA4A-925A-D65577DD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Espace réservé de la date 5">
            <a:extLst>
              <a:ext uri="{FF2B5EF4-FFF2-40B4-BE49-F238E27FC236}">
                <a16:creationId xmlns:a16="http://schemas.microsoft.com/office/drawing/2014/main" id="{6691E22C-962F-1D49-A647-C7E1EA36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90739" y="453558"/>
            <a:ext cx="990599" cy="304799"/>
          </a:xfrm>
        </p:spPr>
        <p:txBody>
          <a:bodyPr/>
          <a:lstStyle/>
          <a:p>
            <a:r>
              <a:rPr lang="fr-CA" dirty="0"/>
              <a:t>03/23/21</a:t>
            </a:r>
            <a:endParaRPr lang="en-US" dirty="0"/>
          </a:p>
        </p:txBody>
      </p:sp>
      <p:sp>
        <p:nvSpPr>
          <p:cNvPr id="9" name="Espace réservé de la date 5">
            <a:extLst>
              <a:ext uri="{FF2B5EF4-FFF2-40B4-BE49-F238E27FC236}">
                <a16:creationId xmlns:a16="http://schemas.microsoft.com/office/drawing/2014/main" id="{F0701627-B19F-9C43-9917-A71100383B11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AE495A-510C-6040-A86A-06ED3BBE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645" y="1295323"/>
            <a:ext cx="3251200" cy="5334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DCECAB-0606-C74D-9BA0-7A19677258F0}"/>
              </a:ext>
            </a:extLst>
          </p:cNvPr>
          <p:cNvSpPr/>
          <p:nvPr/>
        </p:nvSpPr>
        <p:spPr>
          <a:xfrm>
            <a:off x="9750287" y="2474843"/>
            <a:ext cx="602253" cy="2210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CD244B-824A-8449-9DA1-31FBC44F9F9E}"/>
              </a:ext>
            </a:extLst>
          </p:cNvPr>
          <p:cNvSpPr/>
          <p:nvPr/>
        </p:nvSpPr>
        <p:spPr>
          <a:xfrm>
            <a:off x="9729829" y="4764156"/>
            <a:ext cx="865284" cy="2210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7AECDA-6D99-4E45-9A93-718BE14CC8A4}"/>
              </a:ext>
            </a:extLst>
          </p:cNvPr>
          <p:cNvSpPr/>
          <p:nvPr/>
        </p:nvSpPr>
        <p:spPr>
          <a:xfrm>
            <a:off x="9703986" y="5899354"/>
            <a:ext cx="865284" cy="2210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8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8AFC5-11B4-4243-A972-DA6E64FB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F245F-90F1-E341-9F3A-DF2771F7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55" y="1744805"/>
            <a:ext cx="8946541" cy="4195481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Login / </a:t>
            </a:r>
            <a:r>
              <a:rPr lang="fr-FR" dirty="0" err="1"/>
              <a:t>Signup</a:t>
            </a:r>
            <a:r>
              <a:rPr lang="fr-FR" dirty="0"/>
              <a:t> : pages permettant de créer ou soumettre des informations d’utilisateur.</a:t>
            </a:r>
          </a:p>
          <a:p>
            <a:pPr lvl="1"/>
            <a:r>
              <a:rPr lang="fr-FR" dirty="0"/>
              <a:t>Si le résultat du traitement du serveur est correct : il renvoie un </a:t>
            </a:r>
            <a:r>
              <a:rPr lang="fr-FR" dirty="0" err="1"/>
              <a:t>token</a:t>
            </a:r>
            <a:r>
              <a:rPr lang="fr-FR" dirty="0"/>
              <a:t> d’identification.</a:t>
            </a:r>
          </a:p>
          <a:p>
            <a:pPr lvl="1"/>
            <a:r>
              <a:rPr lang="fr-FR" dirty="0"/>
              <a:t>Ce </a:t>
            </a:r>
            <a:r>
              <a:rPr lang="fr-FR" dirty="0" err="1"/>
              <a:t>token</a:t>
            </a:r>
            <a:r>
              <a:rPr lang="fr-FR" dirty="0"/>
              <a:t> est stocké dans un cookie avec d’autres informations utilisateurs permettant de faire d’autres requêtes authentifiées ainsi que d’avoir un affichage personnalisé.</a:t>
            </a:r>
          </a:p>
          <a:p>
            <a:pPr lvl="1"/>
            <a:r>
              <a:rPr lang="fr-FR" dirty="0"/>
              <a:t>Suppression d’un utilisateur != suppression dans MySQL</a:t>
            </a:r>
          </a:p>
          <a:p>
            <a:pPr lvl="1"/>
            <a:r>
              <a:rPr lang="fr-FR" dirty="0" err="1"/>
              <a:t>Token</a:t>
            </a:r>
            <a:r>
              <a:rPr lang="fr-FR" dirty="0"/>
              <a:t> stocké avec une date d’expiration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31C47-E099-AA4A-925A-D65577DD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Espace réservé de la date 5">
            <a:extLst>
              <a:ext uri="{FF2B5EF4-FFF2-40B4-BE49-F238E27FC236}">
                <a16:creationId xmlns:a16="http://schemas.microsoft.com/office/drawing/2014/main" id="{6691E22C-962F-1D49-A647-C7E1EA36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90739" y="453558"/>
            <a:ext cx="990599" cy="304799"/>
          </a:xfrm>
        </p:spPr>
        <p:txBody>
          <a:bodyPr/>
          <a:lstStyle/>
          <a:p>
            <a:r>
              <a:rPr lang="fr-CA" dirty="0"/>
              <a:t>03/23/21</a:t>
            </a:r>
            <a:endParaRPr lang="en-US" dirty="0"/>
          </a:p>
        </p:txBody>
      </p:sp>
      <p:sp>
        <p:nvSpPr>
          <p:cNvPr id="9" name="Espace réservé de la date 5">
            <a:extLst>
              <a:ext uri="{FF2B5EF4-FFF2-40B4-BE49-F238E27FC236}">
                <a16:creationId xmlns:a16="http://schemas.microsoft.com/office/drawing/2014/main" id="{F0701627-B19F-9C43-9917-A71100383B11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5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8AFC5-11B4-4243-A972-DA6E64FB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F245F-90F1-E341-9F3A-DF2771F7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55" y="1744805"/>
            <a:ext cx="8946541" cy="4195481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Base simple avec 3 tables :</a:t>
            </a:r>
          </a:p>
          <a:p>
            <a:pPr lvl="2"/>
            <a:r>
              <a:rPr lang="fr-FR" dirty="0" err="1"/>
              <a:t>Users</a:t>
            </a:r>
            <a:endParaRPr lang="fr-FR" dirty="0"/>
          </a:p>
          <a:p>
            <a:pPr lvl="2"/>
            <a:r>
              <a:rPr lang="fr-FR" dirty="0"/>
              <a:t>Articles</a:t>
            </a:r>
          </a:p>
          <a:p>
            <a:pPr lvl="2"/>
            <a:r>
              <a:rPr lang="fr-FR" dirty="0" err="1"/>
              <a:t>Comments</a:t>
            </a:r>
            <a:endParaRPr lang="fr-FR" dirty="0"/>
          </a:p>
          <a:p>
            <a:pPr lvl="1"/>
            <a:r>
              <a:rPr lang="fr-FR" dirty="0"/>
              <a:t>Utilisation de clés primaires pour id uniques</a:t>
            </a:r>
          </a:p>
          <a:p>
            <a:pPr lvl="1"/>
            <a:r>
              <a:rPr lang="fr-FR" dirty="0"/>
              <a:t>Utilisation de clés étrangères pour lier les tables entre elles</a:t>
            </a:r>
          </a:p>
          <a:p>
            <a:pPr lvl="1"/>
            <a:r>
              <a:rPr lang="fr-FR" dirty="0"/>
              <a:t>Modèles de données strictes mais modifiable par admin</a:t>
            </a:r>
          </a:p>
          <a:p>
            <a:pPr lvl="1"/>
            <a:r>
              <a:rPr lang="fr-FR" dirty="0"/>
              <a:t>Requêtes SQL formatées par le serveur pour exploiter les erreurs (exemple : </a:t>
            </a:r>
            <a:r>
              <a:rPr lang="fr-FR"/>
              <a:t>email unique)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31C47-E099-AA4A-925A-D65577DD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Espace réservé de la date 5">
            <a:extLst>
              <a:ext uri="{FF2B5EF4-FFF2-40B4-BE49-F238E27FC236}">
                <a16:creationId xmlns:a16="http://schemas.microsoft.com/office/drawing/2014/main" id="{6691E22C-962F-1D49-A647-C7E1EA36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90739" y="453558"/>
            <a:ext cx="990599" cy="304799"/>
          </a:xfrm>
        </p:spPr>
        <p:txBody>
          <a:bodyPr/>
          <a:lstStyle/>
          <a:p>
            <a:r>
              <a:rPr lang="fr-CA" dirty="0"/>
              <a:t>03/23/21</a:t>
            </a:r>
            <a:endParaRPr lang="en-US" dirty="0"/>
          </a:p>
        </p:txBody>
      </p:sp>
      <p:sp>
        <p:nvSpPr>
          <p:cNvPr id="9" name="Espace réservé de la date 5">
            <a:extLst>
              <a:ext uri="{FF2B5EF4-FFF2-40B4-BE49-F238E27FC236}">
                <a16:creationId xmlns:a16="http://schemas.microsoft.com/office/drawing/2014/main" id="{F0701627-B19F-9C43-9917-A71100383B11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5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8AFC5-11B4-4243-A972-DA6E64FB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31C47-E099-AA4A-925A-D65577DD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Espace réservé de la date 5">
            <a:extLst>
              <a:ext uri="{FF2B5EF4-FFF2-40B4-BE49-F238E27FC236}">
                <a16:creationId xmlns:a16="http://schemas.microsoft.com/office/drawing/2014/main" id="{6691E22C-962F-1D49-A647-C7E1EA36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90739" y="453558"/>
            <a:ext cx="990599" cy="304799"/>
          </a:xfrm>
        </p:spPr>
        <p:txBody>
          <a:bodyPr/>
          <a:lstStyle/>
          <a:p>
            <a:r>
              <a:rPr lang="fr-CA" dirty="0"/>
              <a:t>03/23/21</a:t>
            </a:r>
            <a:endParaRPr lang="en-US" dirty="0"/>
          </a:p>
        </p:txBody>
      </p:sp>
      <p:sp>
        <p:nvSpPr>
          <p:cNvPr id="9" name="Espace réservé de la date 5">
            <a:extLst>
              <a:ext uri="{FF2B5EF4-FFF2-40B4-BE49-F238E27FC236}">
                <a16:creationId xmlns:a16="http://schemas.microsoft.com/office/drawing/2014/main" id="{F0701627-B19F-9C43-9917-A71100383B11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1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8AFC5-11B4-4243-A972-DA6E64FB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F245F-90F1-E341-9F3A-DF2771F7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ym typeface="Wingdings" pitchFamily="2" charset="2"/>
              </a:rPr>
              <a:t>Ne pas négliger le monitoring et la surveillance</a:t>
            </a:r>
          </a:p>
          <a:p>
            <a:pPr lvl="1"/>
            <a:r>
              <a:rPr lang="fr-FR" dirty="0" err="1">
                <a:sym typeface="Wingdings" pitchFamily="2" charset="2"/>
              </a:rPr>
              <a:t>Reporting</a:t>
            </a:r>
            <a:r>
              <a:rPr lang="fr-FR" dirty="0">
                <a:sym typeface="Wingdings" pitchFamily="2" charset="2"/>
              </a:rPr>
              <a:t> et vérification des logs</a:t>
            </a:r>
          </a:p>
          <a:p>
            <a:r>
              <a:rPr lang="fr-FR" dirty="0"/>
              <a:t>Authentification à plusieurs facteurs (login avec </a:t>
            </a:r>
            <a:r>
              <a:rPr lang="fr-FR" dirty="0" err="1"/>
              <a:t>gmail</a:t>
            </a:r>
            <a:r>
              <a:rPr lang="fr-FR" dirty="0"/>
              <a:t>/</a:t>
            </a:r>
            <a:r>
              <a:rPr lang="fr-FR" dirty="0" err="1"/>
              <a:t>facebook</a:t>
            </a:r>
            <a:r>
              <a:rPr lang="fr-FR" dirty="0"/>
              <a:t> ou numéro de téléphone)</a:t>
            </a:r>
          </a:p>
          <a:p>
            <a:r>
              <a:rPr lang="fr-FR" dirty="0"/>
              <a:t>Passer sur https avec une certification par un tiers</a:t>
            </a:r>
          </a:p>
          <a:p>
            <a:r>
              <a:rPr lang="fr-FR" dirty="0"/>
              <a:t>Ajouter des fonctionnalités : </a:t>
            </a:r>
          </a:p>
          <a:p>
            <a:pPr lvl="1"/>
            <a:r>
              <a:rPr lang="fr-FR" dirty="0" err="1"/>
              <a:t>likes</a:t>
            </a:r>
            <a:r>
              <a:rPr lang="fr-FR" dirty="0"/>
              <a:t>/</a:t>
            </a:r>
            <a:r>
              <a:rPr lang="fr-FR" dirty="0" err="1"/>
              <a:t>dislikes</a:t>
            </a:r>
            <a:endParaRPr lang="fr-FR" dirty="0"/>
          </a:p>
          <a:p>
            <a:pPr lvl="1"/>
            <a:r>
              <a:rPr lang="fr-FR" dirty="0"/>
              <a:t>Composant pour recherches d’articles par utilisateur/thème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D93791-71CA-DD46-A5AC-DB1EEA57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Espace réservé de la date 5">
            <a:extLst>
              <a:ext uri="{FF2B5EF4-FFF2-40B4-BE49-F238E27FC236}">
                <a16:creationId xmlns:a16="http://schemas.microsoft.com/office/drawing/2014/main" id="{3E98671F-0CCF-FB4B-98B3-DBAF2231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90739" y="453558"/>
            <a:ext cx="990599" cy="304799"/>
          </a:xfrm>
        </p:spPr>
        <p:txBody>
          <a:bodyPr/>
          <a:lstStyle/>
          <a:p>
            <a:r>
              <a:rPr lang="fr-CA" dirty="0"/>
              <a:t>03/23/21</a:t>
            </a:r>
            <a:endParaRPr lang="en-US" dirty="0"/>
          </a:p>
        </p:txBody>
      </p:sp>
      <p:sp>
        <p:nvSpPr>
          <p:cNvPr id="9" name="Espace réservé de la date 5">
            <a:extLst>
              <a:ext uri="{FF2B5EF4-FFF2-40B4-BE49-F238E27FC236}">
                <a16:creationId xmlns:a16="http://schemas.microsoft.com/office/drawing/2014/main" id="{CB107D8D-6120-D04B-9559-F70F09F145B2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9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929E-04CD-F747-823B-F480CD61B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Je vous remercie pour votre écoute.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Avez-vous des questions ?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77219-D089-E34F-81EA-050D8AFB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Espace réservé de la date 5">
            <a:extLst>
              <a:ext uri="{FF2B5EF4-FFF2-40B4-BE49-F238E27FC236}">
                <a16:creationId xmlns:a16="http://schemas.microsoft.com/office/drawing/2014/main" id="{44A0F7F0-60AB-EC45-9E7C-5004F5EB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90739" y="453558"/>
            <a:ext cx="990599" cy="304799"/>
          </a:xfrm>
        </p:spPr>
        <p:txBody>
          <a:bodyPr/>
          <a:lstStyle/>
          <a:p>
            <a:r>
              <a:rPr lang="fr-CA" dirty="0"/>
              <a:t>03/23/21</a:t>
            </a:r>
            <a:endParaRPr lang="en-US" dirty="0"/>
          </a:p>
        </p:txBody>
      </p:sp>
      <p:sp>
        <p:nvSpPr>
          <p:cNvPr id="9" name="Espace réservé de la date 5">
            <a:extLst>
              <a:ext uri="{FF2B5EF4-FFF2-40B4-BE49-F238E27FC236}">
                <a16:creationId xmlns:a16="http://schemas.microsoft.com/office/drawing/2014/main" id="{0563C37B-996F-6F4C-959A-56CFD3873C45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0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C8DFC-DA9D-BA4B-9E5E-943EE9F2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CC87A-E82E-2048-907A-ADD1F7F5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Description des requis</a:t>
            </a:r>
          </a:p>
          <a:p>
            <a:r>
              <a:rPr lang="fr-FR" dirty="0"/>
              <a:t>Architecture </a:t>
            </a:r>
            <a:r>
              <a:rPr lang="fr-FR" dirty="0" err="1"/>
              <a:t>backend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Node.js</a:t>
            </a:r>
            <a:endParaRPr lang="fr-FR" dirty="0"/>
          </a:p>
          <a:p>
            <a:pPr lvl="1"/>
            <a:r>
              <a:rPr lang="fr-FR" dirty="0" err="1"/>
              <a:t>Models</a:t>
            </a:r>
            <a:r>
              <a:rPr lang="fr-FR" dirty="0"/>
              <a:t>/Routes/</a:t>
            </a:r>
            <a:r>
              <a:rPr lang="fr-FR" dirty="0" err="1"/>
              <a:t>Controllers</a:t>
            </a:r>
            <a:endParaRPr lang="fr-FR" dirty="0"/>
          </a:p>
          <a:p>
            <a:r>
              <a:rPr lang="fr-FR" dirty="0"/>
              <a:t>Architecture </a:t>
            </a:r>
            <a:r>
              <a:rPr lang="fr-FR" dirty="0" err="1"/>
              <a:t>frontend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Vue CLI</a:t>
            </a:r>
          </a:p>
          <a:p>
            <a:pPr lvl="1"/>
            <a:r>
              <a:rPr lang="fr-FR" dirty="0"/>
              <a:t>Gestion utilisateurs</a:t>
            </a:r>
          </a:p>
          <a:p>
            <a:r>
              <a:rPr lang="fr-FR" dirty="0"/>
              <a:t>Base de données MySQL</a:t>
            </a:r>
          </a:p>
          <a:p>
            <a:r>
              <a:rPr lang="fr-FR" dirty="0"/>
              <a:t>Démonstration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C66F2B-E89E-B14A-9603-B25765C0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D5D1614-109F-2E42-B143-A1E6C578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90739" y="453558"/>
            <a:ext cx="990599" cy="304799"/>
          </a:xfrm>
        </p:spPr>
        <p:txBody>
          <a:bodyPr/>
          <a:lstStyle/>
          <a:p>
            <a:r>
              <a:rPr lang="fr-CA" dirty="0"/>
              <a:t>14/06/21</a:t>
            </a:r>
            <a:endParaRPr lang="en-US" dirty="0"/>
          </a:p>
        </p:txBody>
      </p:sp>
      <p:sp>
        <p:nvSpPr>
          <p:cNvPr id="7" name="Espace réservé de la date 5">
            <a:extLst>
              <a:ext uri="{FF2B5EF4-FFF2-40B4-BE49-F238E27FC236}">
                <a16:creationId xmlns:a16="http://schemas.microsoft.com/office/drawing/2014/main" id="{FEE26B6B-8F17-6740-A12D-1FB8AC00EE03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8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09D18-5E81-7C44-B65D-07A84CC4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Requis techniques de l’API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C5EB4-7C23-9145-AF75-9DF82529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Web </a:t>
            </a:r>
            <a:r>
              <a:rPr lang="fr-FR" dirty="0" err="1"/>
              <a:t>app</a:t>
            </a:r>
            <a:r>
              <a:rPr lang="fr-FR" dirty="0"/>
              <a:t> pour les employés d’une entreprise</a:t>
            </a:r>
          </a:p>
          <a:p>
            <a:r>
              <a:rPr lang="fr-FR" dirty="0"/>
              <a:t>Apparence de l’interface utilisateur libre</a:t>
            </a:r>
          </a:p>
          <a:p>
            <a:r>
              <a:rPr lang="fr-FR" dirty="0"/>
              <a:t>Base de données MySQL imposé</a:t>
            </a:r>
          </a:p>
          <a:p>
            <a:endParaRPr lang="fr-FR" dirty="0"/>
          </a:p>
          <a:p>
            <a:r>
              <a:rPr lang="fr-FR" dirty="0"/>
              <a:t>Choix : </a:t>
            </a:r>
            <a:r>
              <a:rPr lang="fr-FR" dirty="0" err="1"/>
              <a:t>Backend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Server </a:t>
            </a:r>
            <a:r>
              <a:rPr lang="fr-FR" dirty="0" err="1"/>
              <a:t>Node.js</a:t>
            </a:r>
            <a:r>
              <a:rPr lang="fr-FR" dirty="0"/>
              <a:t> </a:t>
            </a:r>
          </a:p>
          <a:p>
            <a:pPr lvl="1"/>
            <a:r>
              <a:rPr lang="fr-FR" dirty="0" err="1">
                <a:sym typeface="Wingdings" pitchFamily="2" charset="2"/>
              </a:rPr>
              <a:t>framework</a:t>
            </a:r>
            <a:r>
              <a:rPr lang="fr-FR" dirty="0">
                <a:sym typeface="Wingdings" pitchFamily="2" charset="2"/>
              </a:rPr>
              <a:t> Express</a:t>
            </a:r>
            <a:endParaRPr lang="fr-FR" dirty="0"/>
          </a:p>
          <a:p>
            <a:pPr lvl="1"/>
            <a:r>
              <a:rPr lang="fr-FR" dirty="0"/>
              <a:t>Architecture : </a:t>
            </a:r>
            <a:r>
              <a:rPr lang="fr-FR" dirty="0" err="1"/>
              <a:t>models</a:t>
            </a:r>
            <a:r>
              <a:rPr lang="fr-FR" dirty="0"/>
              <a:t>/routes/</a:t>
            </a:r>
            <a:r>
              <a:rPr lang="fr-FR" dirty="0" err="1"/>
              <a:t>controllers</a:t>
            </a:r>
            <a:endParaRPr lang="fr-FR" dirty="0"/>
          </a:p>
          <a:p>
            <a:r>
              <a:rPr lang="fr-FR" dirty="0"/>
              <a:t>Choix : </a:t>
            </a:r>
            <a:r>
              <a:rPr lang="fr-FR" dirty="0" err="1"/>
              <a:t>Frontend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framework</a:t>
            </a:r>
            <a:r>
              <a:rPr lang="fr-FR" dirty="0">
                <a:sym typeface="Wingdings" pitchFamily="2" charset="2"/>
              </a:rPr>
              <a:t> Vue CLI</a:t>
            </a:r>
            <a:endParaRPr lang="fr-FR" dirty="0"/>
          </a:p>
          <a:p>
            <a:pPr lvl="1"/>
            <a:r>
              <a:rPr lang="fr-FR" dirty="0"/>
              <a:t>Architecture : </a:t>
            </a:r>
            <a:r>
              <a:rPr lang="fr-FR" dirty="0" err="1"/>
              <a:t>Views</a:t>
            </a:r>
            <a:r>
              <a:rPr lang="fr-FR" dirty="0"/>
              <a:t>/components/router</a:t>
            </a:r>
          </a:p>
          <a:p>
            <a:pPr lvl="1"/>
            <a:r>
              <a:rPr lang="fr-FR" dirty="0" err="1"/>
              <a:t>Methods</a:t>
            </a:r>
            <a:r>
              <a:rPr lang="fr-FR" dirty="0"/>
              <a:t> pour interactions avec le server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2CC27E-4AB6-964F-A6E4-BE5CE867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Espace réservé de la date 5">
            <a:extLst>
              <a:ext uri="{FF2B5EF4-FFF2-40B4-BE49-F238E27FC236}">
                <a16:creationId xmlns:a16="http://schemas.microsoft.com/office/drawing/2014/main" id="{77A8351A-E049-F549-AC4E-27859B1C272C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7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0E01C-9A8F-8946-8F10-E26FAE34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du server </a:t>
            </a:r>
            <a:r>
              <a:rPr lang="fr-FR" dirty="0" err="1"/>
              <a:t>Node.js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0B0835-BB99-2546-935A-4C417EC96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4" r="27867" b="3985"/>
          <a:stretch/>
        </p:blipFill>
        <p:spPr>
          <a:xfrm>
            <a:off x="4610686" y="1076325"/>
            <a:ext cx="7495589" cy="5706138"/>
          </a:xfr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BE7F725-E311-DF49-916E-BB6D888AA0AA}"/>
              </a:ext>
            </a:extLst>
          </p:cNvPr>
          <p:cNvCxnSpPr/>
          <p:nvPr/>
        </p:nvCxnSpPr>
        <p:spPr>
          <a:xfrm>
            <a:off x="4400213" y="1906012"/>
            <a:ext cx="1000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C74B39C-0ED2-7F45-A59F-05C239D492C8}"/>
              </a:ext>
            </a:extLst>
          </p:cNvPr>
          <p:cNvCxnSpPr/>
          <p:nvPr/>
        </p:nvCxnSpPr>
        <p:spPr>
          <a:xfrm>
            <a:off x="4392121" y="2205418"/>
            <a:ext cx="1000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006E462-32D6-6D45-823D-A8B43D9CF3C7}"/>
              </a:ext>
            </a:extLst>
          </p:cNvPr>
          <p:cNvCxnSpPr/>
          <p:nvPr/>
        </p:nvCxnSpPr>
        <p:spPr>
          <a:xfrm>
            <a:off x="4400213" y="2359166"/>
            <a:ext cx="1000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92FC49A-E732-F647-AD97-D05A37F0AAA2}"/>
              </a:ext>
            </a:extLst>
          </p:cNvPr>
          <p:cNvCxnSpPr/>
          <p:nvPr/>
        </p:nvCxnSpPr>
        <p:spPr>
          <a:xfrm>
            <a:off x="4392121" y="2658572"/>
            <a:ext cx="1000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921F545-1EDB-4A47-9C46-9A6933ECFE79}"/>
              </a:ext>
            </a:extLst>
          </p:cNvPr>
          <p:cNvCxnSpPr/>
          <p:nvPr/>
        </p:nvCxnSpPr>
        <p:spPr>
          <a:xfrm>
            <a:off x="4270740" y="3872377"/>
            <a:ext cx="1000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BF0A5E2A-521C-FA45-82B7-5A3B830F09A8}"/>
              </a:ext>
            </a:extLst>
          </p:cNvPr>
          <p:cNvSpPr/>
          <p:nvPr/>
        </p:nvSpPr>
        <p:spPr>
          <a:xfrm>
            <a:off x="3882026" y="1796437"/>
            <a:ext cx="518187" cy="9953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CEC582-069C-B54C-96CF-BE0B4A34F509}"/>
              </a:ext>
            </a:extLst>
          </p:cNvPr>
          <p:cNvSpPr txBox="1"/>
          <p:nvPr/>
        </p:nvSpPr>
        <p:spPr>
          <a:xfrm>
            <a:off x="2302144" y="2101420"/>
            <a:ext cx="16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89FF6C7-6147-B54D-8244-363985BDD44D}"/>
              </a:ext>
            </a:extLst>
          </p:cNvPr>
          <p:cNvCxnSpPr>
            <a:cxnSpLocks/>
          </p:cNvCxnSpPr>
          <p:nvPr/>
        </p:nvCxnSpPr>
        <p:spPr>
          <a:xfrm>
            <a:off x="4270740" y="4276979"/>
            <a:ext cx="2974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7A8CB33-C90A-D44F-ADEA-47E2B36E4677}"/>
              </a:ext>
            </a:extLst>
          </p:cNvPr>
          <p:cNvSpPr txBox="1"/>
          <p:nvPr/>
        </p:nvSpPr>
        <p:spPr>
          <a:xfrm>
            <a:off x="2423605" y="3790255"/>
            <a:ext cx="184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 utilisant </a:t>
            </a:r>
            <a:r>
              <a:rPr lang="fr-FR" dirty="0" err="1"/>
              <a:t>app.js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F88B95-9D87-AF44-98EE-57BEEAF9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19" name="Espace réservé de la date 5">
            <a:extLst>
              <a:ext uri="{FF2B5EF4-FFF2-40B4-BE49-F238E27FC236}">
                <a16:creationId xmlns:a16="http://schemas.microsoft.com/office/drawing/2014/main" id="{13F60F7A-E3A3-4043-8F23-0EED1EF2653C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0E01C-9A8F-8946-8F10-E26FAE34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l’API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CEC582-069C-B54C-96CF-BE0B4A34F509}"/>
              </a:ext>
            </a:extLst>
          </p:cNvPr>
          <p:cNvSpPr txBox="1"/>
          <p:nvPr/>
        </p:nvSpPr>
        <p:spPr>
          <a:xfrm>
            <a:off x="646111" y="3116431"/>
            <a:ext cx="52723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</a:t>
            </a:r>
            <a:r>
              <a:rPr lang="fr-FR" dirty="0" err="1"/>
              <a:t>app.js</a:t>
            </a:r>
            <a:r>
              <a:rPr lang="fr-FR" dirty="0"/>
              <a:t> :</a:t>
            </a:r>
          </a:p>
          <a:p>
            <a:pPr marL="285750" indent="-285750">
              <a:buFontTx/>
              <a:buChar char="-"/>
            </a:pPr>
            <a:r>
              <a:rPr lang="fr-FR" dirty="0"/>
              <a:t>Importations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Package de traitements des données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Packages liés à la sécurité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Routes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Création d’une application Express</a:t>
            </a:r>
          </a:p>
          <a:p>
            <a:endParaRPr lang="fr-FR" dirty="0"/>
          </a:p>
          <a:p>
            <a:r>
              <a:rPr lang="fr-FR" dirty="0"/>
              <a:t>Dans le dossier services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Connexion à la BD</a:t>
            </a:r>
          </a:p>
          <a:p>
            <a:pPr marL="285750" indent="-285750">
              <a:buFontTx/>
              <a:buChar char="-"/>
            </a:pPr>
            <a:r>
              <a:rPr lang="fr-FR" dirty="0"/>
              <a:t>Fonction pour créer une promesse pour chaque requêtes SQL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DEDA69-6D64-984E-A1E6-8CD45262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Espace réservé de la date 5">
            <a:extLst>
              <a:ext uri="{FF2B5EF4-FFF2-40B4-BE49-F238E27FC236}">
                <a16:creationId xmlns:a16="http://schemas.microsoft.com/office/drawing/2014/main" id="{0E94015D-387B-D648-99D6-59AFE8438AD8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5A1FAB-46A8-1741-AC41-44D642A3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55" y="1426391"/>
            <a:ext cx="5146580" cy="51358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23CA82-16F1-F344-A322-84F785E9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56" y="1426391"/>
            <a:ext cx="3096039" cy="152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0E01C-9A8F-8946-8F10-E26FAE34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1" y="0"/>
            <a:ext cx="9404723" cy="1400530"/>
          </a:xfrm>
        </p:spPr>
        <p:txBody>
          <a:bodyPr/>
          <a:lstStyle/>
          <a:p>
            <a:r>
              <a:rPr lang="fr-FR" dirty="0"/>
              <a:t>Définition des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3AC50F-FE56-7E41-8B52-01E4A9E7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Espace réservé de la date 5">
            <a:extLst>
              <a:ext uri="{FF2B5EF4-FFF2-40B4-BE49-F238E27FC236}">
                <a16:creationId xmlns:a16="http://schemas.microsoft.com/office/drawing/2014/main" id="{874A6328-F2C0-D642-BB90-0DE31D7A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90739" y="453558"/>
            <a:ext cx="990599" cy="304799"/>
          </a:xfrm>
        </p:spPr>
        <p:txBody>
          <a:bodyPr/>
          <a:lstStyle/>
          <a:p>
            <a:r>
              <a:rPr lang="fr-CA" dirty="0"/>
              <a:t>03/23/21</a:t>
            </a:r>
            <a:endParaRPr lang="en-US" dirty="0"/>
          </a:p>
        </p:txBody>
      </p:sp>
      <p:sp>
        <p:nvSpPr>
          <p:cNvPr id="10" name="Espace réservé de la date 5">
            <a:extLst>
              <a:ext uri="{FF2B5EF4-FFF2-40B4-BE49-F238E27FC236}">
                <a16:creationId xmlns:a16="http://schemas.microsoft.com/office/drawing/2014/main" id="{2A6228E8-BA3D-9544-A64D-CF74B13C7627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3EA63C51-372C-A847-B7AD-3B273F4EA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74793"/>
              </p:ext>
            </p:extLst>
          </p:nvPr>
        </p:nvGraphicFramePr>
        <p:xfrm>
          <a:off x="133626" y="1400530"/>
          <a:ext cx="11952357" cy="21755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84119">
                  <a:extLst>
                    <a:ext uri="{9D8B030D-6E8A-4147-A177-3AD203B41FA5}">
                      <a16:colId xmlns:a16="http://schemas.microsoft.com/office/drawing/2014/main" val="1159669421"/>
                    </a:ext>
                  </a:extLst>
                </a:gridCol>
                <a:gridCol w="3984119">
                  <a:extLst>
                    <a:ext uri="{9D8B030D-6E8A-4147-A177-3AD203B41FA5}">
                      <a16:colId xmlns:a16="http://schemas.microsoft.com/office/drawing/2014/main" val="2006505663"/>
                    </a:ext>
                  </a:extLst>
                </a:gridCol>
                <a:gridCol w="3984119">
                  <a:extLst>
                    <a:ext uri="{9D8B030D-6E8A-4147-A177-3AD203B41FA5}">
                      <a16:colId xmlns:a16="http://schemas.microsoft.com/office/drawing/2014/main" val="1455346386"/>
                    </a:ext>
                  </a:extLst>
                </a:gridCol>
              </a:tblGrid>
              <a:tr h="438209">
                <a:tc>
                  <a:txBody>
                    <a:bodyPr/>
                    <a:lstStyle/>
                    <a:p>
                      <a:r>
                        <a:rPr lang="fr-FR" dirty="0"/>
                        <a:t>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682"/>
                  </a:ext>
                </a:extLst>
              </a:tr>
              <a:tr h="1021230">
                <a:tc>
                  <a:txBody>
                    <a:bodyPr/>
                    <a:lstStyle/>
                    <a:p>
                      <a:pPr marL="285750" indent="-285750">
                        <a:buFont typeface="Système normal"/>
                        <a:buChar char="-"/>
                      </a:pPr>
                      <a:r>
                        <a:rPr lang="fr-FR" dirty="0"/>
                        <a:t>Id unique (MySQL)</a:t>
                      </a:r>
                    </a:p>
                    <a:p>
                      <a:pPr marL="285750" indent="-285750">
                        <a:buFont typeface="Système normal"/>
                        <a:buChar char="-"/>
                      </a:pPr>
                      <a:r>
                        <a:rPr lang="fr-FR" dirty="0"/>
                        <a:t>Type commun (avec/sans image)</a:t>
                      </a:r>
                    </a:p>
                    <a:p>
                      <a:pPr marL="285750" indent="-285750">
                        <a:buFont typeface="Système normal"/>
                        <a:buChar char="-"/>
                      </a:pPr>
                      <a:r>
                        <a:rPr lang="fr-FR" dirty="0"/>
                        <a:t>Lié à un utilisateur (clé étrangère MySQL)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stème normal"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 unique (MySQL)</a:t>
                      </a:r>
                    </a:p>
                    <a:p>
                      <a:pPr marL="285750" indent="-285750">
                        <a:buFont typeface="Système normal"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Lié à un article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supprimé si article parent supprimé (MySQL)</a:t>
                      </a:r>
                    </a:p>
                    <a:p>
                      <a:pPr marL="285750" indent="-285750">
                        <a:buFont typeface="Système normal"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Lié à un utilisateur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Système normal"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Clés étrangères (MySQL)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 unique (MySQL)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MDP crypté 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bcrypt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 unique (MySQL)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LastLog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affichage des nouveaux articles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isActive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compte actif ou 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06502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B8180824-9C30-6B4E-AFDD-8C97E30F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02773" y="3679825"/>
            <a:ext cx="3586680" cy="229952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E44CB64-AE13-BD4A-9423-62706F04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50" y="3679825"/>
            <a:ext cx="3644900" cy="1612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0BA2F3C-D24B-7C4D-8649-33286E128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9" y="3679825"/>
            <a:ext cx="3784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5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0E01C-9A8F-8946-8F10-E26FAE34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1" y="0"/>
            <a:ext cx="9404723" cy="1400530"/>
          </a:xfrm>
        </p:spPr>
        <p:txBody>
          <a:bodyPr/>
          <a:lstStyle/>
          <a:p>
            <a:r>
              <a:rPr lang="fr-FR" dirty="0"/>
              <a:t>Routes et opérations CRUD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CEC582-069C-B54C-96CF-BE0B4A34F509}"/>
              </a:ext>
            </a:extLst>
          </p:cNvPr>
          <p:cNvSpPr txBox="1"/>
          <p:nvPr/>
        </p:nvSpPr>
        <p:spPr>
          <a:xfrm>
            <a:off x="0" y="1772710"/>
            <a:ext cx="33865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Requète</a:t>
            </a:r>
            <a:r>
              <a:rPr lang="fr-FR" dirty="0"/>
              <a:t> http depuis le </a:t>
            </a:r>
            <a:r>
              <a:rPr lang="fr-FR" dirty="0" err="1"/>
              <a:t>frontend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Récupération sur la bonne route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Traitement des données avec </a:t>
            </a:r>
            <a:r>
              <a:rPr lang="fr-FR" dirty="0" err="1"/>
              <a:t>middelware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Traitement des données avec </a:t>
            </a:r>
            <a:r>
              <a:rPr lang="fr-FR" dirty="0" err="1"/>
              <a:t>controllers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Requêtes SQL avec les méthodes dans les </a:t>
            </a:r>
            <a:r>
              <a:rPr lang="fr-FR" dirty="0" err="1"/>
              <a:t>models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CE81AC-BF28-5349-9ADA-42C5A2DE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Espace réservé de la date 5">
            <a:extLst>
              <a:ext uri="{FF2B5EF4-FFF2-40B4-BE49-F238E27FC236}">
                <a16:creationId xmlns:a16="http://schemas.microsoft.com/office/drawing/2014/main" id="{826C6626-96AB-304A-939D-7E5825ACADAE}"/>
              </a:ext>
            </a:extLst>
          </p:cNvPr>
          <p:cNvSpPr txBox="1">
            <a:spLocks/>
          </p:cNvSpPr>
          <p:nvPr/>
        </p:nvSpPr>
        <p:spPr>
          <a:xfrm>
            <a:off x="11190739" y="45355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03/23/21</a:t>
            </a:r>
            <a:endParaRPr lang="en-US" dirty="0"/>
          </a:p>
        </p:txBody>
      </p:sp>
      <p:sp>
        <p:nvSpPr>
          <p:cNvPr id="10" name="Espace réservé de la date 5">
            <a:extLst>
              <a:ext uri="{FF2B5EF4-FFF2-40B4-BE49-F238E27FC236}">
                <a16:creationId xmlns:a16="http://schemas.microsoft.com/office/drawing/2014/main" id="{5F209EC7-5208-0A4C-8B41-F89DF8DC4D2E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C1B603-ABC3-ED46-B172-FCDD62046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20"/>
          <a:stretch/>
        </p:blipFill>
        <p:spPr>
          <a:xfrm>
            <a:off x="5232504" y="990264"/>
            <a:ext cx="4892983" cy="20118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48DC2F-53A3-C546-A295-C89C82A63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04" y="3099787"/>
            <a:ext cx="4892983" cy="203874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40B972A-07ED-C944-AB54-977293F0E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454" y="5281435"/>
            <a:ext cx="6697042" cy="11726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3B980B-25FD-6D4D-99C9-2A530D26DC75}"/>
              </a:ext>
            </a:extLst>
          </p:cNvPr>
          <p:cNvSpPr/>
          <p:nvPr/>
        </p:nvSpPr>
        <p:spPr>
          <a:xfrm>
            <a:off x="7232426" y="2796726"/>
            <a:ext cx="2140173" cy="2054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5A4ABA-7672-8845-9ACB-ABB68201FC91}"/>
              </a:ext>
            </a:extLst>
          </p:cNvPr>
          <p:cNvSpPr/>
          <p:nvPr/>
        </p:nvSpPr>
        <p:spPr>
          <a:xfrm>
            <a:off x="6835829" y="4450116"/>
            <a:ext cx="1970242" cy="1914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59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0E01C-9A8F-8946-8F10-E26FAE34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1" y="0"/>
            <a:ext cx="9404723" cy="1400530"/>
          </a:xfrm>
        </p:spPr>
        <p:txBody>
          <a:bodyPr/>
          <a:lstStyle/>
          <a:p>
            <a:r>
              <a:rPr lang="fr-FR" dirty="0"/>
              <a:t>Middlewares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CEC582-069C-B54C-96CF-BE0B4A34F509}"/>
              </a:ext>
            </a:extLst>
          </p:cNvPr>
          <p:cNvSpPr txBox="1"/>
          <p:nvPr/>
        </p:nvSpPr>
        <p:spPr>
          <a:xfrm>
            <a:off x="-51447" y="1220260"/>
            <a:ext cx="7305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Auth.js</a:t>
            </a:r>
            <a:endParaRPr lang="fr-FR" dirty="0"/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Récupération et vérification du </a:t>
            </a:r>
            <a:r>
              <a:rPr lang="fr-FR" dirty="0" err="1">
                <a:sym typeface="Wingdings" pitchFamily="2" charset="2"/>
              </a:rPr>
              <a:t>token</a:t>
            </a:r>
            <a:r>
              <a:rPr lang="fr-FR" dirty="0">
                <a:sym typeface="Wingdings" pitchFamily="2" charset="2"/>
              </a:rPr>
              <a:t> d’authentification</a:t>
            </a:r>
          </a:p>
          <a:p>
            <a:endParaRPr lang="fr-FR" dirty="0">
              <a:sym typeface="Wingdings" pitchFamily="2" charset="2"/>
            </a:endParaRP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2. </a:t>
            </a:r>
            <a:r>
              <a:rPr lang="fr-FR" dirty="0" err="1">
                <a:sym typeface="Wingdings" pitchFamily="2" charset="2"/>
              </a:rPr>
              <a:t>multer-config.js</a:t>
            </a:r>
            <a:endParaRPr lang="fr-F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dirty="0">
                <a:sym typeface="Wingdings" pitchFamily="2" charset="2"/>
              </a:rPr>
              <a:t>Configuration de l’enregistrement du fichier compris ou non dans la sauce</a:t>
            </a: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3. </a:t>
            </a:r>
            <a:r>
              <a:rPr lang="fr-FR" dirty="0" err="1">
                <a:sym typeface="Wingdings" pitchFamily="2" charset="2"/>
              </a:rPr>
              <a:t>password-validator.js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 Vérifier la complexité du </a:t>
            </a:r>
            <a:r>
              <a:rPr lang="fr-FR" dirty="0" err="1">
                <a:sym typeface="Wingdings" pitchFamily="2" charset="2"/>
              </a:rPr>
              <a:t>password</a:t>
            </a:r>
            <a:r>
              <a:rPr lang="fr-FR" dirty="0">
                <a:sym typeface="Wingdings" pitchFamily="2" charset="2"/>
              </a:rPr>
              <a:t> lors de l’inscription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A737D5-9D71-8148-A62A-FAEE1D44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4" r="4234"/>
          <a:stretch/>
        </p:blipFill>
        <p:spPr>
          <a:xfrm>
            <a:off x="8737607" y="1294810"/>
            <a:ext cx="2644206" cy="453954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28189B2-836C-DA40-A663-F8ABFEEECCE2}"/>
              </a:ext>
            </a:extLst>
          </p:cNvPr>
          <p:cNvCxnSpPr>
            <a:cxnSpLocks/>
          </p:cNvCxnSpPr>
          <p:nvPr/>
        </p:nvCxnSpPr>
        <p:spPr>
          <a:xfrm>
            <a:off x="6635469" y="1755265"/>
            <a:ext cx="2200418" cy="650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CF921F4-607A-6D4C-8D1D-971191D3CA2C}"/>
              </a:ext>
            </a:extLst>
          </p:cNvPr>
          <p:cNvCxnSpPr>
            <a:cxnSpLocks/>
          </p:cNvCxnSpPr>
          <p:nvPr/>
        </p:nvCxnSpPr>
        <p:spPr>
          <a:xfrm flipV="1">
            <a:off x="7161451" y="2673626"/>
            <a:ext cx="1674436" cy="118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AB777E2-C00A-F24D-9F12-63EA8DB3D06D}"/>
              </a:ext>
            </a:extLst>
          </p:cNvPr>
          <p:cNvCxnSpPr>
            <a:cxnSpLocks/>
          </p:cNvCxnSpPr>
          <p:nvPr/>
        </p:nvCxnSpPr>
        <p:spPr>
          <a:xfrm flipV="1">
            <a:off x="6331226" y="2922104"/>
            <a:ext cx="2504661" cy="1252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272E2D-C935-3E41-8030-CBCFC37A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Espace réservé de la date 5">
            <a:extLst>
              <a:ext uri="{FF2B5EF4-FFF2-40B4-BE49-F238E27FC236}">
                <a16:creationId xmlns:a16="http://schemas.microsoft.com/office/drawing/2014/main" id="{3CB7E68A-EE45-764F-8BBA-637A5061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90739" y="453558"/>
            <a:ext cx="990599" cy="304799"/>
          </a:xfrm>
        </p:spPr>
        <p:txBody>
          <a:bodyPr/>
          <a:lstStyle/>
          <a:p>
            <a:r>
              <a:rPr lang="fr-CA" dirty="0"/>
              <a:t>03/23/21</a:t>
            </a:r>
            <a:endParaRPr lang="en-US" dirty="0"/>
          </a:p>
        </p:txBody>
      </p:sp>
      <p:sp>
        <p:nvSpPr>
          <p:cNvPr id="16" name="Espace réservé de la date 5">
            <a:extLst>
              <a:ext uri="{FF2B5EF4-FFF2-40B4-BE49-F238E27FC236}">
                <a16:creationId xmlns:a16="http://schemas.microsoft.com/office/drawing/2014/main" id="{6D631F8B-3FA1-6D46-9FE9-62FEA6A3D211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0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AAE8D-61A9-614D-89FD-1730CF3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Vue CLI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174234-B03F-7E4A-AC54-2EDF00CA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Espace réservé de la date 5">
            <a:extLst>
              <a:ext uri="{FF2B5EF4-FFF2-40B4-BE49-F238E27FC236}">
                <a16:creationId xmlns:a16="http://schemas.microsoft.com/office/drawing/2014/main" id="{D41310D6-9856-9B44-8FB2-CEDD5494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90739" y="453558"/>
            <a:ext cx="990599" cy="304799"/>
          </a:xfrm>
        </p:spPr>
        <p:txBody>
          <a:bodyPr/>
          <a:lstStyle/>
          <a:p>
            <a:r>
              <a:rPr lang="fr-CA" dirty="0"/>
              <a:t>03/23/21</a:t>
            </a:r>
            <a:endParaRPr lang="en-US" dirty="0"/>
          </a:p>
        </p:txBody>
      </p:sp>
      <p:sp>
        <p:nvSpPr>
          <p:cNvPr id="9" name="Espace réservé de la date 5">
            <a:extLst>
              <a:ext uri="{FF2B5EF4-FFF2-40B4-BE49-F238E27FC236}">
                <a16:creationId xmlns:a16="http://schemas.microsoft.com/office/drawing/2014/main" id="{7B56B3A5-1C6F-FD49-9E29-CF914F2D7A7C}"/>
              </a:ext>
            </a:extLst>
          </p:cNvPr>
          <p:cNvSpPr txBox="1">
            <a:spLocks/>
          </p:cNvSpPr>
          <p:nvPr/>
        </p:nvSpPr>
        <p:spPr>
          <a:xfrm>
            <a:off x="11172457" y="685465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Alexandre</a:t>
            </a:r>
          </a:p>
          <a:p>
            <a:r>
              <a:rPr lang="fr-CA" dirty="0"/>
              <a:t>MORGAN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80F529-995A-094B-A3AA-C3994894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439" y="1494971"/>
            <a:ext cx="3124200" cy="50673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563F3F-047E-CD46-BEA3-55F79DCB61FC}"/>
              </a:ext>
            </a:extLst>
          </p:cNvPr>
          <p:cNvSpPr txBox="1"/>
          <p:nvPr/>
        </p:nvSpPr>
        <p:spPr>
          <a:xfrm>
            <a:off x="173529" y="1494971"/>
            <a:ext cx="7305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Vue CLI :</a:t>
            </a:r>
          </a:p>
          <a:p>
            <a:endParaRPr lang="fr-FR" dirty="0"/>
          </a:p>
          <a:p>
            <a:r>
              <a:rPr lang="fr-FR" dirty="0" err="1"/>
              <a:t>App.vue</a:t>
            </a:r>
            <a:r>
              <a:rPr lang="fr-FR" dirty="0"/>
              <a:t> : page principale sur laquelle sera rendu les </a:t>
            </a:r>
            <a:r>
              <a:rPr lang="fr-FR" dirty="0" err="1"/>
              <a:t>views</a:t>
            </a:r>
            <a:r>
              <a:rPr lang="fr-FR" dirty="0"/>
              <a:t> et les components</a:t>
            </a:r>
          </a:p>
          <a:p>
            <a:endParaRPr lang="fr-FR" dirty="0"/>
          </a:p>
          <a:p>
            <a:r>
              <a:rPr lang="fr-FR" dirty="0"/>
              <a:t>Vue router : permet de gérer le </a:t>
            </a:r>
            <a:r>
              <a:rPr lang="fr-FR" dirty="0" err="1"/>
              <a:t>routing</a:t>
            </a:r>
            <a:r>
              <a:rPr lang="fr-FR" dirty="0"/>
              <a:t> de l’application facilement</a:t>
            </a:r>
          </a:p>
          <a:p>
            <a:endParaRPr lang="fr-FR" dirty="0"/>
          </a:p>
          <a:p>
            <a:r>
              <a:rPr lang="fr-FR" dirty="0"/>
              <a:t>Components : composants utilisés sur plusieurs qui peuvent être indépendants ou non</a:t>
            </a:r>
          </a:p>
          <a:p>
            <a:endParaRPr lang="fr-FR" dirty="0"/>
          </a:p>
          <a:p>
            <a:r>
              <a:rPr lang="fr-FR" dirty="0" err="1"/>
              <a:t>Assets</a:t>
            </a:r>
            <a:r>
              <a:rPr lang="fr-FR" dirty="0"/>
              <a:t> : images générales</a:t>
            </a:r>
          </a:p>
          <a:p>
            <a:endParaRPr lang="fr-FR" dirty="0"/>
          </a:p>
          <a:p>
            <a:r>
              <a:rPr lang="fr-FR" dirty="0"/>
              <a:t>Styles : Stockage des variables </a:t>
            </a:r>
            <a:r>
              <a:rPr lang="fr-FR" dirty="0" err="1"/>
              <a:t>sass</a:t>
            </a:r>
            <a:r>
              <a:rPr lang="fr-FR" dirty="0"/>
              <a:t> générales</a:t>
            </a:r>
          </a:p>
        </p:txBody>
      </p:sp>
    </p:spTree>
    <p:extLst>
      <p:ext uri="{BB962C8B-B14F-4D97-AF65-F5344CB8AC3E}">
        <p14:creationId xmlns:p14="http://schemas.microsoft.com/office/powerpoint/2010/main" val="661438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660</TotalTime>
  <Words>681</Words>
  <Application>Microsoft Macintosh PowerPoint</Application>
  <PresentationFormat>Grand écran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Système normal</vt:lpstr>
      <vt:lpstr>Wingdings</vt:lpstr>
      <vt:lpstr>Wingdings 3</vt:lpstr>
      <vt:lpstr>Ion</vt:lpstr>
      <vt:lpstr>GROUPOMANIA</vt:lpstr>
      <vt:lpstr>Sommaire</vt:lpstr>
      <vt:lpstr>Requis techniques de l’API</vt:lpstr>
      <vt:lpstr>Fonctionnement du server Node.js</vt:lpstr>
      <vt:lpstr>Fonctionnement de l’API</vt:lpstr>
      <vt:lpstr>Définition des models</vt:lpstr>
      <vt:lpstr>Routes et opérations CRUD</vt:lpstr>
      <vt:lpstr>Middlewares</vt:lpstr>
      <vt:lpstr>Architecture Vue CLI</vt:lpstr>
      <vt:lpstr>Fonctionnement de l’API</vt:lpstr>
      <vt:lpstr>Gestion des utilisateurs</vt:lpstr>
      <vt:lpstr>Base de données MySQL</vt:lpstr>
      <vt:lpstr>Démonstration</vt:lpstr>
      <vt:lpstr>Améliorations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Alexandre Morgan</cp:lastModifiedBy>
  <cp:revision>32</cp:revision>
  <dcterms:created xsi:type="dcterms:W3CDTF">2014-09-12T17:24:29Z</dcterms:created>
  <dcterms:modified xsi:type="dcterms:W3CDTF">2021-06-14T19:35:10Z</dcterms:modified>
</cp:coreProperties>
</file>