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4EB37-E9B6-4304-E1D0-7606557CD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EF2DB-A91E-A82F-1E98-E9D85F9D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EC3089-C2B3-6308-44BD-E41B9630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14F1E-D6DE-EA8C-7CAC-21065A8C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63689-9391-8C33-36CC-FFA7BADD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86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65AED-E917-E9C3-7081-583A697D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A13560-A81A-D72F-AAAD-7F8939DBC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BAA15C-944A-C195-1DCF-D299AAB9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52CC8-77C4-D64B-3577-C48B3A4C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29BF4-2F8A-A9F9-342E-2871A86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8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FE0F2C-A91D-FCC1-17CF-646A103D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AE693-04EC-E98F-DEFA-7C206C2D7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1B8E2-0974-1007-CC16-20FAA49A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A2BC-FD5F-8936-49FF-4E70B1F4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8F3E5-714F-E19B-6E0B-6EAF4BB0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EE9C9-7EFF-E185-D036-D92F4ACF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2C76BA-65EB-AD91-643D-1D54C9B3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2338CF-9E5B-44EC-F969-22435898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A285B-5878-CE4B-2C52-5230A44A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23284A-9031-DE37-CD0E-D8F7CAE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7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E59A9-5B5E-2557-7812-65DBC435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21938D-0D8F-D0AE-2159-C9896506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1C2E4-7D44-4A8E-3384-51A0767F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34794-A72B-93AB-F58B-A6CD4463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9C0C15-A952-63CB-1AA2-6CBF04E7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16550-8B48-8FF7-9BA2-1406D9C0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6B3CF-749E-0942-1FD9-58E5BE4A9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4C6C71-ED3C-6264-1F13-F5E612351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40D5DC-7457-D779-C40E-F5503990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3344E5-10DC-44D0-B62E-2BE1384A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6CC6E0-BB93-46C9-CADA-42063EFA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49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D40B1-90CB-B612-2881-1D3B955C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31F9CF-F192-4E15-0105-CBFE5856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E0A64-ED86-7425-AFBD-BFF2BC60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440A1C-C7BB-5034-8ABB-45FF322EC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29C970-35DA-B8E6-B6DE-E4C254CC8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D8C842-5FDD-4638-8CB4-009FF002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C1627-7C5B-B765-0B5C-AF17F8CD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8A0DE9-DBEA-9C81-5B39-D31FD954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0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7ECEE-3373-D858-DC4C-58D9D39B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776768-14AF-6487-2622-C3C272B9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9E996F-4AF3-05EE-E671-6CAC967F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DB30FE-DE36-0BF7-4CDC-1AAA2F68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65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CFC382-EA04-FA70-06E0-A6B2ABD2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CA4731-98B9-983A-1FF9-B3388603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479D33-0E03-D901-145E-25213DD6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9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1A57F-AF0E-CF96-3405-80958D77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88562-806C-1270-9BB3-E3E2363F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42BC32-880B-BE90-F268-ABF6D5ED1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D51CDF-60E5-4A88-79BE-CD62F143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154D2B-E63B-64BC-CCAC-383F20DA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92342-B615-7663-F173-952C498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62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6E44F-170F-71DA-39D3-4E7BBBA7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6D5DBB-2BA3-736B-DE39-D99614BEF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F77EE-C2FE-B206-631E-34E89F89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56BA96-DA77-058A-5567-D0899EE2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74CF9A-959D-EAA4-11F0-09C4A60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CCEE3-ECF0-FAE7-799A-7979FA8D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5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D1478D-2AB3-A7C6-BAC1-9E1A9BB5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E81BD0-5DE5-BA49-006F-0D2DFC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0CA4B-7D38-CA2B-39E9-15A0CCA7A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05F87-CEF8-435B-AC53-3E6005AE0D87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894408-098E-F3B5-8F33-790997FAB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459E3-3BF0-8EEE-907A-A0D60BEFB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6C281-D7F2-43D6-8753-91D4FB6C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9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4E57-7FDE-C853-8CAC-27E09D6F6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Air Paradis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25AB23-E6F9-FF49-51BA-7AC090834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Déploiement d’une API de classification des tweets</a:t>
            </a:r>
          </a:p>
        </p:txBody>
      </p:sp>
    </p:spTree>
    <p:extLst>
      <p:ext uri="{BB962C8B-B14F-4D97-AF65-F5344CB8AC3E}">
        <p14:creationId xmlns:p14="http://schemas.microsoft.com/office/powerpoint/2010/main" val="310100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C7CB7-704F-5669-537A-8088C547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D272E-6AC7-941B-9E32-EDF6E3D3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Classification avec Régression Logistique</a:t>
            </a:r>
          </a:p>
          <a:p>
            <a:r>
              <a:rPr lang="fr-FR" dirty="0"/>
              <a:t>Classification avec BERT</a:t>
            </a:r>
          </a:p>
          <a:p>
            <a:r>
              <a:rPr lang="fr-FR" dirty="0"/>
              <a:t>Classification avec un réseaux de neurones</a:t>
            </a:r>
          </a:p>
        </p:txBody>
      </p:sp>
    </p:spTree>
    <p:extLst>
      <p:ext uri="{BB962C8B-B14F-4D97-AF65-F5344CB8AC3E}">
        <p14:creationId xmlns:p14="http://schemas.microsoft.com/office/powerpoint/2010/main" val="277963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AC4CF-7DBA-628A-6D3C-6B2B573B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logistique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3A519-EC2B-36A2-60B3-AB0FC717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9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F0A2B-B9BE-BA79-42EA-52DC3074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EB34F-251E-605F-9930-2108E2E00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2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134CC-FCEC-EEB7-F522-2CD61F9C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B2055-7209-5902-EBB9-7F145FC9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3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6E36D-3F09-0B44-9B97-F4E675AD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des modèles avec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3078C-29A2-69BA-A269-C7F52922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07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F2912-E215-445E-1C64-72E1FCEF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C155B-0EDC-11F6-9F44-DD3E94A2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VM Azure</a:t>
            </a:r>
          </a:p>
        </p:txBody>
      </p:sp>
    </p:spTree>
    <p:extLst>
      <p:ext uri="{BB962C8B-B14F-4D97-AF65-F5344CB8AC3E}">
        <p14:creationId xmlns:p14="http://schemas.microsoft.com/office/powerpoint/2010/main" val="48496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59303-D9CF-B8EE-AAE2-996EB15F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Monitoring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E77AA-93AB-0105-DEEF-4589BBB4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41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CCDAA-5868-80AC-D59C-A45528C3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63B4A-2497-2996-8334-5AB0FEE8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Rappel de la problématique</a:t>
            </a:r>
          </a:p>
          <a:p>
            <a:r>
              <a:rPr lang="fr-FR" dirty="0"/>
              <a:t>2. Les principes du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3. Structure de L’API</a:t>
            </a:r>
          </a:p>
          <a:p>
            <a:r>
              <a:rPr lang="fr-FR" dirty="0"/>
              <a:t>4. Interface Utilisateur</a:t>
            </a:r>
          </a:p>
          <a:p>
            <a:r>
              <a:rPr lang="fr-FR" dirty="0"/>
              <a:t>5. Communication UI et API</a:t>
            </a:r>
          </a:p>
          <a:p>
            <a:r>
              <a:rPr lang="fr-FR" dirty="0"/>
              <a:t>6. Test des modèles</a:t>
            </a:r>
          </a:p>
          <a:p>
            <a:r>
              <a:rPr lang="fr-FR" dirty="0"/>
              <a:t>7. Déploiement de l’API et du modèle</a:t>
            </a:r>
          </a:p>
          <a:p>
            <a:r>
              <a:rPr lang="fr-FR" dirty="0"/>
              <a:t>8. Monitoring du modèle</a:t>
            </a:r>
          </a:p>
        </p:txBody>
      </p:sp>
    </p:spTree>
    <p:extLst>
      <p:ext uri="{BB962C8B-B14F-4D97-AF65-F5344CB8AC3E}">
        <p14:creationId xmlns:p14="http://schemas.microsoft.com/office/powerpoint/2010/main" val="150395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810AB-EE72-2790-875A-98173317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BF5DD-830A-2899-5BE5-88763400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6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F2C13-3EED-DCD6-5531-EBE3072E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principes du </a:t>
            </a:r>
            <a:r>
              <a:rPr lang="fr-FR" dirty="0" err="1"/>
              <a:t>mlops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67858-3BD0-B584-3335-53F85A6E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92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A2D57-B094-F759-DD49-54C5DBE9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des modèles avec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7F1B2-457A-0DF7-7840-F9A1A60E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44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D6F8E-2E5B-CBA2-6B3A-5D498075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CI/CD avec GitHub 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7FC85-6E4C-FFD3-EA3F-6B91DE0D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29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ECF1D-06AE-B483-81BC-2E11B885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l’API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BE05AB-2F98-B2D9-D274-8A85CB59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endpoint</a:t>
            </a:r>
            <a:r>
              <a:rPr lang="fr-FR" dirty="0"/>
              <a:t> qui reçoit un tweet et </a:t>
            </a:r>
            <a:r>
              <a:rPr lang="fr-FR" dirty="0" err="1"/>
              <a:t>renvoit</a:t>
            </a:r>
            <a:r>
              <a:rPr lang="fr-FR" dirty="0"/>
              <a:t> un sentiment sous forme de valeur binaire</a:t>
            </a:r>
          </a:p>
          <a:p>
            <a:r>
              <a:rPr lang="fr-FR" dirty="0"/>
              <a:t>Un </a:t>
            </a:r>
            <a:r>
              <a:rPr lang="fr-FR" dirty="0" err="1"/>
              <a:t>endpoint</a:t>
            </a:r>
            <a:r>
              <a:rPr lang="fr-FR" dirty="0"/>
              <a:t> qui reçoit le feedback de l’utilisateur et stock les données pour le monitoring du modèle</a:t>
            </a:r>
          </a:p>
        </p:txBody>
      </p:sp>
    </p:spTree>
    <p:extLst>
      <p:ext uri="{BB962C8B-B14F-4D97-AF65-F5344CB8AC3E}">
        <p14:creationId xmlns:p14="http://schemas.microsoft.com/office/powerpoint/2010/main" val="126015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54478-333C-7858-2D13-A5BAD766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308B6-7537-94D4-5CC8-78C9D299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zone de saisie de texte</a:t>
            </a:r>
          </a:p>
          <a:p>
            <a:r>
              <a:rPr lang="fr-FR" dirty="0"/>
              <a:t>Affichage du sentiment prédit après clic sur le bouton « prédiction »</a:t>
            </a:r>
          </a:p>
          <a:p>
            <a:r>
              <a:rPr lang="fr-FR" dirty="0"/>
              <a:t>Widget de feedback pour évaluer la prédiction</a:t>
            </a:r>
          </a:p>
        </p:txBody>
      </p:sp>
    </p:spTree>
    <p:extLst>
      <p:ext uri="{BB962C8B-B14F-4D97-AF65-F5344CB8AC3E}">
        <p14:creationId xmlns:p14="http://schemas.microsoft.com/office/powerpoint/2010/main" val="385567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905B0-DCE9-BA7F-82EF-88A90DFF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API/UI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29282-51C7-C652-A659-1A53737E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Envoie du tweet avec une requête POST</a:t>
            </a:r>
          </a:p>
          <a:p>
            <a:r>
              <a:rPr lang="fr-FR" dirty="0"/>
              <a:t>L’API lit le tweet et retourne un code 200 en cas de succès avec le sentiment (valeur binaire)</a:t>
            </a:r>
          </a:p>
          <a:p>
            <a:r>
              <a:rPr lang="fr-FR" dirty="0"/>
              <a:t>Seconde requête POST pour le feedback</a:t>
            </a:r>
          </a:p>
          <a:p>
            <a:r>
              <a:rPr lang="fr-FR" dirty="0"/>
              <a:t>Code 200 renvoyé par l’API vers l’UI si le feedback est bien traité</a:t>
            </a:r>
          </a:p>
        </p:txBody>
      </p:sp>
    </p:spTree>
    <p:extLst>
      <p:ext uri="{BB962C8B-B14F-4D97-AF65-F5344CB8AC3E}">
        <p14:creationId xmlns:p14="http://schemas.microsoft.com/office/powerpoint/2010/main" val="496006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222</Words>
  <Application>Microsoft Office PowerPoint</Application>
  <PresentationFormat>Grand écran</PresentationFormat>
  <Paragraphs>38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Thème Office</vt:lpstr>
      <vt:lpstr>Air Paradis</vt:lpstr>
      <vt:lpstr>Sommaire</vt:lpstr>
      <vt:lpstr>Rappel de la problématique</vt:lpstr>
      <vt:lpstr>Les principes du mlops</vt:lpstr>
      <vt:lpstr>Comparaison des modèles avec MLFlow</vt:lpstr>
      <vt:lpstr>Pipeline CI/CD avec GitHub Action</vt:lpstr>
      <vt:lpstr>Structure de l’API</vt:lpstr>
      <vt:lpstr>Interface utilisateur</vt:lpstr>
      <vt:lpstr>Communication API/UI</vt:lpstr>
      <vt:lpstr>Test des modèles</vt:lpstr>
      <vt:lpstr>Régression logistique</vt:lpstr>
      <vt:lpstr>BERT</vt:lpstr>
      <vt:lpstr>Réseau de neurones</vt:lpstr>
      <vt:lpstr>Comparaison des modèles avec MLFlow</vt:lpstr>
      <vt:lpstr>Déploiement du modèle</vt:lpstr>
      <vt:lpstr>Monitoring du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Petit</dc:creator>
  <cp:lastModifiedBy>Alexandre Petit</cp:lastModifiedBy>
  <cp:revision>7</cp:revision>
  <dcterms:created xsi:type="dcterms:W3CDTF">2025-02-21T10:50:29Z</dcterms:created>
  <dcterms:modified xsi:type="dcterms:W3CDTF">2025-02-21T20:54:37Z</dcterms:modified>
</cp:coreProperties>
</file>