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58" r:id="rId8"/>
    <p:sldId id="264" r:id="rId9"/>
    <p:sldId id="259" r:id="rId10"/>
    <p:sldId id="260" r:id="rId11"/>
    <p:sldId id="261" r:id="rId12"/>
    <p:sldId id="263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E49D-7A89-EEDE-372D-139F9689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3C93B6-F6D3-1973-9A86-3E7FBF86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7513F-0DA7-A97A-1176-A8FE09F1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695693-248C-D3BB-93C0-BB7C32A1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3F0FB-4E3E-C642-8E55-1C1DD7AD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7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FAA65-03CE-9BA7-3E04-8170104E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7789FF-7FA7-E949-D579-455A9C9C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7AE54-255E-22A3-FA8B-A9658F59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0BF55-A75A-9B82-80AC-14EFB8A6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F3169-F9C4-171B-00AA-E696A175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2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5C497-D46C-9B03-AC83-1641DFB79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44BD60-936B-AC2A-E7AD-2DCEB6D1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770106-549C-4920-4494-A7A95DF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D8EDC-023A-F890-6C93-D05E5328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23C7E-FA4D-7CEC-8B6B-0A85EB8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7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5F4DE-3529-D810-6726-E7AF4E90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72C45-658D-57CD-7482-69BF211C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FBFFA-6F3C-3252-F1C4-49569D5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D022C-F65A-DFE1-0406-5445FE09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B5853-9923-1871-EC2C-011CECB5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0D00B-6E86-3E54-5A0B-7AACAAF8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2A500-214E-317B-A630-558D35B5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867D8-D31C-1731-A0DC-15FB31F4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577D2-24DC-F4E7-7481-9FBD35CA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B3633-5914-EC00-00BC-CB56B89B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38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76688-529F-B851-B0C6-753BBD5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B31CE-357F-54E1-2BE7-D0100D7B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723B51-3552-585F-32CC-4EE17419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3A79B-098F-9D9F-473A-30BF49DF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0F87F-7D4E-59BA-AF1B-80A9D141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ABD23-3F30-4BE1-6F1D-578B4339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A0325-4691-A194-6EC4-5FE8440B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6E6BB-21B6-1465-1AE6-1FABADFC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74CFE-1C1B-0393-EA97-EF9E090A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21344A-17C8-A420-0E4D-46B15FE7B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0D51B7-4EE8-1ACF-D2A4-AAFF50A3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1EAD5C-BDFE-8418-7BF8-392741CA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4B15F8-A148-D23E-8E70-33DF324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5055EC-6BCA-4994-D752-84716269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8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38D3E-1BDE-D6DE-BB3F-1FCC6D19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99463-2B26-F5AE-E5B0-3915BDA1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EA1FF7-FA7A-8E64-7416-0C4A93E9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B5C478-DF5A-A1EB-F252-446440C4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2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2E1746-8300-EEEE-EC59-E42BB142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7336CC-BCC8-0EC9-6ED5-FDA5CE24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DBC09B-5549-3B76-DDDE-98EE03BB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C0EFA-314B-16FE-5601-AECF14FA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557981-B540-EC31-2248-C9EE305F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FDEBDA-86F7-DFFB-14B9-45E9689C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28D63-921E-3BA8-DA43-A551C5A8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7FD42-847B-5C4E-201F-0751DF98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9EED7D-64A0-5C3F-A628-23F7A31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B63F6-FEC4-7230-2A29-85AECB02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9C423F-707D-A3B9-25A8-063514C39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82D85-7742-0FFC-D237-22BD4269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B40E14-F46A-8860-0E12-4E2A9713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89AECA-DABF-9B79-D352-F7D2EBF6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EA8EA-5E79-EFEE-D569-3628D525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8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15CD56-2593-1919-3965-10F6896D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E3651-C666-6BD3-2399-94076F34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68931-98C8-8DD9-E376-42C6C37C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97A4D-F824-45AB-948E-145ADBCD9998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9AE161-79A2-08F9-792C-0F980957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DFAC8-0078-112F-4DCD-2B5A6DE71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3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701716.3715528" TargetMode="External"/><Relationship Id="rId2" Type="http://schemas.openxmlformats.org/officeDocument/2006/relationships/hyperlink" Target="https://aclanthology.org/2023.findings-emnlp.64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406.1620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C6592-9671-B6C4-6FB7-0868160D8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Classification de texte avec un LLM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17FBF-ABF2-DB68-2B5E-F75A29FED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L’usage d’un LLM pour classifier du texte est-il pertinent</a:t>
            </a:r>
          </a:p>
        </p:txBody>
      </p:sp>
    </p:spTree>
    <p:extLst>
      <p:ext uri="{BB962C8B-B14F-4D97-AF65-F5344CB8AC3E}">
        <p14:creationId xmlns:p14="http://schemas.microsoft.com/office/powerpoint/2010/main" val="81971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D7510-0A03-D35E-B15C-0E0029FE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Mistral 7B –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AF450-FE63-4A86-27FE-DDF4E18C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r>
              <a:rPr lang="fr-FR" dirty="0"/>
              <a:t> plus faible du modèle 0,73</a:t>
            </a:r>
          </a:p>
          <a:p>
            <a:r>
              <a:rPr lang="fr-FR" dirty="0"/>
              <a:t>Temps total de prédiction 12 fois plus long en local (10 minutes et 43 secondes) </a:t>
            </a:r>
          </a:p>
        </p:txBody>
      </p:sp>
    </p:spTree>
    <p:extLst>
      <p:ext uri="{BB962C8B-B14F-4D97-AF65-F5344CB8AC3E}">
        <p14:creationId xmlns:p14="http://schemas.microsoft.com/office/powerpoint/2010/main" val="211562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9CF28-F0FF-8A8F-4F5D-B4BD45C8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07485-C59F-91B0-D122-F9ABB67D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3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84A16-85D3-9D29-8D2E-D7A36500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75A99-CA59-CC7C-93AA-78C73765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classification de texte, les modèles d’</a:t>
            </a:r>
            <a:r>
              <a:rPr lang="fr-FR" dirty="0" err="1"/>
              <a:t>embeddings</a:t>
            </a:r>
            <a:r>
              <a:rPr lang="fr-FR" dirty="0"/>
              <a:t> traditionnels restent souvent plus performant qu’un LLM utilisé en local</a:t>
            </a:r>
          </a:p>
        </p:txBody>
      </p:sp>
    </p:spTree>
    <p:extLst>
      <p:ext uri="{BB962C8B-B14F-4D97-AF65-F5344CB8AC3E}">
        <p14:creationId xmlns:p14="http://schemas.microsoft.com/office/powerpoint/2010/main" val="96337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560F4-2DCE-CF60-8710-4A38750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E66B5-9874-91E3-7875-0E62D920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améliorer les résultats, il est possible d’utiliser des modèles plus récents</a:t>
            </a:r>
          </a:p>
          <a:p>
            <a:r>
              <a:rPr lang="fr-FR" dirty="0"/>
              <a:t>Connexion directe à l’API plutôt qu’un usage local pour accélérer le processus (augmentation du coût)</a:t>
            </a:r>
          </a:p>
          <a:p>
            <a:r>
              <a:rPr lang="fr-FR" dirty="0"/>
              <a:t>Possibilité d’utiliser </a:t>
            </a:r>
            <a:r>
              <a:rPr lang="fr-FR" dirty="0" err="1"/>
              <a:t>BitNet</a:t>
            </a:r>
            <a:r>
              <a:rPr lang="fr-FR" dirty="0"/>
              <a:t> pour faire tourner des modèles en local sans GPU</a:t>
            </a:r>
          </a:p>
        </p:txBody>
      </p:sp>
    </p:spTree>
    <p:extLst>
      <p:ext uri="{BB962C8B-B14F-4D97-AF65-F5344CB8AC3E}">
        <p14:creationId xmlns:p14="http://schemas.microsoft.com/office/powerpoint/2010/main" val="10527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04C1-B049-319B-AE17-E7E9AA2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4774B-1EEE-C496-C95E-8A6E46BC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Plan prévisionnel</a:t>
            </a:r>
          </a:p>
          <a:p>
            <a:r>
              <a:rPr lang="fr-FR" dirty="0"/>
              <a:t>2. Classification avec BERT + Réseau de neurones</a:t>
            </a:r>
          </a:p>
          <a:p>
            <a:r>
              <a:rPr lang="fr-FR" dirty="0"/>
              <a:t>3. Classification avec Mistral 7b</a:t>
            </a:r>
          </a:p>
          <a:p>
            <a:r>
              <a:rPr lang="fr-FR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77995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A4D0F-F601-8309-DF0C-8C85A811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43023-558F-EEDC-4DA6-83485F9E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- Liste des articles du site d’e-commerce</a:t>
            </a:r>
          </a:p>
          <a:p>
            <a:pPr marL="0" indent="0">
              <a:buNone/>
            </a:pPr>
            <a:r>
              <a:rPr lang="fr-FR" dirty="0"/>
              <a:t>- Sept catégories </a:t>
            </a:r>
            <a:r>
              <a:rPr lang="fr-FR"/>
              <a:t>de produits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09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9A31B-85AE-892E-92A7-452A7D57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de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84B96-699B-198A-CB95-C82A6617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  <a:p>
            <a:r>
              <a:rPr lang="fr-FR" dirty="0"/>
              <a:t>Modèle pré-entraîné (</a:t>
            </a:r>
            <a:r>
              <a:rPr lang="fr-FR" dirty="0" err="1"/>
              <a:t>bert-uncase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92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FE7D-7295-D409-2D2B-914ECB8D2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3BC6C-A310-5E36-B5F8-9084905A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de remplacement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EC60D4-8FC8-E4F9-F70E-3566146E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Mistral 7B</a:t>
            </a:r>
          </a:p>
          <a:p>
            <a:r>
              <a:rPr lang="fr-FR" dirty="0"/>
              <a:t>LLM avec 7 milliards de paramètres</a:t>
            </a:r>
          </a:p>
          <a:p>
            <a:r>
              <a:rPr lang="fr-FR" dirty="0"/>
              <a:t>Usage en local avec </a:t>
            </a:r>
            <a:r>
              <a:rPr lang="fr-FR" dirty="0" err="1"/>
              <a:t>Ollama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221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B9518-7F7C-4DB9-3A75-9F3583FD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98D1A-FC4D-5059-6AAA-4E890311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>
                <a:hlinkClick r:id="rId2"/>
              </a:rPr>
              <a:t>Zero-shot Topical Text Classification with LLMs - an Experimental Study</a:t>
            </a:r>
            <a:r>
              <a:rPr lang="en-US" dirty="0"/>
              <a:t> (Gretz et al., Findings 2023)</a:t>
            </a:r>
            <a:endParaRPr lang="fr-FR" dirty="0"/>
          </a:p>
          <a:p>
            <a:pPr lvl="0"/>
            <a:r>
              <a:rPr lang="en-US" u="sng" dirty="0">
                <a:hlinkClick r:id="rId3"/>
              </a:rPr>
              <a:t>Pushing the limit of LLMs for text classification</a:t>
            </a:r>
            <a:r>
              <a:rPr lang="en-US" dirty="0"/>
              <a:t> (Zhang et al., 2025)</a:t>
            </a:r>
            <a:endParaRPr lang="fr-FR" dirty="0"/>
          </a:p>
          <a:p>
            <a:pPr lvl="0"/>
            <a:r>
              <a:rPr lang="en-US" u="sng" dirty="0">
                <a:hlinkClick r:id="rId4"/>
              </a:rPr>
              <a:t>LLMs classification performance is overclaimed</a:t>
            </a:r>
            <a:r>
              <a:rPr lang="en-US" dirty="0"/>
              <a:t> (Xu et al., 2024)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0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3225-A704-2298-6EAF-2F0F1E71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97521-191A-1495-92DE-D2F52794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du texte en </a:t>
            </a:r>
            <a:r>
              <a:rPr lang="fr-FR" dirty="0" err="1"/>
              <a:t>embedding</a:t>
            </a:r>
            <a:r>
              <a:rPr lang="fr-FR" dirty="0"/>
              <a:t> avec BERT</a:t>
            </a:r>
          </a:p>
          <a:p>
            <a:r>
              <a:rPr lang="fr-FR" dirty="0"/>
              <a:t>Ajout d’un modèle de réseau de neurone profond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16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1AD0-C737-87BC-16F9-0C52B8242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F2CE-1462-B7DC-66B7-B2EC8220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BERT - Résultats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62A55E-F0F5-8EC2-A4E7-30C63034B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3999"/>
            <a:ext cx="5805260" cy="3080658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BA0730-8BD6-021E-1D5F-A395540C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33" y="2709888"/>
            <a:ext cx="6677267" cy="41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49BC0-6973-D28B-3B31-24856A39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Mistral 7B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F192-931F-FD94-F816-83CE4E82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Usage de mistral 7B en local avec </a:t>
            </a:r>
            <a:r>
              <a:rPr lang="fr-FR" dirty="0" err="1"/>
              <a:t>Ollama</a:t>
            </a:r>
            <a:endParaRPr lang="fr-FR" dirty="0"/>
          </a:p>
          <a:p>
            <a:r>
              <a:rPr lang="fr-FR" dirty="0"/>
              <a:t>Modèles </a:t>
            </a:r>
            <a:r>
              <a:rPr lang="fr-FR" dirty="0" err="1"/>
              <a:t>ZeroShot</a:t>
            </a:r>
            <a:r>
              <a:rPr lang="fr-FR" dirty="0"/>
              <a:t> et </a:t>
            </a:r>
            <a:r>
              <a:rPr lang="fr-FR" dirty="0" err="1"/>
              <a:t>FewShot</a:t>
            </a:r>
            <a:r>
              <a:rPr lang="fr-FR" dirty="0"/>
              <a:t> pour la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92904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263</Words>
  <Application>Microsoft Office PowerPoint</Application>
  <PresentationFormat>Grand écran</PresentationFormat>
  <Paragraphs>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Classification de texte avec un LLM</vt:lpstr>
      <vt:lpstr>Sommaire</vt:lpstr>
      <vt:lpstr>Les données</vt:lpstr>
      <vt:lpstr>Le modèle de référence</vt:lpstr>
      <vt:lpstr>Le modèle de remplacement</vt:lpstr>
      <vt:lpstr>Sources</vt:lpstr>
      <vt:lpstr>Classification avec BERT</vt:lpstr>
      <vt:lpstr>Classification avec BERT - Résultats</vt:lpstr>
      <vt:lpstr>Classification avec Mistral 7B</vt:lpstr>
      <vt:lpstr>Classification avec Mistral 7B – Résultats</vt:lpstr>
      <vt:lpstr>Synthèse des résultats</vt:lpstr>
      <vt:lpstr>Conclusion</vt:lpstr>
      <vt:lpstr>Evolutions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Petit</dc:creator>
  <cp:lastModifiedBy>Alexandre Petit</cp:lastModifiedBy>
  <cp:revision>11</cp:revision>
  <dcterms:created xsi:type="dcterms:W3CDTF">2025-05-17T03:34:01Z</dcterms:created>
  <dcterms:modified xsi:type="dcterms:W3CDTF">2025-06-14T13:03:09Z</dcterms:modified>
</cp:coreProperties>
</file>