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59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C780A-0F95-5C5E-2FC7-32854560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C12830-2A7A-A3AA-D5A4-749D7F8B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4196A8-AF37-5605-0449-70DC5DB2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C6CE8E-86EE-6F5D-81DE-96B58A92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F92E2-B3B5-4CB9-B94A-2318004B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D06E9-FCE9-A2E0-E97F-110C6B95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90FFC2-FB39-1BB0-76F5-34EF1F82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E4C26-2BB8-F428-FD0F-0E07AB1F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ECD76-7CF9-1A98-1257-A11B7157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62FF2-0865-2540-432F-ECE454E1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81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3169CF-206C-7C61-CB71-9D620644D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2B3060-8960-F132-1927-DA52A7439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EF26A-C079-E6A7-FA02-B8D5613F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BA3A1-C81B-C574-C8F5-FEB7C311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8FE80-556E-83A8-93E4-C4CDB558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34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F5A29-187F-F16C-9A32-E4E5E8D1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779D8-4271-ABC2-0927-C0D313F7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ACEC7-3673-6861-A5FA-A9BA1313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AF504-731F-239E-A72C-EA2C8D20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3BBC9-56D5-66F6-98C8-6A10C618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57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6DF86-6476-4FD4-0BFE-EC174F12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95A6EE-A2DA-5BE8-6C4F-09CE6F455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1BD64-666E-861A-FF62-98AC9AFF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9CA647-9125-D023-0159-C8DE1FA1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4AED6F-2155-5E00-2027-41C553FC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87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854EB-48D8-2C9E-86EF-D40FCA1B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F851A-3922-8FD0-9DE8-A3AF12C65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811B83-5ECA-B298-4A14-9DC95450A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414B0-FAAA-D7B0-445C-63A27A90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386FB4-FA5E-E8D1-AB17-8FA348EA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5FC07E-8247-C5FD-7DA2-31C208A0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8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71D3A-2B45-B63F-8EDD-915B3DCC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2B368-96A0-A0D8-3DE3-5045F99E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FD5542-8AA2-A47C-6C26-F468B25B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C70573-9D7C-42CA-D15D-FA20E8F0B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0377CB-9E07-F04A-964C-6A922E700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122E3B-8C48-890A-3278-CFCE2ECB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B7F987-02E1-0832-43EC-3CE8061D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9A339F-F425-40AB-5C7B-204BFA2E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5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698EE-0F50-18A9-F952-9885ACAE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1F4FA1-A4A0-A84F-FD99-3ABFB97D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EABC9C-5586-A350-7036-62A5445E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AC6165-136C-37ED-B2F0-FD7369D9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06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A9B82C-6872-AB98-8B52-74D1D518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60855E-D0BB-12A4-6CFA-E684333B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F50503-323F-3D0D-973D-57F39420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76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23F25-86CA-54EC-A1C3-72D01936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7D1FF-6C28-DE57-2064-FEDE708F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0E4A1B-DE40-9A3B-2A50-626EB8EA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8636C5-8B10-5111-F95C-EFE84DDD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84031E-74B0-661A-0634-2E2AC530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3C2DC3-C15A-BF3E-68A2-51819D5E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85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78BCB-7E26-66E1-E624-EA00B04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925EEC-4A1A-5DEC-982A-193EB3BAB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F2EEE-2A1A-FAB7-A21A-546565976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97184A-D47F-306A-11B5-10591858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EDE99F-E2CF-2A4B-6E4A-67A1AC5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6D9D2B-1FA4-F0A0-9BBB-187D5608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4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36A014-548B-BD37-6FE4-6142A8D4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E9326A-54DB-4B1B-A367-937A208C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79709-0361-C905-68AF-3D182FEC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74C1F-00DE-43AD-BC88-0E481CB31F58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4AA208-6A6A-1E42-7593-EAB4EF7E1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D76EDF-F297-1967-CBFB-5F8B9D8A8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05691-284B-42B4-8B2A-D9D5F76C1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4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4DEDD-2D19-37E6-E199-6ED1DCA76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Classifiez les articles d’un site d’e-commerce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69BAAD-A147-29BF-A61F-96384204E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1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C4DDD-953B-82CA-54E2-324B3996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avec un CNN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5C423-4A51-CA33-5EDC-F7CD6329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Suppression de la dernière couche</a:t>
            </a:r>
          </a:p>
          <a:p>
            <a:r>
              <a:rPr lang="fr-FR" dirty="0"/>
              <a:t>Classification automatique après PCA + T-SNE avec un modèle K-</a:t>
            </a:r>
            <a:r>
              <a:rPr lang="fr-FR" dirty="0" err="1"/>
              <a:t>means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18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7967B-2233-4499-08CC-35D0347E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F45C0-C1F1-7A26-4D1F-B74A4B8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avec SIFT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917A0-4C1B-FE6E-0554-3DFD6725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Détection des points d’</a:t>
            </a:r>
            <a:r>
              <a:rPr lang="fr-FR" dirty="0" err="1"/>
              <a:t>interets</a:t>
            </a:r>
            <a:endParaRPr lang="fr-FR" dirty="0"/>
          </a:p>
          <a:p>
            <a:r>
              <a:rPr lang="fr-FR" dirty="0"/>
              <a:t>Classification automatique après PCA + T-SNE avec un modèle K-</a:t>
            </a:r>
            <a:r>
              <a:rPr lang="fr-FR" dirty="0" err="1"/>
              <a:t>means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02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AEC1E-68CD-24E9-9A5A-B5A89908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à l’aide d’un CNN: VGG16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6E9CC-0019-DD58-C9F3-EF54B27B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67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658BF-2B3B-DBFE-A7DA-EAAC3CEF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 de nouvelles données avec l’api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67568-6D87-2B38-AEC8-F160ACAD6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Appel de l’api avec </a:t>
            </a:r>
            <a:r>
              <a:rPr lang="fr-FR" dirty="0" err="1"/>
              <a:t>Request</a:t>
            </a:r>
            <a:endParaRPr lang="fr-FR" dirty="0"/>
          </a:p>
          <a:p>
            <a:r>
              <a:rPr lang="fr-FR" dirty="0"/>
              <a:t>Extraction de la requête au format JSON</a:t>
            </a:r>
          </a:p>
          <a:p>
            <a:r>
              <a:rPr lang="fr-FR" dirty="0"/>
              <a:t>Conversion des colonnes utiles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Sauvegarde du fichier CSV</a:t>
            </a:r>
          </a:p>
        </p:txBody>
      </p:sp>
    </p:spTree>
    <p:extLst>
      <p:ext uri="{BB962C8B-B14F-4D97-AF65-F5344CB8AC3E}">
        <p14:creationId xmlns:p14="http://schemas.microsoft.com/office/powerpoint/2010/main" val="399652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A7193-49B9-AF8B-2891-87B8C5EB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6B7F4-ABA7-594D-3194-2401A507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 de nouvelles données avec l’api: Respect du RGPD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CD04A-ACCF-6A4D-94AF-DA77B8E7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17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6D3CF-28E2-F7D2-65BA-C83047B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8C9419-498A-82B0-9FB5-07DDA23C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Extraction des </a:t>
            </a:r>
            <a:r>
              <a:rPr lang="fr-FR" dirty="0" err="1"/>
              <a:t>features</a:t>
            </a:r>
            <a:r>
              <a:rPr lang="fr-FR" dirty="0"/>
              <a:t> textes</a:t>
            </a:r>
          </a:p>
          <a:p>
            <a:r>
              <a:rPr lang="fr-FR" dirty="0"/>
              <a:t>2. Extraction des </a:t>
            </a:r>
            <a:r>
              <a:rPr lang="fr-FR" dirty="0" err="1"/>
              <a:t>features</a:t>
            </a:r>
            <a:r>
              <a:rPr lang="fr-FR" dirty="0"/>
              <a:t> images</a:t>
            </a:r>
          </a:p>
          <a:p>
            <a:r>
              <a:rPr lang="fr-FR" dirty="0"/>
              <a:t>3. Classification à l’aide du transfert </a:t>
            </a:r>
            <a:r>
              <a:rPr lang="fr-FR" dirty="0" err="1"/>
              <a:t>learning</a:t>
            </a:r>
            <a:endParaRPr lang="fr-FR" dirty="0"/>
          </a:p>
          <a:p>
            <a:r>
              <a:rPr lang="fr-FR" dirty="0"/>
              <a:t>4. Collecte de nouvelles données via l’API </a:t>
            </a:r>
            <a:r>
              <a:rPr lang="fr-FR" dirty="0" err="1"/>
              <a:t>Edamane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485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1C1E9-2373-2F10-4D7A-A02DB259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d’extraction des </a:t>
            </a:r>
            <a:r>
              <a:rPr lang="fr-FR" dirty="0" err="1"/>
              <a:t>features</a:t>
            </a:r>
            <a:r>
              <a:rPr lang="fr-FR" dirty="0"/>
              <a:t> textuelles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9DE74-EE56-9730-DBC6-CD38ACA5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Bag of </a:t>
            </a:r>
            <a:r>
              <a:rPr lang="fr-FR" dirty="0" err="1"/>
              <a:t>words</a:t>
            </a:r>
            <a:r>
              <a:rPr lang="fr-FR" dirty="0"/>
              <a:t>: Comptage simple, Tf-</a:t>
            </a:r>
            <a:r>
              <a:rPr lang="fr-FR" dirty="0" err="1"/>
              <a:t>idf</a:t>
            </a:r>
            <a:endParaRPr lang="fr-FR" dirty="0"/>
          </a:p>
          <a:p>
            <a:r>
              <a:rPr lang="fr-FR" dirty="0"/>
              <a:t>Word2vec</a:t>
            </a:r>
          </a:p>
          <a:p>
            <a:r>
              <a:rPr lang="fr-FR" dirty="0"/>
              <a:t>BERT</a:t>
            </a:r>
          </a:p>
          <a:p>
            <a:r>
              <a:rPr lang="fr-FR" dirty="0"/>
              <a:t>USE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78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96811-0A40-30BB-53D8-1278EA4F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Bag of </a:t>
            </a:r>
            <a:r>
              <a:rPr lang="fr-FR" dirty="0" err="1"/>
              <a:t>words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891DC-A0C7-5898-B0E0-8C6269D5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7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8E26C-D740-0A33-0026-B436E4EB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Word2Vec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B0F72-60A8-93B5-E2AB-FD6A0482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76CDF-531E-B69E-4931-6AD28F1A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C3BCA-E938-6B80-6945-99C3B9849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86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89776-F9F7-8B31-2EF4-C10327E9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AB1DFBF-4004-E2BC-C382-7472C4DED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75042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328180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356003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5471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Titre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Titre +description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4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3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4FDEF-E62D-501F-C42A-8F39BF45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F561D06-7AED-35C3-03A8-FE47014DA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201423"/>
              </p:ext>
            </p:extLst>
          </p:nvPr>
        </p:nvGraphicFramePr>
        <p:xfrm>
          <a:off x="838200" y="2037806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292262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456731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37499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51901816"/>
                    </a:ext>
                  </a:extLst>
                </a:gridCol>
              </a:tblGrid>
              <a:tr h="158659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Titre +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5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BoW</a:t>
                      </a:r>
                      <a:r>
                        <a:rPr lang="fr-FR" dirty="0"/>
                        <a:t>: Count </a:t>
                      </a:r>
                      <a:r>
                        <a:rPr lang="fr-FR" dirty="0" err="1"/>
                        <a:t>Vectorizer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5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BoW</a:t>
                      </a:r>
                      <a:r>
                        <a:rPr lang="fr-FR" dirty="0"/>
                        <a:t>: 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3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1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F200D-ADE1-EBCF-ADE9-F653EC77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des </a:t>
            </a:r>
            <a:r>
              <a:rPr lang="fr-FR" dirty="0" err="1"/>
              <a:t>features</a:t>
            </a:r>
            <a:r>
              <a:rPr lang="fr-FR" dirty="0"/>
              <a:t>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3C834-0787-7E41-E41D-095229E5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Extraction à l’aide d’un CNN</a:t>
            </a:r>
          </a:p>
          <a:p>
            <a:r>
              <a:rPr lang="fr-FR" dirty="0"/>
              <a:t>Extraction avec SIFT</a:t>
            </a:r>
          </a:p>
        </p:txBody>
      </p:sp>
    </p:spTree>
    <p:extLst>
      <p:ext uri="{BB962C8B-B14F-4D97-AF65-F5344CB8AC3E}">
        <p14:creationId xmlns:p14="http://schemas.microsoft.com/office/powerpoint/2010/main" val="28633527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176</Words>
  <Application>Microsoft Office PowerPoint</Application>
  <PresentationFormat>Grand écran</PresentationFormat>
  <Paragraphs>46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Classifiez les articles d’un site d’e-commerce</vt:lpstr>
      <vt:lpstr>Sommaire</vt:lpstr>
      <vt:lpstr>Les méthodes d’extraction des features textuelles</vt:lpstr>
      <vt:lpstr>Bag of words</vt:lpstr>
      <vt:lpstr>Word2Vec</vt:lpstr>
      <vt:lpstr>BERT</vt:lpstr>
      <vt:lpstr>USE</vt:lpstr>
      <vt:lpstr>Score</vt:lpstr>
      <vt:lpstr>Extraction des features images</vt:lpstr>
      <vt:lpstr>Extraction avec un CNN</vt:lpstr>
      <vt:lpstr>Extraction avec SIFT</vt:lpstr>
      <vt:lpstr>Classification à l’aide d’un CNN: VGG16</vt:lpstr>
      <vt:lpstr>Collecte de nouvelles données avec l’api</vt:lpstr>
      <vt:lpstr>Collecte de nouvelles données avec l’api: Respect du RGPD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PETIT</dc:creator>
  <cp:lastModifiedBy>Alexandre PETIT</cp:lastModifiedBy>
  <cp:revision>4</cp:revision>
  <dcterms:created xsi:type="dcterms:W3CDTF">2025-01-22T14:27:24Z</dcterms:created>
  <dcterms:modified xsi:type="dcterms:W3CDTF">2025-01-22T19:59:49Z</dcterms:modified>
</cp:coreProperties>
</file>