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0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5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0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41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0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3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33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33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0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1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6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5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0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63BBED-0B67-4F6A-B1ED-82FDC43DB2F8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89AC-1A51-4B1F-A383-DAC6C0FC9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68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Human Resources Management tool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Ponomarev</a:t>
            </a:r>
            <a:endParaRPr lang="en-US" dirty="0" smtClean="0"/>
          </a:p>
          <a:p>
            <a:r>
              <a:rPr lang="en-US" dirty="0" smtClean="0"/>
              <a:t>Luis Ernesto </a:t>
            </a:r>
            <a:r>
              <a:rPr lang="en-US" dirty="0" err="1" smtClean="0"/>
              <a:t>romano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56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ability to add photos</a:t>
            </a:r>
          </a:p>
          <a:p>
            <a:r>
              <a:rPr lang="en-US" dirty="0" smtClean="0"/>
              <a:t>Maybe to implement clock in/out system</a:t>
            </a:r>
          </a:p>
          <a:p>
            <a:r>
              <a:rPr lang="en-US" dirty="0" smtClean="0"/>
              <a:t>Some simple calendar planner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40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Entity Framework Code First on existing database</a:t>
            </a:r>
          </a:p>
          <a:p>
            <a:r>
              <a:rPr lang="en-US" dirty="0" smtClean="0"/>
              <a:t>Cloud hosting of DB</a:t>
            </a:r>
          </a:p>
          <a:p>
            <a:r>
              <a:rPr lang="en-US" dirty="0" smtClean="0"/>
              <a:t>WCF</a:t>
            </a:r>
          </a:p>
          <a:p>
            <a:r>
              <a:rPr lang="en-US" dirty="0" smtClean="0"/>
              <a:t>WPF and layouts especially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69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Train ourselves with:</a:t>
            </a:r>
          </a:p>
          <a:p>
            <a:r>
              <a:rPr lang="en-US" dirty="0" smtClean="0"/>
              <a:t>WCF</a:t>
            </a:r>
          </a:p>
          <a:p>
            <a:r>
              <a:rPr lang="en-US" dirty="0" smtClean="0"/>
              <a:t>WPF</a:t>
            </a:r>
          </a:p>
          <a:p>
            <a:r>
              <a:rPr lang="en-US" dirty="0" smtClean="0"/>
              <a:t>Entity Framework communication through WCF and serialization</a:t>
            </a:r>
          </a:p>
          <a:p>
            <a:r>
              <a:rPr lang="en-US" dirty="0" smtClean="0"/>
              <a:t>Cloud database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1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and 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intuitive ERP system aiming to simplify HR management</a:t>
            </a:r>
          </a:p>
          <a:p>
            <a:r>
              <a:rPr lang="en-US" dirty="0" smtClean="0"/>
              <a:t>Has basic authorization verification, not so sophisticated but enough from somebody to intrude</a:t>
            </a:r>
          </a:p>
          <a:p>
            <a:r>
              <a:rPr lang="en-US" dirty="0" smtClean="0"/>
              <a:t>Neat and clean design, pleasant to look 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" y="368934"/>
            <a:ext cx="7505700" cy="483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2633662"/>
            <a:ext cx="18288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0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6410" y="1152983"/>
            <a:ext cx="11202989" cy="56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 and Entity Framework interaction</a:t>
            </a:r>
          </a:p>
          <a:p>
            <a:r>
              <a:rPr lang="en-US" dirty="0" smtClean="0"/>
              <a:t>Serialize referenced child tables (FK inner joins)</a:t>
            </a:r>
          </a:p>
          <a:p>
            <a:r>
              <a:rPr lang="en-US" dirty="0" smtClean="0"/>
              <a:t>WPF layout manipulations</a:t>
            </a:r>
          </a:p>
          <a:p>
            <a:r>
              <a:rPr lang="en-US" dirty="0" smtClean="0"/>
              <a:t>Photo upload and 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63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&amp; WCF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7372" y="1316037"/>
            <a:ext cx="11453628" cy="5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layout manipulations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894" y="1265237"/>
            <a:ext cx="10045006" cy="54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5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 One Thing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13" y="1435099"/>
            <a:ext cx="9664144" cy="52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8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135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Human Resources Management tool</vt:lpstr>
      <vt:lpstr>Purposes:</vt:lpstr>
      <vt:lpstr>Main features and advantages</vt:lpstr>
      <vt:lpstr>PowerPoint Presentation</vt:lpstr>
      <vt:lpstr>DB</vt:lpstr>
      <vt:lpstr>Challenges and solutions:</vt:lpstr>
      <vt:lpstr>EF &amp; WCF</vt:lpstr>
      <vt:lpstr>WPF layout manipulations</vt:lpstr>
      <vt:lpstr>Teach One Thing</vt:lpstr>
      <vt:lpstr>Future work</vt:lpstr>
      <vt:lpstr>Summary</vt:lpstr>
    </vt:vector>
  </TitlesOfParts>
  <Company>Notebook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Management tool</dc:title>
  <dc:creator>Alex</dc:creator>
  <cp:lastModifiedBy>Alex</cp:lastModifiedBy>
  <cp:revision>6</cp:revision>
  <dcterms:created xsi:type="dcterms:W3CDTF">2018-09-07T06:52:26Z</dcterms:created>
  <dcterms:modified xsi:type="dcterms:W3CDTF">2018-09-07T07:39:06Z</dcterms:modified>
</cp:coreProperties>
</file>