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4" r:id="rId9"/>
    <p:sldId id="260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D841-E2CD-4465-B477-49B3FB70731C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5031-E895-43CF-8C41-95D9318752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55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A8-AF92-475D-90B2-315A3603F7C0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6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DF3D-6502-47F0-A8D8-7EE7F87E808A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72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7F6-9628-4D35-8341-2961DA2D0FAF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73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2B01-F428-42FC-9198-B87719CD6631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07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4D71-91EC-4569-8151-853833975222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39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B259-E727-4546-9DE5-FDEC8ADB07ED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6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91B-7E6E-4B1A-AAF0-816376200D85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9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9F2-51E1-4082-BDC5-D7F169B3C372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7AB-FAF0-4540-AFD7-CC20960840B5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3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9101-6096-4BE0-A8BF-902AE6234E08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7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6B0D-1111-4548-A6C2-3314ACA9FD26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85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E37F-17F3-4681-B91C-CA082A147184}" type="datetime1">
              <a:rPr lang="fr-FR" smtClean="0"/>
              <a:t>22/12/2017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04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0EF8-4F7F-4BBB-B99A-1BCFDDDD5290}" type="datetime1">
              <a:rPr lang="fr-FR" smtClean="0"/>
              <a:t>22/12/2017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5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CC87-FA56-4851-BD91-A1DB9B072A6B}" type="datetime1">
              <a:rPr lang="fr-FR" smtClean="0"/>
              <a:t>22/12/2017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2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D00-B052-4DD5-AE6C-158136DEB37D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21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2E5A-2ABB-438E-A845-31E9E0C62F64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D77F-A143-4FC2-8579-294BE68DF68E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AA50BD-F8DB-47AC-A1E9-09864E742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24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orsys.fr/" TargetMode="External"/><Relationship Id="rId2" Type="http://schemas.openxmlformats.org/officeDocument/2006/relationships/hyperlink" Target="https://fr.wikipedi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uperprof.fr/" TargetMode="External"/><Relationship Id="rId4" Type="http://schemas.openxmlformats.org/officeDocument/2006/relationships/hyperlink" Target="https://www.pluswebtunisie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EA938-8EEF-47CF-B5FD-4A45A2B7B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Java-Math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2B6754-3C28-4C13-995E-B57F70EAF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Transformer de Fourier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12D6CA-496F-4FE0-9BF9-978D6840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B874B1-E6F4-422A-BFB3-86DDB9196B3A}"/>
              </a:ext>
            </a:extLst>
          </p:cNvPr>
          <p:cNvSpPr txBox="1"/>
          <p:nvPr/>
        </p:nvSpPr>
        <p:spPr>
          <a:xfrm>
            <a:off x="2347274" y="5835192"/>
            <a:ext cx="673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Aubois Alexandre; Billaud William</a:t>
            </a:r>
          </a:p>
        </p:txBody>
      </p:sp>
    </p:spTree>
    <p:extLst>
      <p:ext uri="{BB962C8B-B14F-4D97-AF65-F5344CB8AC3E}">
        <p14:creationId xmlns:p14="http://schemas.microsoft.com/office/powerpoint/2010/main" val="83756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527CE-7BCC-41B4-A823-2B358C77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bonnes pratiques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48AB71-F7E1-42CB-8DF8-BE7BADCB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166A06-C448-4B6B-9988-A01491D4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58" y="1753809"/>
            <a:ext cx="3151034" cy="187684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F402D4A-E0A5-43E2-9398-AA529B0C9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636" y="3779950"/>
            <a:ext cx="2506976" cy="612941"/>
          </a:xfrm>
        </p:spPr>
        <p:txBody>
          <a:bodyPr/>
          <a:lstStyle/>
          <a:p>
            <a:r>
              <a:rPr lang="fr-FR" sz="2800" dirty="0"/>
              <a:t>MVC</a:t>
            </a:r>
          </a:p>
          <a:p>
            <a:endParaRPr lang="fr-FR" sz="2800" dirty="0"/>
          </a:p>
          <a:p>
            <a:endParaRPr lang="fr-FR" sz="2000" dirty="0"/>
          </a:p>
          <a:p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9690E76-0CC9-4A10-B3DD-88371AA62664}"/>
              </a:ext>
            </a:extLst>
          </p:cNvPr>
          <p:cNvSpPr txBox="1">
            <a:spLocks/>
          </p:cNvSpPr>
          <p:nvPr/>
        </p:nvSpPr>
        <p:spPr>
          <a:xfrm>
            <a:off x="3194365" y="3785581"/>
            <a:ext cx="2506976" cy="612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JUnit</a:t>
            </a:r>
          </a:p>
          <a:p>
            <a:endParaRPr lang="fr-FR" sz="2800" dirty="0"/>
          </a:p>
          <a:p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F70B1F6-CEEF-49CB-8A6E-AFA9DDCE69C9}"/>
              </a:ext>
            </a:extLst>
          </p:cNvPr>
          <p:cNvSpPr txBox="1">
            <a:spLocks/>
          </p:cNvSpPr>
          <p:nvPr/>
        </p:nvSpPr>
        <p:spPr>
          <a:xfrm>
            <a:off x="2911002" y="6247831"/>
            <a:ext cx="2506976" cy="612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Logger</a:t>
            </a:r>
          </a:p>
          <a:p>
            <a:endParaRPr lang="fr-FR" sz="2800" dirty="0"/>
          </a:p>
          <a:p>
            <a:endParaRPr lang="fr-FR" sz="2000" dirty="0"/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FA3DCC9-4003-4D5D-929C-C585B99E0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0" y="1543204"/>
            <a:ext cx="4174900" cy="20874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8758AF6-BDC8-4868-855D-2DA5220B1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74" y="4392891"/>
            <a:ext cx="3873500" cy="1651000"/>
          </a:xfrm>
          <a:prstGeom prst="rect">
            <a:avLst/>
          </a:prstGeom>
        </p:spPr>
      </p:pic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3B00DE2A-9CA2-4CB5-9F43-E814F2B9E062}"/>
              </a:ext>
            </a:extLst>
          </p:cNvPr>
          <p:cNvSpPr txBox="1">
            <a:spLocks/>
          </p:cNvSpPr>
          <p:nvPr/>
        </p:nvSpPr>
        <p:spPr>
          <a:xfrm>
            <a:off x="8997636" y="6247831"/>
            <a:ext cx="2506976" cy="612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SLF 4 J</a:t>
            </a:r>
          </a:p>
          <a:p>
            <a:endParaRPr lang="fr-FR" sz="2800" dirty="0"/>
          </a:p>
          <a:p>
            <a:endParaRPr lang="fr-FR" sz="2000" dirty="0"/>
          </a:p>
          <a:p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2B0DE6C5-6169-42CF-AB7E-3F46535D9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93" y="4476532"/>
            <a:ext cx="3448467" cy="18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D1222-959B-4EE4-AE0F-CA0BDEF9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AD3D4A-B2DE-4CFB-AB3E-B6AE598D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https://fr.wikipedia.org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http://blogs.orsys.fr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https://www.pluswebtunisie.com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5"/>
              </a:rPr>
              <a:t>https://www.superprof.fr/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4DD62E-A19A-484C-A3F0-F4CDB2B4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04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4E983-C545-4EF0-A2F0-CED51836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352" y="953431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Merci pour votre écoute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AC1E62-CDA0-4919-A666-3AA5A19F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 descr="Une image contenant clôture, musique, base-ball&#10;&#10;Description générée avec un niveau de confiance très élevé">
            <a:extLst>
              <a:ext uri="{FF2B5EF4-FFF2-40B4-BE49-F238E27FC236}">
                <a16:creationId xmlns:a16="http://schemas.microsoft.com/office/drawing/2014/main" id="{A813A7A1-9437-41ED-9075-B9D2E00F1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96" y="2564089"/>
            <a:ext cx="3993636" cy="23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7DA02-37DE-4D94-BFAB-2F5F05AB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4130C0-7A1C-4569-8E6C-A99DDCFC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56268"/>
            <a:ext cx="8915400" cy="3777622"/>
          </a:xfrm>
        </p:spPr>
        <p:txBody>
          <a:bodyPr/>
          <a:lstStyle/>
          <a:p>
            <a:r>
              <a:rPr lang="fr-FR" sz="2000" dirty="0"/>
              <a:t>Gestion </a:t>
            </a:r>
          </a:p>
          <a:p>
            <a:endParaRPr lang="fr-FR" sz="2000" dirty="0"/>
          </a:p>
          <a:p>
            <a:r>
              <a:rPr lang="fr-FR" sz="2000" dirty="0"/>
              <a:t>Concept mathématiques</a:t>
            </a:r>
          </a:p>
          <a:p>
            <a:endParaRPr lang="fr-FR" sz="2000" dirty="0"/>
          </a:p>
          <a:p>
            <a:r>
              <a:rPr lang="fr-FR" sz="2000" dirty="0"/>
              <a:t>Concept Java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5BDF04-FCBF-4C74-B341-36988787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4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201206-2FE1-47BB-9025-B9CFC417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Gestion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8F4CE9-7457-4058-9E66-9B8B97AD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4AA50BD-F8DB-47AC-A1E9-09864E742458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8A7CA1B-7F93-49D2-B790-8AA4AF32A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1" b="89893" l="3333" r="96476">
                        <a14:foregroundMark x1="31714" y1="27412" x2="31714" y2="27412"/>
                        <a14:foregroundMark x1="28952" y1="28790" x2="29048" y2="29709"/>
                        <a14:foregroundMark x1="29048" y1="34763" x2="29048" y2="34763"/>
                        <a14:foregroundMark x1="28762" y1="36294" x2="26762" y2="38285"/>
                        <a14:foregroundMark x1="24762" y1="38285" x2="24000" y2="38744"/>
                        <a14:foregroundMark x1="6476" y1="11026" x2="15810" y2="9495"/>
                        <a14:foregroundMark x1="15810" y1="9495" x2="64381" y2="9495"/>
                        <a14:foregroundMark x1="64381" y1="9495" x2="71905" y2="8729"/>
                        <a14:foregroundMark x1="71905" y1="8729" x2="79619" y2="8729"/>
                        <a14:foregroundMark x1="79619" y1="8729" x2="86762" y2="14089"/>
                        <a14:foregroundMark x1="86762" y1="14089" x2="91333" y2="24349"/>
                        <a14:foregroundMark x1="91333" y1="24349" x2="93714" y2="49311"/>
                        <a14:foregroundMark x1="93714" y1="49311" x2="91810" y2="87289"/>
                        <a14:foregroundMark x1="91810" y1="87289" x2="84476" y2="91424"/>
                        <a14:foregroundMark x1="84476" y1="91424" x2="9810" y2="90505"/>
                        <a14:foregroundMark x1="9810" y1="90505" x2="7238" y2="77335"/>
                        <a14:foregroundMark x1="7238" y1="77335" x2="8762" y2="25574"/>
                        <a14:foregroundMark x1="8762" y1="25574" x2="6667" y2="9954"/>
                        <a14:foregroundMark x1="9714" y1="16692" x2="41238" y2="17611"/>
                        <a14:foregroundMark x1="41238" y1="17611" x2="22000" y2="30475"/>
                        <a14:foregroundMark x1="22000" y1="30475" x2="52952" y2="35375"/>
                        <a14:foregroundMark x1="52952" y1="35375" x2="22952" y2="52067"/>
                        <a14:foregroundMark x1="22952" y1="52067" x2="3810" y2="59265"/>
                        <a14:foregroundMark x1="3810" y1="59265" x2="57048" y2="63093"/>
                        <a14:foregroundMark x1="57048" y1="63093" x2="49810" y2="73047"/>
                        <a14:foregroundMark x1="49810" y1="73047" x2="38190" y2="78560"/>
                        <a14:foregroundMark x1="38190" y1="78560" x2="45905" y2="82389"/>
                        <a14:foregroundMark x1="45905" y1="82389" x2="16381" y2="80704"/>
                        <a14:foregroundMark x1="16381" y1="80704" x2="42381" y2="75651"/>
                        <a14:foregroundMark x1="42381" y1="75651" x2="51619" y2="75651"/>
                        <a14:foregroundMark x1="51619" y1="75651" x2="43143" y2="78714"/>
                        <a14:foregroundMark x1="43143" y1="78714" x2="52000" y2="79020"/>
                        <a14:foregroundMark x1="52000" y1="79020" x2="60952" y2="75498"/>
                        <a14:foregroundMark x1="60952" y1="75498" x2="60286" y2="59877"/>
                        <a14:foregroundMark x1="60286" y1="59877" x2="51143" y2="57121"/>
                        <a14:foregroundMark x1="51143" y1="57121" x2="64381" y2="62481"/>
                        <a14:foregroundMark x1="64381" y1="62481" x2="68476" y2="58193"/>
                        <a14:foregroundMark x1="94000" y1="13629" x2="93905" y2="88515"/>
                        <a14:foregroundMark x1="93905" y1="88515" x2="87143" y2="93721"/>
                        <a14:foregroundMark x1="87143" y1="93721" x2="11714" y2="93262"/>
                        <a14:foregroundMark x1="11714" y1="93262" x2="16381" y2="83614"/>
                        <a14:foregroundMark x1="16381" y1="83614" x2="8095" y2="73507"/>
                        <a14:foregroundMark x1="8095" y1="73507" x2="6476" y2="62021"/>
                        <a14:foregroundMark x1="6476" y1="62021" x2="6762" y2="49311"/>
                        <a14:foregroundMark x1="6762" y1="49311" x2="10571" y2="39051"/>
                        <a14:foregroundMark x1="10571" y1="39051" x2="15714" y2="49311"/>
                        <a14:foregroundMark x1="15714" y1="49311" x2="37238" y2="36447"/>
                        <a14:foregroundMark x1="37238" y1="36447" x2="49143" y2="19296"/>
                        <a14:foregroundMark x1="49143" y1="19296" x2="57619" y2="20214"/>
                        <a14:foregroundMark x1="57619" y1="20214" x2="56381" y2="39969"/>
                        <a14:foregroundMark x1="56381" y1="39969" x2="63714" y2="34763"/>
                        <a14:foregroundMark x1="63714" y1="34763" x2="65048" y2="19908"/>
                        <a14:foregroundMark x1="65048" y1="19908" x2="75429" y2="18070"/>
                        <a14:foregroundMark x1="75429" y1="18070" x2="82762" y2="21133"/>
                        <a14:foregroundMark x1="82762" y1="21133" x2="89524" y2="14701"/>
                        <a14:foregroundMark x1="89524" y1="14701" x2="93905" y2="31087"/>
                        <a14:foregroundMark x1="93905" y1="31087" x2="92762" y2="43798"/>
                        <a14:foregroundMark x1="92762" y1="43798" x2="88571" y2="60031"/>
                        <a14:foregroundMark x1="78762" y1="76263" x2="90667" y2="77029"/>
                        <a14:foregroundMark x1="93048" y1="91884" x2="96571" y2="81317"/>
                        <a14:foregroundMark x1="96571" y1="81317" x2="95238" y2="35375"/>
                        <a14:foregroundMark x1="93238" y1="19449" x2="56000" y2="63706"/>
                        <a14:foregroundMark x1="89714" y1="32772" x2="78381" y2="69066"/>
                        <a14:foregroundMark x1="78381" y1="69066" x2="74381" y2="76263"/>
                        <a14:foregroundMark x1="83429" y1="60643" x2="65905" y2="83920"/>
                        <a14:foregroundMark x1="12381" y1="47933" x2="14571" y2="60031"/>
                        <a14:foregroundMark x1="11714" y1="68300" x2="5619" y2="74732"/>
                        <a14:foregroundMark x1="3333" y1="67688" x2="4476" y2="76723"/>
                        <a14:foregroundMark x1="63524" y1="23583" x2="54000" y2="30015"/>
                        <a14:foregroundMark x1="50190" y1="24655" x2="49524" y2="35528"/>
                        <a14:foregroundMark x1="49238" y1="22665" x2="54857" y2="23124"/>
                        <a14:foregroundMark x1="77714" y1="83461" x2="75238" y2="78101"/>
                        <a14:foregroundMark x1="4286" y1="48086" x2="4286" y2="48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40" y="1399026"/>
            <a:ext cx="6509088" cy="404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6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3C755-B110-471B-941C-CDBF69B0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Listes des exigences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F6A11-6188-47AB-9D1F-1D31FEB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04EEA1-E653-4EA5-9F34-CF947FE6E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11" r="8005" b="9101"/>
          <a:stretch/>
        </p:blipFill>
        <p:spPr>
          <a:xfrm>
            <a:off x="2101174" y="1789889"/>
            <a:ext cx="9811932" cy="41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5F6B4-DC64-407B-866A-5962C6DD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Moteur de calcul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DD3F5-3120-4764-9605-1241DF31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 descr="Une image contenant LEGO, jouet&#10;&#10;Description générée avec un niveau de confiance très élevé">
            <a:extLst>
              <a:ext uri="{FF2B5EF4-FFF2-40B4-BE49-F238E27FC236}">
                <a16:creationId xmlns:a16="http://schemas.microsoft.com/office/drawing/2014/main" id="{F48AFCC6-5029-4E2D-B811-53DED0EF9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62" y="1804349"/>
            <a:ext cx="4286250" cy="428625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188AC0D-96A5-4E5D-A8C7-6094F2B52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84403"/>
            <a:ext cx="4625437" cy="2068598"/>
          </a:xfrm>
        </p:spPr>
        <p:txBody>
          <a:bodyPr/>
          <a:lstStyle/>
          <a:p>
            <a:r>
              <a:rPr lang="fr-FR" sz="2800" dirty="0"/>
              <a:t>Complexe</a:t>
            </a:r>
          </a:p>
          <a:p>
            <a:endParaRPr lang="fr-FR" sz="2800" dirty="0"/>
          </a:p>
          <a:p>
            <a:r>
              <a:rPr lang="fr-FR" sz="2800" dirty="0"/>
              <a:t>Transformer de Fourier </a:t>
            </a:r>
          </a:p>
          <a:p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51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3901E-9F37-44B5-B487-19372152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des modules et flux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34ABD7-F271-4321-9894-1CFCB25C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6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6F13880-FE44-4367-A7A5-ACB2D851124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32282" t="18660" r="32978" b="7536"/>
          <a:stretch/>
        </p:blipFill>
        <p:spPr bwMode="auto">
          <a:xfrm>
            <a:off x="4834648" y="1381328"/>
            <a:ext cx="4328808" cy="52042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944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F71C0D-E4F1-4058-9F61-E56B205FD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2022525"/>
            <a:ext cx="5640502" cy="282025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F7EC55-473D-494A-BAC4-D5A5C22D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85261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EFFFF"/>
                </a:solidFill>
              </a:rPr>
              <a:t>Concept </a:t>
            </a:r>
            <a:r>
              <a:rPr lang="en-US" sz="3700" dirty="0" err="1">
                <a:solidFill>
                  <a:srgbClr val="FEFFFF"/>
                </a:solidFill>
              </a:rPr>
              <a:t>mathématiques</a:t>
            </a:r>
            <a:endParaRPr lang="en-US" sz="3700" dirty="0">
              <a:solidFill>
                <a:srgbClr val="FE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DD536C-5434-4F5B-91E4-A8A6FE9F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4AA50BD-F8DB-47AC-A1E9-09864E742458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9892E-0F0F-4706-B843-59BA074D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mathématiques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E2D24-00EB-4956-9A8F-BC3F7645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Nombres réels et complexes</a:t>
            </a:r>
          </a:p>
          <a:p>
            <a:endParaRPr lang="fr-FR" dirty="0"/>
          </a:p>
          <a:p>
            <a:r>
              <a:rPr lang="fr-FR" dirty="0"/>
              <a:t>Transformer de Fourier (Direct, inverse)</a:t>
            </a:r>
          </a:p>
          <a:p>
            <a:endParaRPr lang="fr-FR" dirty="0"/>
          </a:p>
          <a:p>
            <a:r>
              <a:rPr lang="fr-FR" dirty="0"/>
              <a:t>Espace temps 			Espace fréquentielle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4A0D7E-D68C-4F11-AB21-ED617BB0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0BD-F8DB-47AC-A1E9-09864E742458}" type="slidenum">
              <a:rPr lang="fr-FR" smtClean="0"/>
              <a:t>8</a:t>
            </a:fld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681E0DB-7649-44D6-9CA3-338E4465A58F}"/>
              </a:ext>
            </a:extLst>
          </p:cNvPr>
          <p:cNvCxnSpPr/>
          <p:nvPr/>
        </p:nvCxnSpPr>
        <p:spPr>
          <a:xfrm>
            <a:off x="4892511" y="3930978"/>
            <a:ext cx="848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habits, personne&#10;&#10;Description générée avec un niveau de confiance élevé">
            <a:extLst>
              <a:ext uri="{FF2B5EF4-FFF2-40B4-BE49-F238E27FC236}">
                <a16:creationId xmlns:a16="http://schemas.microsoft.com/office/drawing/2014/main" id="{8C2E8106-6A5A-4745-B478-8C3CCB5E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03" y="4294618"/>
            <a:ext cx="2094806" cy="25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166BF9EE-F7AC-4FA5-AC7E-001B3A642F7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312DBA5-56D8-42B2-BA94-28168C2A670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996130F-9AB5-4DE9-8574-3AF891C5C1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692209D-B607-46C3-8560-07AF722916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1956B1-B6DC-4DF9-A92B-34AE0DF0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82" y="967417"/>
            <a:ext cx="2650126" cy="4930468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94874638-CF15-4908-BC4B-4908744D0B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E63012-B4DB-4FA0-AC10-8B054C7D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Concept Java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C21DC-42D4-4210-805D-B08A229D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4AA50BD-F8DB-47AC-A1E9-09864E742458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4236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110</Words>
  <Application>Microsoft Office PowerPoint</Application>
  <PresentationFormat>Grand écran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Brin</vt:lpstr>
      <vt:lpstr>Projet Java-Math</vt:lpstr>
      <vt:lpstr>Sommaire</vt:lpstr>
      <vt:lpstr>Gestion  </vt:lpstr>
      <vt:lpstr>Listes des exigences </vt:lpstr>
      <vt:lpstr>Moteur de calcul</vt:lpstr>
      <vt:lpstr>Arbre des modules et flux de données</vt:lpstr>
      <vt:lpstr>Concept mathématiques</vt:lpstr>
      <vt:lpstr>Utilisation des mathématiques </vt:lpstr>
      <vt:lpstr>Concept Java</vt:lpstr>
      <vt:lpstr>Les bonnes pratiques </vt:lpstr>
      <vt:lpstr>Sources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Java-Math</dc:title>
  <dc:creator>Alex Aubois</dc:creator>
  <cp:lastModifiedBy>Alex Aubois</cp:lastModifiedBy>
  <cp:revision>12</cp:revision>
  <dcterms:created xsi:type="dcterms:W3CDTF">2017-12-21T10:53:15Z</dcterms:created>
  <dcterms:modified xsi:type="dcterms:W3CDTF">2017-12-22T09:23:37Z</dcterms:modified>
</cp:coreProperties>
</file>