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0" r:id="rId2"/>
  </p:sldMasterIdLst>
  <p:notesMasterIdLst>
    <p:notesMasterId r:id="rId45"/>
  </p:notesMasterIdLst>
  <p:sldIdLst>
    <p:sldId id="289" r:id="rId3"/>
    <p:sldId id="291" r:id="rId4"/>
    <p:sldId id="292" r:id="rId5"/>
    <p:sldId id="290" r:id="rId6"/>
    <p:sldId id="293" r:id="rId7"/>
    <p:sldId id="325" r:id="rId8"/>
    <p:sldId id="328" r:id="rId9"/>
    <p:sldId id="294" r:id="rId10"/>
    <p:sldId id="295" r:id="rId11"/>
    <p:sldId id="323" r:id="rId12"/>
    <p:sldId id="297" r:id="rId13"/>
    <p:sldId id="321" r:id="rId14"/>
    <p:sldId id="322" r:id="rId15"/>
    <p:sldId id="326" r:id="rId16"/>
    <p:sldId id="327" r:id="rId17"/>
    <p:sldId id="329" r:id="rId18"/>
    <p:sldId id="312" r:id="rId19"/>
    <p:sldId id="313" r:id="rId20"/>
    <p:sldId id="319" r:id="rId21"/>
    <p:sldId id="320" r:id="rId22"/>
    <p:sldId id="330" r:id="rId23"/>
    <p:sldId id="302" r:id="rId24"/>
    <p:sldId id="303" r:id="rId25"/>
    <p:sldId id="304" r:id="rId26"/>
    <p:sldId id="305" r:id="rId27"/>
    <p:sldId id="317" r:id="rId28"/>
    <p:sldId id="318" r:id="rId29"/>
    <p:sldId id="331" r:id="rId30"/>
    <p:sldId id="314" r:id="rId31"/>
    <p:sldId id="306" r:id="rId32"/>
    <p:sldId id="307" r:id="rId33"/>
    <p:sldId id="332" r:id="rId34"/>
    <p:sldId id="309" r:id="rId35"/>
    <p:sldId id="310" r:id="rId36"/>
    <p:sldId id="311" r:id="rId37"/>
    <p:sldId id="300" r:id="rId38"/>
    <p:sldId id="301" r:id="rId39"/>
    <p:sldId id="315" r:id="rId40"/>
    <p:sldId id="316" r:id="rId41"/>
    <p:sldId id="333" r:id="rId42"/>
    <p:sldId id="324" r:id="rId43"/>
    <p:sldId id="33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1" autoAdjust="0"/>
    <p:restoredTop sz="82309" autoAdjust="0"/>
  </p:normalViewPr>
  <p:slideViewPr>
    <p:cSldViewPr snapToGrid="0">
      <p:cViewPr varScale="1">
        <p:scale>
          <a:sx n="67" d="100"/>
          <a:sy n="67" d="100"/>
        </p:scale>
        <p:origin x="12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65D02-3A12-4E06-9D0D-F647C928B08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6FD88A-3E1A-40BB-B0BF-5F0EA29F1E41}">
      <dgm:prSet/>
      <dgm:spPr/>
      <dgm:t>
        <a:bodyPr/>
        <a:lstStyle/>
        <a:p>
          <a:r>
            <a:rPr lang="fr-FR" dirty="0" err="1"/>
            <a:t>Methodology</a:t>
          </a:r>
          <a:endParaRPr lang="en-US" dirty="0"/>
        </a:p>
      </dgm:t>
    </dgm:pt>
    <dgm:pt modelId="{BB363EEB-AB8A-4BE8-9AE9-F1251CECB3C1}" type="parTrans" cxnId="{3918E032-6BE0-4292-97DA-AACE79311879}">
      <dgm:prSet/>
      <dgm:spPr/>
      <dgm:t>
        <a:bodyPr/>
        <a:lstStyle/>
        <a:p>
          <a:endParaRPr lang="en-US"/>
        </a:p>
      </dgm:t>
    </dgm:pt>
    <dgm:pt modelId="{08CA1B7F-C2B8-4140-80FB-A010AC517E61}" type="sibTrans" cxnId="{3918E032-6BE0-4292-97DA-AACE79311879}">
      <dgm:prSet/>
      <dgm:spPr/>
      <dgm:t>
        <a:bodyPr/>
        <a:lstStyle/>
        <a:p>
          <a:endParaRPr lang="en-US"/>
        </a:p>
      </dgm:t>
    </dgm:pt>
    <dgm:pt modelId="{BB7D598C-6F97-4E8C-8DD7-CE95DC8D19B3}">
      <dgm:prSet/>
      <dgm:spPr/>
      <dgm:t>
        <a:bodyPr/>
        <a:lstStyle/>
        <a:p>
          <a:r>
            <a:rPr lang="fr-FR" dirty="0"/>
            <a:t>Attack surface</a:t>
          </a:r>
          <a:endParaRPr lang="en-US" dirty="0"/>
        </a:p>
      </dgm:t>
    </dgm:pt>
    <dgm:pt modelId="{ADB44897-C153-42D8-8DF8-82B53D030D52}" type="parTrans" cxnId="{A35F7B12-DFAF-403C-A8C6-252D40B140DD}">
      <dgm:prSet/>
      <dgm:spPr/>
      <dgm:t>
        <a:bodyPr/>
        <a:lstStyle/>
        <a:p>
          <a:endParaRPr lang="en-US"/>
        </a:p>
      </dgm:t>
    </dgm:pt>
    <dgm:pt modelId="{2079443D-A540-4376-9FE2-D1AC27C4B3EE}" type="sibTrans" cxnId="{A35F7B12-DFAF-403C-A8C6-252D40B140DD}">
      <dgm:prSet/>
      <dgm:spPr/>
      <dgm:t>
        <a:bodyPr/>
        <a:lstStyle/>
        <a:p>
          <a:endParaRPr lang="en-US"/>
        </a:p>
      </dgm:t>
    </dgm:pt>
    <dgm:pt modelId="{163F005F-57DC-4D7B-B28C-EB88AB8719FA}">
      <dgm:prSet/>
      <dgm:spPr/>
      <dgm:t>
        <a:bodyPr/>
        <a:lstStyle/>
        <a:p>
          <a:r>
            <a:rPr lang="fr-FR" dirty="0" err="1"/>
            <a:t>Vulnerabilites</a:t>
          </a:r>
          <a:r>
            <a:rPr lang="fr-FR" dirty="0"/>
            <a:t> </a:t>
          </a:r>
          <a:r>
            <a:rPr lang="fr-FR" dirty="0" err="1"/>
            <a:t>list</a:t>
          </a:r>
          <a:r>
            <a:rPr lang="fr-FR" dirty="0"/>
            <a:t> and </a:t>
          </a:r>
          <a:r>
            <a:rPr lang="fr-FR" dirty="0" err="1"/>
            <a:t>counter</a:t>
          </a:r>
          <a:r>
            <a:rPr lang="fr-FR" dirty="0"/>
            <a:t> </a:t>
          </a:r>
          <a:r>
            <a:rPr lang="fr-FR" dirty="0" err="1"/>
            <a:t>measure</a:t>
          </a:r>
          <a:endParaRPr lang="en-US" dirty="0"/>
        </a:p>
      </dgm:t>
    </dgm:pt>
    <dgm:pt modelId="{B1EF0DC7-FD42-4E33-8E53-7F2026DF7A2A}" type="parTrans" cxnId="{08A7D374-A39F-4F7F-96EE-80889C7D2C65}">
      <dgm:prSet/>
      <dgm:spPr/>
      <dgm:t>
        <a:bodyPr/>
        <a:lstStyle/>
        <a:p>
          <a:endParaRPr lang="en-US"/>
        </a:p>
      </dgm:t>
    </dgm:pt>
    <dgm:pt modelId="{ECBCF8BB-8F23-4C6C-A837-54CC8DD757ED}" type="sibTrans" cxnId="{08A7D374-A39F-4F7F-96EE-80889C7D2C65}">
      <dgm:prSet/>
      <dgm:spPr/>
      <dgm:t>
        <a:bodyPr/>
        <a:lstStyle/>
        <a:p>
          <a:endParaRPr lang="en-US"/>
        </a:p>
      </dgm:t>
    </dgm:pt>
    <dgm:pt modelId="{0F7A8565-8654-4E5F-965E-B2A5D667CB30}">
      <dgm:prSet/>
      <dgm:spPr/>
      <dgm:t>
        <a:bodyPr/>
        <a:lstStyle/>
        <a:p>
          <a:r>
            <a:rPr lang="fr-FR" dirty="0"/>
            <a:t>Recommendation on production</a:t>
          </a:r>
          <a:endParaRPr lang="en-US" dirty="0"/>
        </a:p>
      </dgm:t>
    </dgm:pt>
    <dgm:pt modelId="{47BB24F3-EBDA-4269-91B0-7BA5DEC6D7D1}" type="parTrans" cxnId="{9A0AC2BA-537A-485F-8A20-3517CF2F1DB6}">
      <dgm:prSet/>
      <dgm:spPr/>
      <dgm:t>
        <a:bodyPr/>
        <a:lstStyle/>
        <a:p>
          <a:endParaRPr lang="en-US"/>
        </a:p>
      </dgm:t>
    </dgm:pt>
    <dgm:pt modelId="{3C44ED23-E6EF-435A-9524-C69436D5F93F}" type="sibTrans" cxnId="{9A0AC2BA-537A-485F-8A20-3517CF2F1DB6}">
      <dgm:prSet/>
      <dgm:spPr/>
      <dgm:t>
        <a:bodyPr/>
        <a:lstStyle/>
        <a:p>
          <a:endParaRPr lang="en-US"/>
        </a:p>
      </dgm:t>
    </dgm:pt>
    <dgm:pt modelId="{3D9BD2BD-7667-4B18-9A5A-7E4DD86FEE22}" type="pres">
      <dgm:prSet presAssocID="{16765D02-3A12-4E06-9D0D-F647C928B084}" presName="linear" presStyleCnt="0">
        <dgm:presLayoutVars>
          <dgm:dir/>
          <dgm:animLvl val="lvl"/>
          <dgm:resizeHandles val="exact"/>
        </dgm:presLayoutVars>
      </dgm:prSet>
      <dgm:spPr/>
    </dgm:pt>
    <dgm:pt modelId="{959587F5-267F-4F67-BED7-2288C3223A3F}" type="pres">
      <dgm:prSet presAssocID="{2A6FD88A-3E1A-40BB-B0BF-5F0EA29F1E41}" presName="parentLin" presStyleCnt="0"/>
      <dgm:spPr/>
    </dgm:pt>
    <dgm:pt modelId="{134F7D32-2935-42E8-8F85-DDE10862D436}" type="pres">
      <dgm:prSet presAssocID="{2A6FD88A-3E1A-40BB-B0BF-5F0EA29F1E41}" presName="parentLeftMargin" presStyleLbl="node1" presStyleIdx="0" presStyleCnt="4"/>
      <dgm:spPr/>
    </dgm:pt>
    <dgm:pt modelId="{43A33AD8-B247-4CB6-B49C-C2A8406CE622}" type="pres">
      <dgm:prSet presAssocID="{2A6FD88A-3E1A-40BB-B0BF-5F0EA29F1E4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92528F-1100-4A26-8281-C98B40B026D8}" type="pres">
      <dgm:prSet presAssocID="{2A6FD88A-3E1A-40BB-B0BF-5F0EA29F1E41}" presName="negativeSpace" presStyleCnt="0"/>
      <dgm:spPr/>
    </dgm:pt>
    <dgm:pt modelId="{A2B39E5D-B0F4-4477-9D30-C2F5200CDE01}" type="pres">
      <dgm:prSet presAssocID="{2A6FD88A-3E1A-40BB-B0BF-5F0EA29F1E41}" presName="childText" presStyleLbl="conFgAcc1" presStyleIdx="0" presStyleCnt="4">
        <dgm:presLayoutVars>
          <dgm:bulletEnabled val="1"/>
        </dgm:presLayoutVars>
      </dgm:prSet>
      <dgm:spPr/>
    </dgm:pt>
    <dgm:pt modelId="{A14B98DC-DCEF-473E-890C-141E5EF98B5B}" type="pres">
      <dgm:prSet presAssocID="{08CA1B7F-C2B8-4140-80FB-A010AC517E61}" presName="spaceBetweenRectangles" presStyleCnt="0"/>
      <dgm:spPr/>
    </dgm:pt>
    <dgm:pt modelId="{EBE66DA1-9F5A-4659-8069-C062EFB8A391}" type="pres">
      <dgm:prSet presAssocID="{BB7D598C-6F97-4E8C-8DD7-CE95DC8D19B3}" presName="parentLin" presStyleCnt="0"/>
      <dgm:spPr/>
    </dgm:pt>
    <dgm:pt modelId="{BD3B9B32-FF14-40AF-BF3A-F977A2E26CAF}" type="pres">
      <dgm:prSet presAssocID="{BB7D598C-6F97-4E8C-8DD7-CE95DC8D19B3}" presName="parentLeftMargin" presStyleLbl="node1" presStyleIdx="0" presStyleCnt="4"/>
      <dgm:spPr/>
    </dgm:pt>
    <dgm:pt modelId="{B5EDA496-C5DC-4108-B8CF-C09A3D06DA47}" type="pres">
      <dgm:prSet presAssocID="{BB7D598C-6F97-4E8C-8DD7-CE95DC8D19B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9758AF3-77C9-42AB-8FE9-F29C3902F3F5}" type="pres">
      <dgm:prSet presAssocID="{BB7D598C-6F97-4E8C-8DD7-CE95DC8D19B3}" presName="negativeSpace" presStyleCnt="0"/>
      <dgm:spPr/>
    </dgm:pt>
    <dgm:pt modelId="{2EDE18A5-3D7D-4439-8CD6-F180D7CCD3D6}" type="pres">
      <dgm:prSet presAssocID="{BB7D598C-6F97-4E8C-8DD7-CE95DC8D19B3}" presName="childText" presStyleLbl="conFgAcc1" presStyleIdx="1" presStyleCnt="4">
        <dgm:presLayoutVars>
          <dgm:bulletEnabled val="1"/>
        </dgm:presLayoutVars>
      </dgm:prSet>
      <dgm:spPr/>
    </dgm:pt>
    <dgm:pt modelId="{0FF20DDF-A6FB-462F-9353-C0234100F34E}" type="pres">
      <dgm:prSet presAssocID="{2079443D-A540-4376-9FE2-D1AC27C4B3EE}" presName="spaceBetweenRectangles" presStyleCnt="0"/>
      <dgm:spPr/>
    </dgm:pt>
    <dgm:pt modelId="{972CB7D9-DBD9-4BD9-8CF3-93C7488A83C6}" type="pres">
      <dgm:prSet presAssocID="{163F005F-57DC-4D7B-B28C-EB88AB8719FA}" presName="parentLin" presStyleCnt="0"/>
      <dgm:spPr/>
    </dgm:pt>
    <dgm:pt modelId="{58CCDDD0-A433-4A13-A4E8-AA74DED4362C}" type="pres">
      <dgm:prSet presAssocID="{163F005F-57DC-4D7B-B28C-EB88AB8719FA}" presName="parentLeftMargin" presStyleLbl="node1" presStyleIdx="1" presStyleCnt="4"/>
      <dgm:spPr/>
    </dgm:pt>
    <dgm:pt modelId="{A55174D8-80B0-4A1C-931F-AF9195E8373E}" type="pres">
      <dgm:prSet presAssocID="{163F005F-57DC-4D7B-B28C-EB88AB8719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AD487B4-7B24-4F4D-92E9-8D213A107AFC}" type="pres">
      <dgm:prSet presAssocID="{163F005F-57DC-4D7B-B28C-EB88AB8719FA}" presName="negativeSpace" presStyleCnt="0"/>
      <dgm:spPr/>
    </dgm:pt>
    <dgm:pt modelId="{D7972433-FB89-4073-9F31-BB53CD37E410}" type="pres">
      <dgm:prSet presAssocID="{163F005F-57DC-4D7B-B28C-EB88AB8719FA}" presName="childText" presStyleLbl="conFgAcc1" presStyleIdx="2" presStyleCnt="4">
        <dgm:presLayoutVars>
          <dgm:bulletEnabled val="1"/>
        </dgm:presLayoutVars>
      </dgm:prSet>
      <dgm:spPr/>
    </dgm:pt>
    <dgm:pt modelId="{DC422FF3-3A1F-4A57-B9F1-969D530406BC}" type="pres">
      <dgm:prSet presAssocID="{ECBCF8BB-8F23-4C6C-A837-54CC8DD757ED}" presName="spaceBetweenRectangles" presStyleCnt="0"/>
      <dgm:spPr/>
    </dgm:pt>
    <dgm:pt modelId="{5A231E4F-0FBB-4E00-BFC1-4B36046BDDAC}" type="pres">
      <dgm:prSet presAssocID="{0F7A8565-8654-4E5F-965E-B2A5D667CB30}" presName="parentLin" presStyleCnt="0"/>
      <dgm:spPr/>
    </dgm:pt>
    <dgm:pt modelId="{62E5CDBC-EEEE-4E95-8A56-1C9AB97E2C5C}" type="pres">
      <dgm:prSet presAssocID="{0F7A8565-8654-4E5F-965E-B2A5D667CB30}" presName="parentLeftMargin" presStyleLbl="node1" presStyleIdx="2" presStyleCnt="4"/>
      <dgm:spPr/>
    </dgm:pt>
    <dgm:pt modelId="{ECCCF574-C867-4829-89A3-9EFDE3BA6E73}" type="pres">
      <dgm:prSet presAssocID="{0F7A8565-8654-4E5F-965E-B2A5D667CB3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52B6EBA-FEA1-400A-A2C7-BA8802C934E2}" type="pres">
      <dgm:prSet presAssocID="{0F7A8565-8654-4E5F-965E-B2A5D667CB30}" presName="negativeSpace" presStyleCnt="0"/>
      <dgm:spPr/>
    </dgm:pt>
    <dgm:pt modelId="{1D87C76F-40A0-4347-A622-235D35AFB17E}" type="pres">
      <dgm:prSet presAssocID="{0F7A8565-8654-4E5F-965E-B2A5D667CB3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5FF5400-3357-4E4D-A39B-54875C612F50}" type="presOf" srcId="{16765D02-3A12-4E06-9D0D-F647C928B084}" destId="{3D9BD2BD-7667-4B18-9A5A-7E4DD86FEE22}" srcOrd="0" destOrd="0" presId="urn:microsoft.com/office/officeart/2005/8/layout/list1"/>
    <dgm:cxn modelId="{A35F7B12-DFAF-403C-A8C6-252D40B140DD}" srcId="{16765D02-3A12-4E06-9D0D-F647C928B084}" destId="{BB7D598C-6F97-4E8C-8DD7-CE95DC8D19B3}" srcOrd="1" destOrd="0" parTransId="{ADB44897-C153-42D8-8DF8-82B53D030D52}" sibTransId="{2079443D-A540-4376-9FE2-D1AC27C4B3EE}"/>
    <dgm:cxn modelId="{D8E74C24-99C9-4FDE-BDD9-16D9711D04A5}" type="presOf" srcId="{163F005F-57DC-4D7B-B28C-EB88AB8719FA}" destId="{58CCDDD0-A433-4A13-A4E8-AA74DED4362C}" srcOrd="0" destOrd="0" presId="urn:microsoft.com/office/officeart/2005/8/layout/list1"/>
    <dgm:cxn modelId="{9463F726-E3E8-4BAD-870B-07579B1464FE}" type="presOf" srcId="{2A6FD88A-3E1A-40BB-B0BF-5F0EA29F1E41}" destId="{134F7D32-2935-42E8-8F85-DDE10862D436}" srcOrd="0" destOrd="0" presId="urn:microsoft.com/office/officeart/2005/8/layout/list1"/>
    <dgm:cxn modelId="{3918E032-6BE0-4292-97DA-AACE79311879}" srcId="{16765D02-3A12-4E06-9D0D-F647C928B084}" destId="{2A6FD88A-3E1A-40BB-B0BF-5F0EA29F1E41}" srcOrd="0" destOrd="0" parTransId="{BB363EEB-AB8A-4BE8-9AE9-F1251CECB3C1}" sibTransId="{08CA1B7F-C2B8-4140-80FB-A010AC517E61}"/>
    <dgm:cxn modelId="{81462340-C486-46D4-B0E9-B9878C75F96B}" type="presOf" srcId="{0F7A8565-8654-4E5F-965E-B2A5D667CB30}" destId="{ECCCF574-C867-4829-89A3-9EFDE3BA6E73}" srcOrd="1" destOrd="0" presId="urn:microsoft.com/office/officeart/2005/8/layout/list1"/>
    <dgm:cxn modelId="{CF30D952-C80F-457F-9746-075DB1BCC7BC}" type="presOf" srcId="{BB7D598C-6F97-4E8C-8DD7-CE95DC8D19B3}" destId="{B5EDA496-C5DC-4108-B8CF-C09A3D06DA47}" srcOrd="1" destOrd="0" presId="urn:microsoft.com/office/officeart/2005/8/layout/list1"/>
    <dgm:cxn modelId="{08A7D374-A39F-4F7F-96EE-80889C7D2C65}" srcId="{16765D02-3A12-4E06-9D0D-F647C928B084}" destId="{163F005F-57DC-4D7B-B28C-EB88AB8719FA}" srcOrd="2" destOrd="0" parTransId="{B1EF0DC7-FD42-4E33-8E53-7F2026DF7A2A}" sibTransId="{ECBCF8BB-8F23-4C6C-A837-54CC8DD757ED}"/>
    <dgm:cxn modelId="{57C7A481-1CF6-4127-83A9-738B4A63A451}" type="presOf" srcId="{0F7A8565-8654-4E5F-965E-B2A5D667CB30}" destId="{62E5CDBC-EEEE-4E95-8A56-1C9AB97E2C5C}" srcOrd="0" destOrd="0" presId="urn:microsoft.com/office/officeart/2005/8/layout/list1"/>
    <dgm:cxn modelId="{9A0AC2BA-537A-485F-8A20-3517CF2F1DB6}" srcId="{16765D02-3A12-4E06-9D0D-F647C928B084}" destId="{0F7A8565-8654-4E5F-965E-B2A5D667CB30}" srcOrd="3" destOrd="0" parTransId="{47BB24F3-EBDA-4269-91B0-7BA5DEC6D7D1}" sibTransId="{3C44ED23-E6EF-435A-9524-C69436D5F93F}"/>
    <dgm:cxn modelId="{6F4896BF-5830-415F-A454-E9586985F989}" type="presOf" srcId="{163F005F-57DC-4D7B-B28C-EB88AB8719FA}" destId="{A55174D8-80B0-4A1C-931F-AF9195E8373E}" srcOrd="1" destOrd="0" presId="urn:microsoft.com/office/officeart/2005/8/layout/list1"/>
    <dgm:cxn modelId="{7CF282E2-0587-4FAF-9F2B-21BA55D5D773}" type="presOf" srcId="{2A6FD88A-3E1A-40BB-B0BF-5F0EA29F1E41}" destId="{43A33AD8-B247-4CB6-B49C-C2A8406CE622}" srcOrd="1" destOrd="0" presId="urn:microsoft.com/office/officeart/2005/8/layout/list1"/>
    <dgm:cxn modelId="{B2ED61E7-E5AF-476D-829F-15285C7EA418}" type="presOf" srcId="{BB7D598C-6F97-4E8C-8DD7-CE95DC8D19B3}" destId="{BD3B9B32-FF14-40AF-BF3A-F977A2E26CAF}" srcOrd="0" destOrd="0" presId="urn:microsoft.com/office/officeart/2005/8/layout/list1"/>
    <dgm:cxn modelId="{4B3B79C8-5566-4875-B725-693E9433AE8B}" type="presParOf" srcId="{3D9BD2BD-7667-4B18-9A5A-7E4DD86FEE22}" destId="{959587F5-267F-4F67-BED7-2288C3223A3F}" srcOrd="0" destOrd="0" presId="urn:microsoft.com/office/officeart/2005/8/layout/list1"/>
    <dgm:cxn modelId="{805752F5-7DF7-4C0C-B8EF-3A1EEF4C810E}" type="presParOf" srcId="{959587F5-267F-4F67-BED7-2288C3223A3F}" destId="{134F7D32-2935-42E8-8F85-DDE10862D436}" srcOrd="0" destOrd="0" presId="urn:microsoft.com/office/officeart/2005/8/layout/list1"/>
    <dgm:cxn modelId="{0F8677F2-8510-4CE8-806B-A6C6E7A58C84}" type="presParOf" srcId="{959587F5-267F-4F67-BED7-2288C3223A3F}" destId="{43A33AD8-B247-4CB6-B49C-C2A8406CE622}" srcOrd="1" destOrd="0" presId="urn:microsoft.com/office/officeart/2005/8/layout/list1"/>
    <dgm:cxn modelId="{2D195F3D-B9C1-47EA-ABD8-55E50A2FCBB0}" type="presParOf" srcId="{3D9BD2BD-7667-4B18-9A5A-7E4DD86FEE22}" destId="{D392528F-1100-4A26-8281-C98B40B026D8}" srcOrd="1" destOrd="0" presId="urn:microsoft.com/office/officeart/2005/8/layout/list1"/>
    <dgm:cxn modelId="{1F6E489A-17B9-4546-AF3A-C37AC996EB44}" type="presParOf" srcId="{3D9BD2BD-7667-4B18-9A5A-7E4DD86FEE22}" destId="{A2B39E5D-B0F4-4477-9D30-C2F5200CDE01}" srcOrd="2" destOrd="0" presId="urn:microsoft.com/office/officeart/2005/8/layout/list1"/>
    <dgm:cxn modelId="{26DDD2FF-7553-46B0-8877-B3A494DAC826}" type="presParOf" srcId="{3D9BD2BD-7667-4B18-9A5A-7E4DD86FEE22}" destId="{A14B98DC-DCEF-473E-890C-141E5EF98B5B}" srcOrd="3" destOrd="0" presId="urn:microsoft.com/office/officeart/2005/8/layout/list1"/>
    <dgm:cxn modelId="{E62720FD-7EC6-49F2-9C6A-FF509C2D7BE9}" type="presParOf" srcId="{3D9BD2BD-7667-4B18-9A5A-7E4DD86FEE22}" destId="{EBE66DA1-9F5A-4659-8069-C062EFB8A391}" srcOrd="4" destOrd="0" presId="urn:microsoft.com/office/officeart/2005/8/layout/list1"/>
    <dgm:cxn modelId="{707C6586-ED4C-442D-8D5B-ABE31855B36F}" type="presParOf" srcId="{EBE66DA1-9F5A-4659-8069-C062EFB8A391}" destId="{BD3B9B32-FF14-40AF-BF3A-F977A2E26CAF}" srcOrd="0" destOrd="0" presId="urn:microsoft.com/office/officeart/2005/8/layout/list1"/>
    <dgm:cxn modelId="{AEF4E5D7-57FE-471A-960D-2D317CC5A8E7}" type="presParOf" srcId="{EBE66DA1-9F5A-4659-8069-C062EFB8A391}" destId="{B5EDA496-C5DC-4108-B8CF-C09A3D06DA47}" srcOrd="1" destOrd="0" presId="urn:microsoft.com/office/officeart/2005/8/layout/list1"/>
    <dgm:cxn modelId="{C69C7370-1C1C-4ACE-A11E-920129BDEFF9}" type="presParOf" srcId="{3D9BD2BD-7667-4B18-9A5A-7E4DD86FEE22}" destId="{C9758AF3-77C9-42AB-8FE9-F29C3902F3F5}" srcOrd="5" destOrd="0" presId="urn:microsoft.com/office/officeart/2005/8/layout/list1"/>
    <dgm:cxn modelId="{F7A8C145-76F8-46A8-AD96-CF9584924F82}" type="presParOf" srcId="{3D9BD2BD-7667-4B18-9A5A-7E4DD86FEE22}" destId="{2EDE18A5-3D7D-4439-8CD6-F180D7CCD3D6}" srcOrd="6" destOrd="0" presId="urn:microsoft.com/office/officeart/2005/8/layout/list1"/>
    <dgm:cxn modelId="{C569C947-8AD8-4CCF-86DA-640419A6FC8F}" type="presParOf" srcId="{3D9BD2BD-7667-4B18-9A5A-7E4DD86FEE22}" destId="{0FF20DDF-A6FB-462F-9353-C0234100F34E}" srcOrd="7" destOrd="0" presId="urn:microsoft.com/office/officeart/2005/8/layout/list1"/>
    <dgm:cxn modelId="{11E1AFD0-3F8B-4B26-9A33-009F1C06E6C6}" type="presParOf" srcId="{3D9BD2BD-7667-4B18-9A5A-7E4DD86FEE22}" destId="{972CB7D9-DBD9-4BD9-8CF3-93C7488A83C6}" srcOrd="8" destOrd="0" presId="urn:microsoft.com/office/officeart/2005/8/layout/list1"/>
    <dgm:cxn modelId="{929F47B4-2572-4480-8CFC-B192DEF22CE8}" type="presParOf" srcId="{972CB7D9-DBD9-4BD9-8CF3-93C7488A83C6}" destId="{58CCDDD0-A433-4A13-A4E8-AA74DED4362C}" srcOrd="0" destOrd="0" presId="urn:microsoft.com/office/officeart/2005/8/layout/list1"/>
    <dgm:cxn modelId="{0A2B7B19-F8EB-43B5-8D61-A57B7AB94DF5}" type="presParOf" srcId="{972CB7D9-DBD9-4BD9-8CF3-93C7488A83C6}" destId="{A55174D8-80B0-4A1C-931F-AF9195E8373E}" srcOrd="1" destOrd="0" presId="urn:microsoft.com/office/officeart/2005/8/layout/list1"/>
    <dgm:cxn modelId="{4480ECDA-6C19-4B7E-A42B-37104F149D83}" type="presParOf" srcId="{3D9BD2BD-7667-4B18-9A5A-7E4DD86FEE22}" destId="{EAD487B4-7B24-4F4D-92E9-8D213A107AFC}" srcOrd="9" destOrd="0" presId="urn:microsoft.com/office/officeart/2005/8/layout/list1"/>
    <dgm:cxn modelId="{29D6BAEE-4D13-4DAD-B502-D9F2E95870F5}" type="presParOf" srcId="{3D9BD2BD-7667-4B18-9A5A-7E4DD86FEE22}" destId="{D7972433-FB89-4073-9F31-BB53CD37E410}" srcOrd="10" destOrd="0" presId="urn:microsoft.com/office/officeart/2005/8/layout/list1"/>
    <dgm:cxn modelId="{68C5192D-36E1-4631-9910-890C78F856C2}" type="presParOf" srcId="{3D9BD2BD-7667-4B18-9A5A-7E4DD86FEE22}" destId="{DC422FF3-3A1F-4A57-B9F1-969D530406BC}" srcOrd="11" destOrd="0" presId="urn:microsoft.com/office/officeart/2005/8/layout/list1"/>
    <dgm:cxn modelId="{315007E4-93A5-4947-B4ED-9C3EB501E0B5}" type="presParOf" srcId="{3D9BD2BD-7667-4B18-9A5A-7E4DD86FEE22}" destId="{5A231E4F-0FBB-4E00-BFC1-4B36046BDDAC}" srcOrd="12" destOrd="0" presId="urn:microsoft.com/office/officeart/2005/8/layout/list1"/>
    <dgm:cxn modelId="{58661149-BF7F-4446-A4B0-7274DA751BF0}" type="presParOf" srcId="{5A231E4F-0FBB-4E00-BFC1-4B36046BDDAC}" destId="{62E5CDBC-EEEE-4E95-8A56-1C9AB97E2C5C}" srcOrd="0" destOrd="0" presId="urn:microsoft.com/office/officeart/2005/8/layout/list1"/>
    <dgm:cxn modelId="{DE3F9552-E659-4CC2-83AA-EFFBBB7A57AB}" type="presParOf" srcId="{5A231E4F-0FBB-4E00-BFC1-4B36046BDDAC}" destId="{ECCCF574-C867-4829-89A3-9EFDE3BA6E73}" srcOrd="1" destOrd="0" presId="urn:microsoft.com/office/officeart/2005/8/layout/list1"/>
    <dgm:cxn modelId="{87470040-BF44-4BFC-9130-4BDF2AC34D49}" type="presParOf" srcId="{3D9BD2BD-7667-4B18-9A5A-7E4DD86FEE22}" destId="{B52B6EBA-FEA1-400A-A2C7-BA8802C934E2}" srcOrd="13" destOrd="0" presId="urn:microsoft.com/office/officeart/2005/8/layout/list1"/>
    <dgm:cxn modelId="{A14E0E4E-ABEE-4695-A8BA-A5AAFADF177F}" type="presParOf" srcId="{3D9BD2BD-7667-4B18-9A5A-7E4DD86FEE22}" destId="{1D87C76F-40A0-4347-A622-235D35AFB17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D742E4-193B-4D76-9CF1-A2E9788C71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5690A8-5A89-4CE5-8C99-1E9F09C75B2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Bootloader </a:t>
          </a:r>
          <a:endParaRPr lang="en-US"/>
        </a:p>
      </dgm:t>
    </dgm:pt>
    <dgm:pt modelId="{B8841FBD-CC18-420A-8E6F-D1B5BCDBE63F}" type="parTrans" cxnId="{ECF2DF4E-2DDC-474F-9D48-FCA89DD5CF73}">
      <dgm:prSet/>
      <dgm:spPr/>
      <dgm:t>
        <a:bodyPr/>
        <a:lstStyle/>
        <a:p>
          <a:endParaRPr lang="en-US"/>
        </a:p>
      </dgm:t>
    </dgm:pt>
    <dgm:pt modelId="{A1496D95-9F11-4445-8B60-50E0E39E9862}" type="sibTrans" cxnId="{ECF2DF4E-2DDC-474F-9D48-FCA89DD5CF73}">
      <dgm:prSet/>
      <dgm:spPr/>
      <dgm:t>
        <a:bodyPr/>
        <a:lstStyle/>
        <a:p>
          <a:endParaRPr lang="en-US"/>
        </a:p>
      </dgm:t>
    </dgm:pt>
    <dgm:pt modelId="{44C1E056-03C0-4E68-9F8D-5ECB0A541CD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Process / services running </a:t>
          </a:r>
          <a:endParaRPr lang="en-US"/>
        </a:p>
      </dgm:t>
    </dgm:pt>
    <dgm:pt modelId="{48446BB7-4827-4C74-9A4D-62EBD6C62E34}" type="parTrans" cxnId="{30B5EE89-2085-4F9A-B8FE-D5BC1E745EF2}">
      <dgm:prSet/>
      <dgm:spPr/>
      <dgm:t>
        <a:bodyPr/>
        <a:lstStyle/>
        <a:p>
          <a:endParaRPr lang="en-US"/>
        </a:p>
      </dgm:t>
    </dgm:pt>
    <dgm:pt modelId="{B099D5EA-6AC0-42E2-85E9-2960BA4D047D}" type="sibTrans" cxnId="{30B5EE89-2085-4F9A-B8FE-D5BC1E745EF2}">
      <dgm:prSet/>
      <dgm:spPr/>
      <dgm:t>
        <a:bodyPr/>
        <a:lstStyle/>
        <a:p>
          <a:endParaRPr lang="en-US"/>
        </a:p>
      </dgm:t>
    </dgm:pt>
    <dgm:pt modelId="{D55E3CA2-2A10-448D-835A-DD08A448B28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Docker running a webserver </a:t>
          </a:r>
          <a:endParaRPr lang="en-US"/>
        </a:p>
      </dgm:t>
    </dgm:pt>
    <dgm:pt modelId="{931D927F-0D63-44F2-B9DF-886801FCF55D}" type="parTrans" cxnId="{69DDB27A-8E98-4236-8B0B-99B2E3AC37DC}">
      <dgm:prSet/>
      <dgm:spPr/>
      <dgm:t>
        <a:bodyPr/>
        <a:lstStyle/>
        <a:p>
          <a:endParaRPr lang="en-US"/>
        </a:p>
      </dgm:t>
    </dgm:pt>
    <dgm:pt modelId="{E08AAA91-3A56-4871-B120-921406BAA428}" type="sibTrans" cxnId="{69DDB27A-8E98-4236-8B0B-99B2E3AC37DC}">
      <dgm:prSet/>
      <dgm:spPr/>
      <dgm:t>
        <a:bodyPr/>
        <a:lstStyle/>
        <a:p>
          <a:endParaRPr lang="en-US"/>
        </a:p>
      </dgm:t>
    </dgm:pt>
    <dgm:pt modelId="{85915998-47C9-4B5C-B21C-AB8588FA47E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Network</a:t>
          </a:r>
          <a:endParaRPr lang="en-US"/>
        </a:p>
      </dgm:t>
    </dgm:pt>
    <dgm:pt modelId="{50D6E302-0031-476D-AF9B-9DF0A1062DF1}" type="parTrans" cxnId="{82F6955D-CC85-4FE4-8302-B53D537B833C}">
      <dgm:prSet/>
      <dgm:spPr/>
      <dgm:t>
        <a:bodyPr/>
        <a:lstStyle/>
        <a:p>
          <a:endParaRPr lang="en-US"/>
        </a:p>
      </dgm:t>
    </dgm:pt>
    <dgm:pt modelId="{A1C489AA-39EA-422D-A0C2-E30AF91AB8AE}" type="sibTrans" cxnId="{82F6955D-CC85-4FE4-8302-B53D537B833C}">
      <dgm:prSet/>
      <dgm:spPr/>
      <dgm:t>
        <a:bodyPr/>
        <a:lstStyle/>
        <a:p>
          <a:endParaRPr lang="en-US"/>
        </a:p>
      </dgm:t>
    </dgm:pt>
    <dgm:pt modelId="{78998E98-1088-4444-B4B3-8C3854668F86}" type="pres">
      <dgm:prSet presAssocID="{86D742E4-193B-4D76-9CF1-A2E9788C71C8}" presName="root" presStyleCnt="0">
        <dgm:presLayoutVars>
          <dgm:dir/>
          <dgm:resizeHandles val="exact"/>
        </dgm:presLayoutVars>
      </dgm:prSet>
      <dgm:spPr/>
    </dgm:pt>
    <dgm:pt modelId="{B67E30EA-1E6E-446A-997E-D9D700B99203}" type="pres">
      <dgm:prSet presAssocID="{365690A8-5A89-4CE5-8C99-1E9F09C75B20}" presName="compNode" presStyleCnt="0"/>
      <dgm:spPr/>
    </dgm:pt>
    <dgm:pt modelId="{3C9A36EA-3281-44C2-9E99-8966BB207AAC}" type="pres">
      <dgm:prSet presAssocID="{365690A8-5A89-4CE5-8C99-1E9F09C75B20}" presName="bgRect" presStyleLbl="bgShp" presStyleIdx="0" presStyleCnt="4"/>
      <dgm:spPr/>
    </dgm:pt>
    <dgm:pt modelId="{B5C69F85-F57D-4B6E-8E5E-6B030A1833BA}" type="pres">
      <dgm:prSet presAssocID="{365690A8-5A89-4CE5-8C99-1E9F09C75B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D2941059-F816-4E31-B3E7-141E6E932C89}" type="pres">
      <dgm:prSet presAssocID="{365690A8-5A89-4CE5-8C99-1E9F09C75B20}" presName="spaceRect" presStyleCnt="0"/>
      <dgm:spPr/>
    </dgm:pt>
    <dgm:pt modelId="{9279AC36-0119-491C-9C18-43DDB9181B6A}" type="pres">
      <dgm:prSet presAssocID="{365690A8-5A89-4CE5-8C99-1E9F09C75B20}" presName="parTx" presStyleLbl="revTx" presStyleIdx="0" presStyleCnt="4">
        <dgm:presLayoutVars>
          <dgm:chMax val="0"/>
          <dgm:chPref val="0"/>
        </dgm:presLayoutVars>
      </dgm:prSet>
      <dgm:spPr/>
    </dgm:pt>
    <dgm:pt modelId="{4A2643D3-5ECE-4632-9E8D-8682848D390A}" type="pres">
      <dgm:prSet presAssocID="{A1496D95-9F11-4445-8B60-50E0E39E9862}" presName="sibTrans" presStyleCnt="0"/>
      <dgm:spPr/>
    </dgm:pt>
    <dgm:pt modelId="{EE0CB3DB-0226-43E3-9A45-C8BD79A0AE61}" type="pres">
      <dgm:prSet presAssocID="{44C1E056-03C0-4E68-9F8D-5ECB0A541CD4}" presName="compNode" presStyleCnt="0"/>
      <dgm:spPr/>
    </dgm:pt>
    <dgm:pt modelId="{6DD45BEE-7D6D-45E6-A07A-AB0804229270}" type="pres">
      <dgm:prSet presAssocID="{44C1E056-03C0-4E68-9F8D-5ECB0A541CD4}" presName="bgRect" presStyleLbl="bgShp" presStyleIdx="1" presStyleCnt="4"/>
      <dgm:spPr/>
    </dgm:pt>
    <dgm:pt modelId="{A6F29E91-84E0-47F6-82D7-8D4FC6A7CD11}" type="pres">
      <dgm:prSet presAssocID="{44C1E056-03C0-4E68-9F8D-5ECB0A541C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44721232-AB72-431F-95A2-C84A239AAAF9}" type="pres">
      <dgm:prSet presAssocID="{44C1E056-03C0-4E68-9F8D-5ECB0A541CD4}" presName="spaceRect" presStyleCnt="0"/>
      <dgm:spPr/>
    </dgm:pt>
    <dgm:pt modelId="{3BDC3820-328B-4435-8744-6476E7BFA26D}" type="pres">
      <dgm:prSet presAssocID="{44C1E056-03C0-4E68-9F8D-5ECB0A541CD4}" presName="parTx" presStyleLbl="revTx" presStyleIdx="1" presStyleCnt="4">
        <dgm:presLayoutVars>
          <dgm:chMax val="0"/>
          <dgm:chPref val="0"/>
        </dgm:presLayoutVars>
      </dgm:prSet>
      <dgm:spPr/>
    </dgm:pt>
    <dgm:pt modelId="{AA5CE803-EBAC-4277-A9EA-FD3D30D7AC78}" type="pres">
      <dgm:prSet presAssocID="{B099D5EA-6AC0-42E2-85E9-2960BA4D047D}" presName="sibTrans" presStyleCnt="0"/>
      <dgm:spPr/>
    </dgm:pt>
    <dgm:pt modelId="{801884BD-CE68-49F8-8478-E1B87FB176E1}" type="pres">
      <dgm:prSet presAssocID="{D55E3CA2-2A10-448D-835A-DD08A448B28D}" presName="compNode" presStyleCnt="0"/>
      <dgm:spPr/>
    </dgm:pt>
    <dgm:pt modelId="{B366C0C7-C0A1-41BD-82FB-4751508875AB}" type="pres">
      <dgm:prSet presAssocID="{D55E3CA2-2A10-448D-835A-DD08A448B28D}" presName="bgRect" presStyleLbl="bgShp" presStyleIdx="2" presStyleCnt="4"/>
      <dgm:spPr/>
    </dgm:pt>
    <dgm:pt modelId="{CDF29941-E6E2-498D-BBC2-EB1C9DD24022}" type="pres">
      <dgm:prSet presAssocID="{D55E3CA2-2A10-448D-835A-DD08A448B2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72141A0B-D6D7-43AF-87B8-603C2DBE5548}" type="pres">
      <dgm:prSet presAssocID="{D55E3CA2-2A10-448D-835A-DD08A448B28D}" presName="spaceRect" presStyleCnt="0"/>
      <dgm:spPr/>
    </dgm:pt>
    <dgm:pt modelId="{D731FF58-3963-4F93-9437-51F050F96E68}" type="pres">
      <dgm:prSet presAssocID="{D55E3CA2-2A10-448D-835A-DD08A448B28D}" presName="parTx" presStyleLbl="revTx" presStyleIdx="2" presStyleCnt="4">
        <dgm:presLayoutVars>
          <dgm:chMax val="0"/>
          <dgm:chPref val="0"/>
        </dgm:presLayoutVars>
      </dgm:prSet>
      <dgm:spPr/>
    </dgm:pt>
    <dgm:pt modelId="{52ADCA43-89F2-4C14-BF96-4CC088481D10}" type="pres">
      <dgm:prSet presAssocID="{E08AAA91-3A56-4871-B120-921406BAA428}" presName="sibTrans" presStyleCnt="0"/>
      <dgm:spPr/>
    </dgm:pt>
    <dgm:pt modelId="{E05D022E-C2D8-4B5F-9834-0FF791D75CC2}" type="pres">
      <dgm:prSet presAssocID="{85915998-47C9-4B5C-B21C-AB8588FA47E3}" presName="compNode" presStyleCnt="0"/>
      <dgm:spPr/>
    </dgm:pt>
    <dgm:pt modelId="{BB3A8EF5-FA20-46F2-BD35-4D9B32082BFA}" type="pres">
      <dgm:prSet presAssocID="{85915998-47C9-4B5C-B21C-AB8588FA47E3}" presName="bgRect" presStyleLbl="bgShp" presStyleIdx="3" presStyleCnt="4"/>
      <dgm:spPr/>
    </dgm:pt>
    <dgm:pt modelId="{B9D3A454-AA2D-4164-B419-99F0BB24F984}" type="pres">
      <dgm:prSet presAssocID="{85915998-47C9-4B5C-B21C-AB8588FA47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44A5B8B-31C7-41DA-92C0-99712997DEB1}" type="pres">
      <dgm:prSet presAssocID="{85915998-47C9-4B5C-B21C-AB8588FA47E3}" presName="spaceRect" presStyleCnt="0"/>
      <dgm:spPr/>
    </dgm:pt>
    <dgm:pt modelId="{DA8DEA9D-21F6-4F43-8A69-20BB21B5FE35}" type="pres">
      <dgm:prSet presAssocID="{85915998-47C9-4B5C-B21C-AB8588FA47E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98B670C-897D-4136-B45F-90A4B1070F12}" type="presOf" srcId="{44C1E056-03C0-4E68-9F8D-5ECB0A541CD4}" destId="{3BDC3820-328B-4435-8744-6476E7BFA26D}" srcOrd="0" destOrd="0" presId="urn:microsoft.com/office/officeart/2018/2/layout/IconVerticalSolidList"/>
    <dgm:cxn modelId="{EE4AED2E-ABD6-4069-8003-00CA12F6FF8E}" type="presOf" srcId="{D55E3CA2-2A10-448D-835A-DD08A448B28D}" destId="{D731FF58-3963-4F93-9437-51F050F96E68}" srcOrd="0" destOrd="0" presId="urn:microsoft.com/office/officeart/2018/2/layout/IconVerticalSolidList"/>
    <dgm:cxn modelId="{82F6955D-CC85-4FE4-8302-B53D537B833C}" srcId="{86D742E4-193B-4D76-9CF1-A2E9788C71C8}" destId="{85915998-47C9-4B5C-B21C-AB8588FA47E3}" srcOrd="3" destOrd="0" parTransId="{50D6E302-0031-476D-AF9B-9DF0A1062DF1}" sibTransId="{A1C489AA-39EA-422D-A0C2-E30AF91AB8AE}"/>
    <dgm:cxn modelId="{A42F3149-F5AF-4E62-B51B-6E3D818F3556}" type="presOf" srcId="{86D742E4-193B-4D76-9CF1-A2E9788C71C8}" destId="{78998E98-1088-4444-B4B3-8C3854668F86}" srcOrd="0" destOrd="0" presId="urn:microsoft.com/office/officeart/2018/2/layout/IconVerticalSolidList"/>
    <dgm:cxn modelId="{ECF2DF4E-2DDC-474F-9D48-FCA89DD5CF73}" srcId="{86D742E4-193B-4D76-9CF1-A2E9788C71C8}" destId="{365690A8-5A89-4CE5-8C99-1E9F09C75B20}" srcOrd="0" destOrd="0" parTransId="{B8841FBD-CC18-420A-8E6F-D1B5BCDBE63F}" sibTransId="{A1496D95-9F11-4445-8B60-50E0E39E9862}"/>
    <dgm:cxn modelId="{DB291554-BCDB-4DBB-8594-F1FBF23B2B66}" type="presOf" srcId="{85915998-47C9-4B5C-B21C-AB8588FA47E3}" destId="{DA8DEA9D-21F6-4F43-8A69-20BB21B5FE35}" srcOrd="0" destOrd="0" presId="urn:microsoft.com/office/officeart/2018/2/layout/IconVerticalSolidList"/>
    <dgm:cxn modelId="{69DDB27A-8E98-4236-8B0B-99B2E3AC37DC}" srcId="{86D742E4-193B-4D76-9CF1-A2E9788C71C8}" destId="{D55E3CA2-2A10-448D-835A-DD08A448B28D}" srcOrd="2" destOrd="0" parTransId="{931D927F-0D63-44F2-B9DF-886801FCF55D}" sibTransId="{E08AAA91-3A56-4871-B120-921406BAA428}"/>
    <dgm:cxn modelId="{30B5EE89-2085-4F9A-B8FE-D5BC1E745EF2}" srcId="{86D742E4-193B-4D76-9CF1-A2E9788C71C8}" destId="{44C1E056-03C0-4E68-9F8D-5ECB0A541CD4}" srcOrd="1" destOrd="0" parTransId="{48446BB7-4827-4C74-9A4D-62EBD6C62E34}" sibTransId="{B099D5EA-6AC0-42E2-85E9-2960BA4D047D}"/>
    <dgm:cxn modelId="{8A479EFE-F6B5-4A66-95A7-8256FF156322}" type="presOf" srcId="{365690A8-5A89-4CE5-8C99-1E9F09C75B20}" destId="{9279AC36-0119-491C-9C18-43DDB9181B6A}" srcOrd="0" destOrd="0" presId="urn:microsoft.com/office/officeart/2018/2/layout/IconVerticalSolidList"/>
    <dgm:cxn modelId="{59064176-4AE5-488D-9110-9E5BF11713A0}" type="presParOf" srcId="{78998E98-1088-4444-B4B3-8C3854668F86}" destId="{B67E30EA-1E6E-446A-997E-D9D700B99203}" srcOrd="0" destOrd="0" presId="urn:microsoft.com/office/officeart/2018/2/layout/IconVerticalSolidList"/>
    <dgm:cxn modelId="{3A96B9D6-AF3B-4D6C-97BC-775C44F53C96}" type="presParOf" srcId="{B67E30EA-1E6E-446A-997E-D9D700B99203}" destId="{3C9A36EA-3281-44C2-9E99-8966BB207AAC}" srcOrd="0" destOrd="0" presId="urn:microsoft.com/office/officeart/2018/2/layout/IconVerticalSolidList"/>
    <dgm:cxn modelId="{D6A39A4E-ED54-4C44-8202-3AEDCA3F4325}" type="presParOf" srcId="{B67E30EA-1E6E-446A-997E-D9D700B99203}" destId="{B5C69F85-F57D-4B6E-8E5E-6B030A1833BA}" srcOrd="1" destOrd="0" presId="urn:microsoft.com/office/officeart/2018/2/layout/IconVerticalSolidList"/>
    <dgm:cxn modelId="{49461AC9-3A5E-4835-87D7-D4E31C1EA681}" type="presParOf" srcId="{B67E30EA-1E6E-446A-997E-D9D700B99203}" destId="{D2941059-F816-4E31-B3E7-141E6E932C89}" srcOrd="2" destOrd="0" presId="urn:microsoft.com/office/officeart/2018/2/layout/IconVerticalSolidList"/>
    <dgm:cxn modelId="{7CDE77C3-470D-45DF-81EB-7FE4B6C4EAB1}" type="presParOf" srcId="{B67E30EA-1E6E-446A-997E-D9D700B99203}" destId="{9279AC36-0119-491C-9C18-43DDB9181B6A}" srcOrd="3" destOrd="0" presId="urn:microsoft.com/office/officeart/2018/2/layout/IconVerticalSolidList"/>
    <dgm:cxn modelId="{C27FDC59-F8B6-47A6-B116-2C9CF9342D5A}" type="presParOf" srcId="{78998E98-1088-4444-B4B3-8C3854668F86}" destId="{4A2643D3-5ECE-4632-9E8D-8682848D390A}" srcOrd="1" destOrd="0" presId="urn:microsoft.com/office/officeart/2018/2/layout/IconVerticalSolidList"/>
    <dgm:cxn modelId="{308D79A3-F30A-459F-BA8C-FA21BF098345}" type="presParOf" srcId="{78998E98-1088-4444-B4B3-8C3854668F86}" destId="{EE0CB3DB-0226-43E3-9A45-C8BD79A0AE61}" srcOrd="2" destOrd="0" presId="urn:microsoft.com/office/officeart/2018/2/layout/IconVerticalSolidList"/>
    <dgm:cxn modelId="{1F97C89F-3B92-4B67-BD6B-9A9C85D78227}" type="presParOf" srcId="{EE0CB3DB-0226-43E3-9A45-C8BD79A0AE61}" destId="{6DD45BEE-7D6D-45E6-A07A-AB0804229270}" srcOrd="0" destOrd="0" presId="urn:microsoft.com/office/officeart/2018/2/layout/IconVerticalSolidList"/>
    <dgm:cxn modelId="{EE20627A-74D2-46D9-929E-094E8B531BFA}" type="presParOf" srcId="{EE0CB3DB-0226-43E3-9A45-C8BD79A0AE61}" destId="{A6F29E91-84E0-47F6-82D7-8D4FC6A7CD11}" srcOrd="1" destOrd="0" presId="urn:microsoft.com/office/officeart/2018/2/layout/IconVerticalSolidList"/>
    <dgm:cxn modelId="{9CAE5865-DBAB-4829-B788-09EB3D657F3C}" type="presParOf" srcId="{EE0CB3DB-0226-43E3-9A45-C8BD79A0AE61}" destId="{44721232-AB72-431F-95A2-C84A239AAAF9}" srcOrd="2" destOrd="0" presId="urn:microsoft.com/office/officeart/2018/2/layout/IconVerticalSolidList"/>
    <dgm:cxn modelId="{7AFA104B-D90A-4D0D-B9AA-688E27DBA0AA}" type="presParOf" srcId="{EE0CB3DB-0226-43E3-9A45-C8BD79A0AE61}" destId="{3BDC3820-328B-4435-8744-6476E7BFA26D}" srcOrd="3" destOrd="0" presId="urn:microsoft.com/office/officeart/2018/2/layout/IconVerticalSolidList"/>
    <dgm:cxn modelId="{197E93D2-88A2-4BF3-A7F1-5F7B9B81F957}" type="presParOf" srcId="{78998E98-1088-4444-B4B3-8C3854668F86}" destId="{AA5CE803-EBAC-4277-A9EA-FD3D30D7AC78}" srcOrd="3" destOrd="0" presId="urn:microsoft.com/office/officeart/2018/2/layout/IconVerticalSolidList"/>
    <dgm:cxn modelId="{9D98BA1A-5BBF-44DC-93DA-C2DCDA1794DB}" type="presParOf" srcId="{78998E98-1088-4444-B4B3-8C3854668F86}" destId="{801884BD-CE68-49F8-8478-E1B87FB176E1}" srcOrd="4" destOrd="0" presId="urn:microsoft.com/office/officeart/2018/2/layout/IconVerticalSolidList"/>
    <dgm:cxn modelId="{B3CD2206-C5AA-4232-A2B8-68481D48C0D4}" type="presParOf" srcId="{801884BD-CE68-49F8-8478-E1B87FB176E1}" destId="{B366C0C7-C0A1-41BD-82FB-4751508875AB}" srcOrd="0" destOrd="0" presId="urn:microsoft.com/office/officeart/2018/2/layout/IconVerticalSolidList"/>
    <dgm:cxn modelId="{BA49A2D8-20F2-40D5-81B1-ADDAA7BEDCA7}" type="presParOf" srcId="{801884BD-CE68-49F8-8478-E1B87FB176E1}" destId="{CDF29941-E6E2-498D-BBC2-EB1C9DD24022}" srcOrd="1" destOrd="0" presId="urn:microsoft.com/office/officeart/2018/2/layout/IconVerticalSolidList"/>
    <dgm:cxn modelId="{995A4EAE-5E30-42ED-830B-75B436FD4F68}" type="presParOf" srcId="{801884BD-CE68-49F8-8478-E1B87FB176E1}" destId="{72141A0B-D6D7-43AF-87B8-603C2DBE5548}" srcOrd="2" destOrd="0" presId="urn:microsoft.com/office/officeart/2018/2/layout/IconVerticalSolidList"/>
    <dgm:cxn modelId="{6E590CD0-F790-452E-90F2-3ABA88983194}" type="presParOf" srcId="{801884BD-CE68-49F8-8478-E1B87FB176E1}" destId="{D731FF58-3963-4F93-9437-51F050F96E68}" srcOrd="3" destOrd="0" presId="urn:microsoft.com/office/officeart/2018/2/layout/IconVerticalSolidList"/>
    <dgm:cxn modelId="{AA49E114-232A-49A5-B601-705A01B4B8E4}" type="presParOf" srcId="{78998E98-1088-4444-B4B3-8C3854668F86}" destId="{52ADCA43-89F2-4C14-BF96-4CC088481D10}" srcOrd="5" destOrd="0" presId="urn:microsoft.com/office/officeart/2018/2/layout/IconVerticalSolidList"/>
    <dgm:cxn modelId="{D45FA488-50D0-445B-8618-CF10D83FB6E2}" type="presParOf" srcId="{78998E98-1088-4444-B4B3-8C3854668F86}" destId="{E05D022E-C2D8-4B5F-9834-0FF791D75CC2}" srcOrd="6" destOrd="0" presId="urn:microsoft.com/office/officeart/2018/2/layout/IconVerticalSolidList"/>
    <dgm:cxn modelId="{AACF82D2-AF5C-4E7B-9E2C-5935F304B114}" type="presParOf" srcId="{E05D022E-C2D8-4B5F-9834-0FF791D75CC2}" destId="{BB3A8EF5-FA20-46F2-BD35-4D9B32082BFA}" srcOrd="0" destOrd="0" presId="urn:microsoft.com/office/officeart/2018/2/layout/IconVerticalSolidList"/>
    <dgm:cxn modelId="{E0367E6A-5C78-4088-8071-F06A82F0F28C}" type="presParOf" srcId="{E05D022E-C2D8-4B5F-9834-0FF791D75CC2}" destId="{B9D3A454-AA2D-4164-B419-99F0BB24F984}" srcOrd="1" destOrd="0" presId="urn:microsoft.com/office/officeart/2018/2/layout/IconVerticalSolidList"/>
    <dgm:cxn modelId="{4D0F27AE-5432-47D4-8A83-B36776D07190}" type="presParOf" srcId="{E05D022E-C2D8-4B5F-9834-0FF791D75CC2}" destId="{744A5B8B-31C7-41DA-92C0-99712997DEB1}" srcOrd="2" destOrd="0" presId="urn:microsoft.com/office/officeart/2018/2/layout/IconVerticalSolidList"/>
    <dgm:cxn modelId="{5517B1C6-BABD-4275-BA7F-F80B1B6FDAE1}" type="presParOf" srcId="{E05D022E-C2D8-4B5F-9834-0FF791D75CC2}" destId="{DA8DEA9D-21F6-4F43-8A69-20BB21B5FE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39E5D-B0F4-4477-9D30-C2F5200CDE01}">
      <dsp:nvSpPr>
        <dsp:cNvPr id="0" name=""/>
        <dsp:cNvSpPr/>
      </dsp:nvSpPr>
      <dsp:spPr>
        <a:xfrm>
          <a:off x="0" y="43851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33AD8-B247-4CB6-B49C-C2A8406CE622}">
      <dsp:nvSpPr>
        <dsp:cNvPr id="0" name=""/>
        <dsp:cNvSpPr/>
      </dsp:nvSpPr>
      <dsp:spPr>
        <a:xfrm>
          <a:off x="331440" y="25230"/>
          <a:ext cx="4640162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Methodology</a:t>
          </a:r>
          <a:endParaRPr lang="en-US" sz="2800" kern="1200" dirty="0"/>
        </a:p>
      </dsp:txBody>
      <dsp:txXfrm>
        <a:off x="371789" y="65579"/>
        <a:ext cx="4559464" cy="745862"/>
      </dsp:txXfrm>
    </dsp:sp>
    <dsp:sp modelId="{2EDE18A5-3D7D-4439-8CD6-F180D7CCD3D6}">
      <dsp:nvSpPr>
        <dsp:cNvPr id="0" name=""/>
        <dsp:cNvSpPr/>
      </dsp:nvSpPr>
      <dsp:spPr>
        <a:xfrm>
          <a:off x="0" y="170859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37813"/>
              <a:satOff val="4346"/>
              <a:lumOff val="-34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DA496-C5DC-4108-B8CF-C09A3D06DA47}">
      <dsp:nvSpPr>
        <dsp:cNvPr id="0" name=""/>
        <dsp:cNvSpPr/>
      </dsp:nvSpPr>
      <dsp:spPr>
        <a:xfrm>
          <a:off x="331440" y="1295310"/>
          <a:ext cx="4640162" cy="826560"/>
        </a:xfrm>
        <a:prstGeom prst="roundRect">
          <a:avLst/>
        </a:prstGeom>
        <a:gradFill rotWithShape="0">
          <a:gsLst>
            <a:gs pos="0">
              <a:schemeClr val="accent2">
                <a:hueOff val="37813"/>
                <a:satOff val="4346"/>
                <a:lumOff val="-3464"/>
                <a:alphaOff val="0"/>
                <a:tint val="96000"/>
                <a:lumMod val="100000"/>
              </a:schemeClr>
            </a:gs>
            <a:gs pos="78000">
              <a:schemeClr val="accent2">
                <a:hueOff val="37813"/>
                <a:satOff val="4346"/>
                <a:lumOff val="-346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Attack surface</a:t>
          </a:r>
          <a:endParaRPr lang="en-US" sz="2800" kern="1200" dirty="0"/>
        </a:p>
      </dsp:txBody>
      <dsp:txXfrm>
        <a:off x="371789" y="1335659"/>
        <a:ext cx="4559464" cy="745862"/>
      </dsp:txXfrm>
    </dsp:sp>
    <dsp:sp modelId="{D7972433-FB89-4073-9F31-BB53CD37E410}">
      <dsp:nvSpPr>
        <dsp:cNvPr id="0" name=""/>
        <dsp:cNvSpPr/>
      </dsp:nvSpPr>
      <dsp:spPr>
        <a:xfrm>
          <a:off x="0" y="297867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75626"/>
              <a:satOff val="8693"/>
              <a:lumOff val="-69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174D8-80B0-4A1C-931F-AF9195E8373E}">
      <dsp:nvSpPr>
        <dsp:cNvPr id="0" name=""/>
        <dsp:cNvSpPr/>
      </dsp:nvSpPr>
      <dsp:spPr>
        <a:xfrm>
          <a:off x="331440" y="2565390"/>
          <a:ext cx="4640162" cy="826560"/>
        </a:xfrm>
        <a:prstGeom prst="roundRect">
          <a:avLst/>
        </a:prstGeom>
        <a:gradFill rotWithShape="0">
          <a:gsLst>
            <a:gs pos="0">
              <a:schemeClr val="accent2">
                <a:hueOff val="75626"/>
                <a:satOff val="8693"/>
                <a:lumOff val="-6929"/>
                <a:alphaOff val="0"/>
                <a:tint val="96000"/>
                <a:lumMod val="100000"/>
              </a:schemeClr>
            </a:gs>
            <a:gs pos="78000">
              <a:schemeClr val="accent2">
                <a:hueOff val="75626"/>
                <a:satOff val="8693"/>
                <a:lumOff val="-692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Vulnerabilites</a:t>
          </a:r>
          <a:r>
            <a:rPr lang="fr-FR" sz="2800" kern="1200" dirty="0"/>
            <a:t> </a:t>
          </a:r>
          <a:r>
            <a:rPr lang="fr-FR" sz="2800" kern="1200" dirty="0" err="1"/>
            <a:t>list</a:t>
          </a:r>
          <a:r>
            <a:rPr lang="fr-FR" sz="2800" kern="1200" dirty="0"/>
            <a:t> and </a:t>
          </a:r>
          <a:r>
            <a:rPr lang="fr-FR" sz="2800" kern="1200" dirty="0" err="1"/>
            <a:t>counter</a:t>
          </a:r>
          <a:r>
            <a:rPr lang="fr-FR" sz="2800" kern="1200" dirty="0"/>
            <a:t> </a:t>
          </a:r>
          <a:r>
            <a:rPr lang="fr-FR" sz="2800" kern="1200" dirty="0" err="1"/>
            <a:t>measure</a:t>
          </a:r>
          <a:endParaRPr lang="en-US" sz="2800" kern="1200" dirty="0"/>
        </a:p>
      </dsp:txBody>
      <dsp:txXfrm>
        <a:off x="371789" y="2605739"/>
        <a:ext cx="4559464" cy="745862"/>
      </dsp:txXfrm>
    </dsp:sp>
    <dsp:sp modelId="{1D87C76F-40A0-4347-A622-235D35AFB17E}">
      <dsp:nvSpPr>
        <dsp:cNvPr id="0" name=""/>
        <dsp:cNvSpPr/>
      </dsp:nvSpPr>
      <dsp:spPr>
        <a:xfrm>
          <a:off x="0" y="424875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CF574-C867-4829-89A3-9EFDE3BA6E73}">
      <dsp:nvSpPr>
        <dsp:cNvPr id="0" name=""/>
        <dsp:cNvSpPr/>
      </dsp:nvSpPr>
      <dsp:spPr>
        <a:xfrm>
          <a:off x="331440" y="3835470"/>
          <a:ext cx="4640162" cy="82656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tint val="96000"/>
                <a:lumMod val="100000"/>
              </a:schemeClr>
            </a:gs>
            <a:gs pos="78000">
              <a:schemeClr val="accent2">
                <a:hueOff val="113439"/>
                <a:satOff val="13039"/>
                <a:lumOff val="-1039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Recommendation on production</a:t>
          </a:r>
          <a:endParaRPr lang="en-US" sz="2800" kern="1200" dirty="0"/>
        </a:p>
      </dsp:txBody>
      <dsp:txXfrm>
        <a:off x="371789" y="3875819"/>
        <a:ext cx="4559464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A36EA-3281-44C2-9E99-8966BB207AAC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69F85-F57D-4B6E-8E5E-6B030A1833BA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9AC36-0119-491C-9C18-43DDB9181B6A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Bootloader </a:t>
          </a:r>
          <a:endParaRPr lang="en-US" sz="2200" kern="1200"/>
        </a:p>
      </dsp:txBody>
      <dsp:txXfrm>
        <a:off x="1209819" y="2066"/>
        <a:ext cx="5418984" cy="1047462"/>
      </dsp:txXfrm>
    </dsp:sp>
    <dsp:sp modelId="{6DD45BEE-7D6D-45E6-A07A-AB0804229270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29E91-84E0-47F6-82D7-8D4FC6A7CD11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C3820-328B-4435-8744-6476E7BFA26D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Process / services running </a:t>
          </a:r>
          <a:endParaRPr lang="en-US" sz="2200" kern="1200"/>
        </a:p>
      </dsp:txBody>
      <dsp:txXfrm>
        <a:off x="1209819" y="1311395"/>
        <a:ext cx="5418984" cy="1047462"/>
      </dsp:txXfrm>
    </dsp:sp>
    <dsp:sp modelId="{B366C0C7-C0A1-41BD-82FB-4751508875AB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29941-E6E2-498D-BBC2-EB1C9DD24022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1FF58-3963-4F93-9437-51F050F96E68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Docker running a webserver </a:t>
          </a:r>
          <a:endParaRPr lang="en-US" sz="2200" kern="1200"/>
        </a:p>
      </dsp:txBody>
      <dsp:txXfrm>
        <a:off x="1209819" y="2620723"/>
        <a:ext cx="5418984" cy="1047462"/>
      </dsp:txXfrm>
    </dsp:sp>
    <dsp:sp modelId="{BB3A8EF5-FA20-46F2-BD35-4D9B32082BFA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3A454-AA2D-4164-B419-99F0BB24F984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DEA9D-21F6-4F43-8A69-20BB21B5FE35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Network</a:t>
          </a:r>
          <a:endParaRPr lang="en-US" sz="2200" kern="1200"/>
        </a:p>
      </dsp:txBody>
      <dsp:txXfrm>
        <a:off x="1209819" y="3930051"/>
        <a:ext cx="5418984" cy="1047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3A85CC7-67EA-45B6-9C49-C852AF51F82B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00_header est le script qui </a:t>
            </a:r>
            <a:r>
              <a:rPr lang="fr-FR" dirty="0" err="1"/>
              <a:t>load</a:t>
            </a:r>
            <a:r>
              <a:rPr lang="fr-FR" dirty="0"/>
              <a:t> les setting du bootloader depuis /</a:t>
            </a:r>
            <a:r>
              <a:rPr lang="fr-FR" dirty="0" err="1"/>
              <a:t>etc</a:t>
            </a:r>
            <a:r>
              <a:rPr lang="fr-FR" dirty="0"/>
              <a:t>/default/grub</a:t>
            </a:r>
          </a:p>
          <a:p>
            <a:r>
              <a:rPr lang="fr-FR" dirty="0"/>
              <a:t>40_custom permet d’ajouter des lignes sans passer par 00_header qui sera potentiellement modifié par une update du grub</a:t>
            </a:r>
          </a:p>
          <a:p>
            <a:r>
              <a:rPr lang="fr-FR" dirty="0"/>
              <a:t>Update-grub pour effectuer nos modifications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10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794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Sysctl.conf</a:t>
            </a:r>
            <a:r>
              <a:rPr lang="fr-FR" dirty="0"/>
              <a:t> c’est pour configurer les paramètres du Kernel, ce fichier est lu au boot.</a:t>
            </a:r>
          </a:p>
          <a:p>
            <a:r>
              <a:rPr lang="fr-FR" dirty="0"/>
              <a:t>Quand un programme est chargé en mémoire, il faut l’ASLR pour que les adresses mémoires ne soient pas statiques pour protéger des BUFFER OVERFLOW</a:t>
            </a:r>
          </a:p>
          <a:p>
            <a:r>
              <a:rPr lang="fr-FR" dirty="0"/>
              <a:t>Pas d’intérêt à laisser </a:t>
            </a:r>
            <a:r>
              <a:rPr lang="fr-FR" dirty="0" err="1"/>
              <a:t>l’ip</a:t>
            </a:r>
            <a:r>
              <a:rPr lang="fr-FR" dirty="0"/>
              <a:t> </a:t>
            </a:r>
            <a:r>
              <a:rPr lang="fr-FR" dirty="0" err="1"/>
              <a:t>forwarding</a:t>
            </a:r>
            <a:r>
              <a:rPr lang="fr-FR" dirty="0"/>
              <a:t> à part si on veut que la machine agisse comme un routeur qui transfert les paquets d’un réseau à un autre.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15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144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 </a:t>
            </a:r>
            <a:r>
              <a:rPr lang="fr-FR" dirty="0" err="1"/>
              <a:t>armor</a:t>
            </a:r>
            <a:r>
              <a:rPr lang="fr-FR" dirty="0"/>
              <a:t> :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outil qui verrouille les applications en limitant leur accès aux ressources auxquelles elles ont droit sans perturber leur fonctionnement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41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238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7829-67EE-439A-AC5A-367DB0FA0FE1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3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17D8-D81D-4533-BE2C-428005AB2642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22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EA3F-44B7-46DC-B008-ABA2455B73F3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18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30C7-756B-4183-9913-F902B9229163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15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7154-80E8-45FA-A028-BD525C59B7C3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20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55D7-E00F-47FE-94D0-BFF8E59E6FC0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61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9952-3E46-4269-93B5-453FF9C19845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0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EB16-53E5-481B-9C4F-52618677D5B4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13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3097-5E5F-4740-9AB5-2061FBEDB95B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60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D2F3-FACF-434E-B1C0-43E16E28A38A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54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51A6-0157-4136-A497-75A260905B57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7742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AA53-1C21-4DDE-A049-465C65A90F08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437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B3FF-A90F-4F12-9309-5F36955BAF30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975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34F3-9B1C-4192-BE78-F0DF059E1841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3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98D8-DC7D-4DA7-B76A-92EF2FC9308B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22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4295-1CA1-4FE0-B883-344196295F62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2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080" cy="593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9D649-707F-47CC-9809-AC21D9148E14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2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6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4.pn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35.png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6.wdp"/><Relationship Id="rId5" Type="http://schemas.openxmlformats.org/officeDocument/2006/relationships/image" Target="../media/image38.png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41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.png"/><Relationship Id="rId5" Type="http://schemas.microsoft.com/office/2007/relationships/hdphoto" Target="../media/hdphoto8.wdp"/><Relationship Id="rId10" Type="http://schemas.microsoft.com/office/2007/relationships/hdphoto" Target="../media/hdphoto10.wdp"/><Relationship Id="rId4" Type="http://schemas.openxmlformats.org/officeDocument/2006/relationships/image" Target="../media/image43.png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moby/moby/blob/master/profiles/seccomp/default.json" TargetMode="External"/><Relationship Id="rId5" Type="http://schemas.microsoft.com/office/2007/relationships/hdphoto" Target="../media/hdphoto11.wdp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9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microsoft.com/office/2007/relationships/hdphoto" Target="../media/hdphoto1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7.png"/><Relationship Id="rId5" Type="http://schemas.microsoft.com/office/2007/relationships/hdphoto" Target="../media/hdphoto13.wdp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9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5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6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9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3.png"/><Relationship Id="rId7" Type="http://schemas.microsoft.com/office/2007/relationships/hdphoto" Target="../media/hdphoto18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2.png"/><Relationship Id="rId5" Type="http://schemas.microsoft.com/office/2007/relationships/hdphoto" Target="../media/hdphoto17.wdp"/><Relationship Id="rId4" Type="http://schemas.openxmlformats.org/officeDocument/2006/relationships/image" Target="../media/image61.png"/><Relationship Id="rId9" Type="http://schemas.microsoft.com/office/2007/relationships/hdphoto" Target="../media/hdphoto19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4.png"/><Relationship Id="rId5" Type="http://schemas.openxmlformats.org/officeDocument/2006/relationships/image" Target="../media/image49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21.wdp"/><Relationship Id="rId5" Type="http://schemas.openxmlformats.org/officeDocument/2006/relationships/image" Target="../media/image66.png"/><Relationship Id="rId4" Type="http://schemas.microsoft.com/office/2007/relationships/hdphoto" Target="../media/hdphoto20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B3739-4D44-47BB-8BD2-4DE3DE289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Cybersecurity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2018/2019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DACD82-1EC4-42B8-8F0A-CE94D44C2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Linux Security</a:t>
            </a:r>
          </a:p>
          <a:p>
            <a:r>
              <a:rPr lang="fr-FR" dirty="0"/>
              <a:t>Jérémy </a:t>
            </a:r>
            <a:r>
              <a:rPr lang="fr-FR" dirty="0" err="1"/>
              <a:t>Alzary</a:t>
            </a:r>
            <a:r>
              <a:rPr lang="fr-FR" dirty="0"/>
              <a:t> - Alexandre Aubois – Thibaut Champion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56B9D4-82EC-4379-A6BF-4DB7E90D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E529C0-B848-4C57-BB56-2CEB293F86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829" y="5383984"/>
            <a:ext cx="2137410" cy="90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C03F8A2-F7D9-4723-85F1-ABE6A27CE2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0" y="5228318"/>
            <a:ext cx="1267925" cy="1393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646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32987-30BE-481C-ADBC-FCC1E791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GRUB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AB349-29C9-45D3-907C-CA5D47B2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96EC74-8D4A-4E9F-A4AB-5EAAD1ABD3A6}"/>
              </a:ext>
            </a:extLst>
          </p:cNvPr>
          <p:cNvSpPr txBox="1"/>
          <p:nvPr/>
        </p:nvSpPr>
        <p:spPr>
          <a:xfrm>
            <a:off x="1908030" y="1533836"/>
            <a:ext cx="307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Protection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2" descr="Image result for cybersecurity shield icon">
            <a:extLst>
              <a:ext uri="{FF2B5EF4-FFF2-40B4-BE49-F238E27FC236}">
                <a16:creationId xmlns:a16="http://schemas.microsoft.com/office/drawing/2014/main" id="{5EE04268-03B3-4855-BAD2-72CB198CB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661" y="145555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D5C6C3-859C-4F40-9813-A2AA62D04617}"/>
              </a:ext>
            </a:extLst>
          </p:cNvPr>
          <p:cNvSpPr txBox="1"/>
          <p:nvPr/>
        </p:nvSpPr>
        <p:spPr>
          <a:xfrm>
            <a:off x="1067364" y="4565536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grub.d</a:t>
            </a:r>
            <a:r>
              <a:rPr lang="fr-FR" dirty="0"/>
              <a:t>/40_custom</a:t>
            </a:r>
            <a:endParaRPr lang="en-GB" dirty="0"/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198A89AE-D0CD-4F66-AAF7-E14BE1267E82}"/>
              </a:ext>
            </a:extLst>
          </p:cNvPr>
          <p:cNvSpPr/>
          <p:nvPr/>
        </p:nvSpPr>
        <p:spPr>
          <a:xfrm>
            <a:off x="3571542" y="4308904"/>
            <a:ext cx="351025" cy="89523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31D0E89-89C2-4060-860E-7AC1AB4DE87E}"/>
              </a:ext>
            </a:extLst>
          </p:cNvPr>
          <p:cNvSpPr txBox="1"/>
          <p:nvPr/>
        </p:nvSpPr>
        <p:spPr>
          <a:xfrm>
            <a:off x="4068328" y="4427036"/>
            <a:ext cx="290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set </a:t>
            </a:r>
            <a:r>
              <a:rPr lang="fr-FR" dirty="0" err="1"/>
              <a:t>superusers</a:t>
            </a:r>
            <a:r>
              <a:rPr lang="fr-FR" dirty="0"/>
              <a:t>=‘’user’’</a:t>
            </a:r>
          </a:p>
          <a:p>
            <a:r>
              <a:rPr lang="fr-FR" dirty="0" err="1"/>
              <a:t>password</a:t>
            </a:r>
            <a:r>
              <a:rPr lang="fr-FR" dirty="0"/>
              <a:t> user </a:t>
            </a:r>
            <a:r>
              <a:rPr lang="fr-FR" dirty="0" err="1"/>
              <a:t>abcdef</a:t>
            </a:r>
            <a:endParaRPr lang="en-GB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6DFC41A-BBEF-4F07-814E-B90674B89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704" y="2205109"/>
            <a:ext cx="4657725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8319C98-2F91-43D6-9730-237C2A2F0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409" y="4497788"/>
            <a:ext cx="2009775" cy="504825"/>
          </a:xfrm>
          <a:prstGeom prst="rect">
            <a:avLst/>
          </a:prstGeom>
        </p:spPr>
      </p:pic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F3596AFC-99C2-4E3F-9955-953892E40B4C}"/>
              </a:ext>
            </a:extLst>
          </p:cNvPr>
          <p:cNvSpPr/>
          <p:nvPr/>
        </p:nvSpPr>
        <p:spPr>
          <a:xfrm>
            <a:off x="6679373" y="4308904"/>
            <a:ext cx="440949" cy="895231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06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EDD6F-9ED3-4993-AF02-5DA2D343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TTY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828C4B-BA5F-4F69-9ABE-24D5CA5D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69D4184-272D-4872-BC9C-AA7BA5D93680}"/>
              </a:ext>
            </a:extLst>
          </p:cNvPr>
          <p:cNvGrpSpPr/>
          <p:nvPr/>
        </p:nvGrpSpPr>
        <p:grpSpPr>
          <a:xfrm>
            <a:off x="1153189" y="1212850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6779B6B6-16DC-4F6A-9926-D80F5A4ED053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F8646FE5-A801-4D24-BCE4-C3E73F33A51B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72A4D77-CF7B-4C7E-A742-3C7649ED4816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02EE7821-5E47-4BE7-AB56-84363B5F3F76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454E137B-53F8-46F7-8686-B813C92CA2C3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17000AF8-85B1-460C-B608-97CE5546F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C4E2D867-0F43-4BFD-ADD3-9462B6C05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413A85FF-B765-45CF-AEDA-D1DED795EB6F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B18C4FC8-E05A-4EE2-86B9-933706652A2B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3C9FDA98-A6C9-407C-8AEF-E6C65F521E20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0EDF5B25-41FE-4036-BCAD-2FE843AAB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EBAF2BC7-E3BD-4657-87B2-87E0994B416E}"/>
              </a:ext>
            </a:extLst>
          </p:cNvPr>
          <p:cNvSpPr/>
          <p:nvPr/>
        </p:nvSpPr>
        <p:spPr>
          <a:xfrm>
            <a:off x="4199417" y="3543900"/>
            <a:ext cx="4391246" cy="1544514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9D76A0E-58BE-4C84-95D6-A97A6A5483B4}"/>
              </a:ext>
            </a:extLst>
          </p:cNvPr>
          <p:cNvSpPr txBox="1"/>
          <p:nvPr/>
        </p:nvSpPr>
        <p:spPr>
          <a:xfrm>
            <a:off x="8685446" y="4131491"/>
            <a:ext cx="15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TTY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9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50E44-1899-4443-9CBD-DDBAA005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TTY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A2F209-7FDE-4EAC-8C24-0BA42D5D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EB7512D1-1FCC-4E5F-BCFF-C4A15922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62" y="1398137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473B56-BD3F-48B3-BAA7-363146FC00DA}"/>
              </a:ext>
            </a:extLst>
          </p:cNvPr>
          <p:cNvSpPr txBox="1"/>
          <p:nvPr/>
        </p:nvSpPr>
        <p:spPr>
          <a:xfrm>
            <a:off x="1657354" y="1398137"/>
            <a:ext cx="307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Autoroot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tty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login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Tty service collision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 descr="Image result for unlocked lock logo">
            <a:extLst>
              <a:ext uri="{FF2B5EF4-FFF2-40B4-BE49-F238E27FC236}">
                <a16:creationId xmlns:a16="http://schemas.microsoft.com/office/drawing/2014/main" id="{ECE577A0-6428-4E09-9472-1547F613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2" y="4021585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linux shell logo">
            <a:extLst>
              <a:ext uri="{FF2B5EF4-FFF2-40B4-BE49-F238E27FC236}">
                <a16:creationId xmlns:a16="http://schemas.microsoft.com/office/drawing/2014/main" id="{5F3BEF2A-CCB9-4A6D-8BA1-BFAFB98A5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904" y="2553832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unlocked lock logo">
            <a:extLst>
              <a:ext uri="{FF2B5EF4-FFF2-40B4-BE49-F238E27FC236}">
                <a16:creationId xmlns:a16="http://schemas.microsoft.com/office/drawing/2014/main" id="{7D54FE69-15D6-4BE0-AD96-5D2EC899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41" y="4021584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linux shell logo">
            <a:extLst>
              <a:ext uri="{FF2B5EF4-FFF2-40B4-BE49-F238E27FC236}">
                <a16:creationId xmlns:a16="http://schemas.microsoft.com/office/drawing/2014/main" id="{0ECB56B5-BCC9-4CE3-B239-6A86E49D7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20" y="2553832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unlocked lock logo">
            <a:extLst>
              <a:ext uri="{FF2B5EF4-FFF2-40B4-BE49-F238E27FC236}">
                <a16:creationId xmlns:a16="http://schemas.microsoft.com/office/drawing/2014/main" id="{6555B291-87EC-4704-A0B3-5E268521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422" y="4021584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linux shell logo">
            <a:extLst>
              <a:ext uri="{FF2B5EF4-FFF2-40B4-BE49-F238E27FC236}">
                <a16:creationId xmlns:a16="http://schemas.microsoft.com/office/drawing/2014/main" id="{2C1A2E30-748C-4125-9244-404D92BA8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908" y="2553832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9680F31-64F9-4A9E-B9EB-9B3D271A2B2E}"/>
              </a:ext>
            </a:extLst>
          </p:cNvPr>
          <p:cNvSpPr txBox="1"/>
          <p:nvPr/>
        </p:nvSpPr>
        <p:spPr>
          <a:xfrm>
            <a:off x="6061195" y="3275341"/>
            <a:ext cx="116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……..</a:t>
            </a:r>
            <a:endParaRPr lang="en-GB" sz="28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BA1C9BB-D6D5-4088-B0E9-5FB1BB579092}"/>
              </a:ext>
            </a:extLst>
          </p:cNvPr>
          <p:cNvSpPr txBox="1"/>
          <p:nvPr/>
        </p:nvSpPr>
        <p:spPr>
          <a:xfrm>
            <a:off x="2147212" y="5803157"/>
            <a:ext cx="121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sbin</a:t>
            </a:r>
            <a:r>
              <a:rPr lang="fr-FR" dirty="0"/>
              <a:t>/init </a:t>
            </a:r>
            <a:endParaRPr lang="en-GB" dirty="0"/>
          </a:p>
        </p:txBody>
      </p:sp>
      <p:pic>
        <p:nvPicPr>
          <p:cNvPr id="15" name="Picture 2" descr="Image result for hourglass icon">
            <a:extLst>
              <a:ext uri="{FF2B5EF4-FFF2-40B4-BE49-F238E27FC236}">
                <a16:creationId xmlns:a16="http://schemas.microsoft.com/office/drawing/2014/main" id="{142507A3-2EB8-4681-93A5-FE76BBF3A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" b="13478"/>
          <a:stretch/>
        </p:blipFill>
        <p:spPr bwMode="auto">
          <a:xfrm>
            <a:off x="1345726" y="5569158"/>
            <a:ext cx="892834" cy="83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0D11646-7697-43B0-9F66-243E9A9E4FD1}"/>
              </a:ext>
            </a:extLst>
          </p:cNvPr>
          <p:cNvSpPr txBox="1"/>
          <p:nvPr/>
        </p:nvSpPr>
        <p:spPr>
          <a:xfrm>
            <a:off x="8091494" y="2369166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tty6</a:t>
            </a:r>
            <a:endParaRPr lang="en-GB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9810295-6308-4FE0-B9BE-8DAFA45FD73A}"/>
              </a:ext>
            </a:extLst>
          </p:cNvPr>
          <p:cNvSpPr txBox="1"/>
          <p:nvPr/>
        </p:nvSpPr>
        <p:spPr>
          <a:xfrm>
            <a:off x="2176589" y="2369166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tty1</a:t>
            </a:r>
            <a:endParaRPr lang="en-GB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FE7B20-C60A-469C-820E-013A927CAF1D}"/>
              </a:ext>
            </a:extLst>
          </p:cNvPr>
          <p:cNvSpPr txBox="1"/>
          <p:nvPr/>
        </p:nvSpPr>
        <p:spPr>
          <a:xfrm>
            <a:off x="4674672" y="2369166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899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7ED4E-F20F-46A9-82BC-D73C536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TTY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94839B-DFCD-496E-AE5F-7C4D0A60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EB1E4C-988B-48D6-B8E2-5C842C0B8B49}"/>
              </a:ext>
            </a:extLst>
          </p:cNvPr>
          <p:cNvSpPr txBox="1"/>
          <p:nvPr/>
        </p:nvSpPr>
        <p:spPr>
          <a:xfrm>
            <a:off x="1664474" y="2056692"/>
            <a:ext cx="49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getty@tty1.service.d configuration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2" descr="Image result for cybersecurity shield icon">
            <a:extLst>
              <a:ext uri="{FF2B5EF4-FFF2-40B4-BE49-F238E27FC236}">
                <a16:creationId xmlns:a16="http://schemas.microsoft.com/office/drawing/2014/main" id="{7BF85CBE-347D-41FD-AD18-2E07ABD9C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06" y="1978412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0C221F-C76D-470C-B56E-D47E1E924FF9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4031866"/>
            <a:ext cx="9308739" cy="1382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BAA3ACC-5F02-44CE-8FD5-37F05B782723}"/>
              </a:ext>
            </a:extLst>
          </p:cNvPr>
          <p:cNvSpPr txBox="1"/>
          <p:nvPr/>
        </p:nvSpPr>
        <p:spPr>
          <a:xfrm>
            <a:off x="1080106" y="3059668"/>
            <a:ext cx="866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Delete</a:t>
            </a:r>
            <a:r>
              <a:rPr lang="fr-FR" dirty="0"/>
              <a:t> the second </a:t>
            </a:r>
            <a:r>
              <a:rPr lang="fr-FR" dirty="0" err="1"/>
              <a:t>tty</a:t>
            </a:r>
            <a:r>
              <a:rPr lang="fr-FR" dirty="0"/>
              <a:t> service </a:t>
            </a:r>
            <a:r>
              <a:rPr lang="fr-FR" dirty="0" err="1"/>
              <a:t>calling</a:t>
            </a:r>
            <a:r>
              <a:rPr lang="fr-FR" dirty="0"/>
              <a:t> /</a:t>
            </a:r>
            <a:r>
              <a:rPr lang="fr-FR" dirty="0" err="1"/>
              <a:t>sbin</a:t>
            </a:r>
            <a:r>
              <a:rPr lang="fr-FR" dirty="0"/>
              <a:t>/</a:t>
            </a:r>
            <a:r>
              <a:rPr lang="fr-FR" dirty="0" err="1"/>
              <a:t>agetty</a:t>
            </a:r>
            <a:r>
              <a:rPr lang="fr-FR" dirty="0"/>
              <a:t> in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systemd</a:t>
            </a:r>
            <a:r>
              <a:rPr lang="fr-FR" dirty="0"/>
              <a:t>/system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429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58FCC-5084-474E-A8CA-85D85BFF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– Kernel </a:t>
            </a:r>
            <a:r>
              <a:rPr lang="fr-FR" dirty="0" err="1"/>
              <a:t>hardening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82C2B6-CA5D-4BA1-A504-BB590373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11B0CF2-3371-4238-8876-250488EA54AC}"/>
              </a:ext>
            </a:extLst>
          </p:cNvPr>
          <p:cNvGrpSpPr/>
          <p:nvPr/>
        </p:nvGrpSpPr>
        <p:grpSpPr>
          <a:xfrm>
            <a:off x="914223" y="1445118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6CD06288-586C-4803-9299-27549641E4E6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6BB2EF51-6F04-431A-A404-8F05C7184F9B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4BABFA8-EAA3-44CE-9BFB-06B95EA1046D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84392D57-28CD-46B4-86ED-DBA936D80489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94D832DD-6D1B-432D-94F6-94E6102E9F2F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995051B4-5EED-418E-8866-23822ABD1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748309A5-82AD-4602-8B13-25E54DD3D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B1E01747-0E55-4596-BDA8-F71383F61EE0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BA51CDA1-DEF2-4D5C-A59F-4A323008C33D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64551AB3-D168-455A-86B1-7A352D2D78EC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92929387-8ED7-4213-A0EE-D389C91642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1DB79A79-BC14-4ACB-A651-9F47ADD5621C}"/>
              </a:ext>
            </a:extLst>
          </p:cNvPr>
          <p:cNvSpPr/>
          <p:nvPr/>
        </p:nvSpPr>
        <p:spPr>
          <a:xfrm>
            <a:off x="4008298" y="5170714"/>
            <a:ext cx="4179626" cy="168728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80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CD826-CA44-452C-A3D8-1AE4FEBC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– ASLR/IP </a:t>
            </a:r>
            <a:r>
              <a:rPr lang="fr-FR" dirty="0" err="1"/>
              <a:t>Forwarding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E1E41E-625F-4AEB-A97F-C190EFF7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3352B1-3BB2-4B3D-87BA-3EF125DE8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0872" y="3149339"/>
            <a:ext cx="3722362" cy="50550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491AAFC-160F-4F1D-AB7B-DF9CB3330DDD}"/>
              </a:ext>
            </a:extLst>
          </p:cNvPr>
          <p:cNvSpPr txBox="1"/>
          <p:nvPr/>
        </p:nvSpPr>
        <p:spPr>
          <a:xfrm>
            <a:off x="1680872" y="2757453"/>
            <a:ext cx="251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sysctl.conf</a:t>
            </a:r>
            <a:endParaRPr lang="en-GB" dirty="0"/>
          </a:p>
        </p:txBody>
      </p:sp>
      <p:pic>
        <p:nvPicPr>
          <p:cNvPr id="7" name="Picture 10" descr="Related image">
            <a:extLst>
              <a:ext uri="{FF2B5EF4-FFF2-40B4-BE49-F238E27FC236}">
                <a16:creationId xmlns:a16="http://schemas.microsoft.com/office/drawing/2014/main" id="{32F85D42-462C-489F-A419-50F09B732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20C28D2-E310-471C-B4A1-E56011759E1D}"/>
              </a:ext>
            </a:extLst>
          </p:cNvPr>
          <p:cNvSpPr txBox="1"/>
          <p:nvPr/>
        </p:nvSpPr>
        <p:spPr>
          <a:xfrm>
            <a:off x="1552540" y="2094041"/>
            <a:ext cx="641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No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address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space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randomization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2" descr="Image result for cybersecurity shield icon">
            <a:extLst>
              <a:ext uri="{FF2B5EF4-FFF2-40B4-BE49-F238E27FC236}">
                <a16:creationId xmlns:a16="http://schemas.microsoft.com/office/drawing/2014/main" id="{F01D956E-D610-458C-B231-12C652C0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21" y="4472355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8189807-31D6-4C95-AE51-41448D96333B}"/>
              </a:ext>
            </a:extLst>
          </p:cNvPr>
          <p:cNvSpPr txBox="1"/>
          <p:nvPr/>
        </p:nvSpPr>
        <p:spPr>
          <a:xfrm>
            <a:off x="1680872" y="4404477"/>
            <a:ext cx="641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Enable ASLR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Disable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IP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Forwarding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5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41C97F3-759E-41E1-98FA-E82073A0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BINARIES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3CE9F5-1421-47F1-A409-2BE24599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F3D9F1-892D-4523-A2BD-AD6AD3662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4" y="1147332"/>
            <a:ext cx="4563336" cy="45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6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3F27E-670A-476A-B0A1-647170EC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5 - </a:t>
            </a:r>
            <a:r>
              <a:rPr lang="fr-FR" dirty="0" err="1"/>
              <a:t>Binaries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022ABE-E1A9-4D29-B902-C77BC296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36997236-E17C-49B7-98D2-33B30DCAFE7E}"/>
              </a:ext>
            </a:extLst>
          </p:cNvPr>
          <p:cNvGrpSpPr/>
          <p:nvPr/>
        </p:nvGrpSpPr>
        <p:grpSpPr>
          <a:xfrm>
            <a:off x="1153189" y="1325084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E05489F3-B999-4DA3-AB38-3900795CD4DE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B851C968-A67C-44E7-931C-242181ADCA90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5BE71EC8-A23B-4B58-9F06-3EEA96CC6CEC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BA5678CD-3BB1-4B33-8139-754259DC5D1F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752234E4-53AD-46D7-BA8A-FA1D733B1D76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6E605D9C-60AD-49A2-BC34-5183389E8E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60B22155-0A12-418E-9C41-B9EB41F1E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796B303E-040B-4F9D-854D-555F36AAC903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C8E5AD6E-90E9-4D94-8330-E2A9A5540E57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2C3B086D-10E1-4369-BE60-20957182474B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15A1F63A-5899-4045-B53D-C375B1D69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C9747C7-0EE5-4A06-BD89-2E38517281DB}"/>
              </a:ext>
            </a:extLst>
          </p:cNvPr>
          <p:cNvSpPr/>
          <p:nvPr/>
        </p:nvSpPr>
        <p:spPr>
          <a:xfrm>
            <a:off x="3539691" y="2676999"/>
            <a:ext cx="1282133" cy="10951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Binaries</a:t>
            </a:r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31BD6EC-6F58-4AAD-8501-89010BA35129}"/>
              </a:ext>
            </a:extLst>
          </p:cNvPr>
          <p:cNvSpPr/>
          <p:nvPr/>
        </p:nvSpPr>
        <p:spPr>
          <a:xfrm>
            <a:off x="3377799" y="2522608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44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C3D10-5D07-4E2C-BE4E-9631DF94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5 - </a:t>
            </a:r>
            <a:r>
              <a:rPr lang="fr-FR" dirty="0" err="1"/>
              <a:t>Binaries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1E39D8-B343-4946-A03E-83853CBB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7DC0FF28-5DEE-46A6-BFC1-0DC755179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21073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128D0A-F508-4F38-BEAF-F183D3702022}"/>
              </a:ext>
            </a:extLst>
          </p:cNvPr>
          <p:cNvSpPr txBox="1"/>
          <p:nvPr/>
        </p:nvSpPr>
        <p:spPr>
          <a:xfrm>
            <a:off x="1536714" y="1621073"/>
            <a:ext cx="641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Unused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binaries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Binaries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mounted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on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others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2" descr="Image result for telnet logo">
            <a:extLst>
              <a:ext uri="{FF2B5EF4-FFF2-40B4-BE49-F238E27FC236}">
                <a16:creationId xmlns:a16="http://schemas.microsoft.com/office/drawing/2014/main" id="{A4B9F4DC-23E8-46D3-9751-3FE1B6A95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6" b="26383"/>
          <a:stretch/>
        </p:blipFill>
        <p:spPr bwMode="auto">
          <a:xfrm>
            <a:off x="677334" y="2627774"/>
            <a:ext cx="2784021" cy="14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netcat logo">
            <a:extLst>
              <a:ext uri="{FF2B5EF4-FFF2-40B4-BE49-F238E27FC236}">
                <a16:creationId xmlns:a16="http://schemas.microsoft.com/office/drawing/2014/main" id="{20C4B26D-C369-4823-8E31-17F2A1B9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520" y="2669355"/>
            <a:ext cx="1685429" cy="14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avahi logo">
            <a:extLst>
              <a:ext uri="{FF2B5EF4-FFF2-40B4-BE49-F238E27FC236}">
                <a16:creationId xmlns:a16="http://schemas.microsoft.com/office/drawing/2014/main" id="{364817AD-9C82-4F66-A68B-5BC760EC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471" y="2669355"/>
            <a:ext cx="1559465" cy="118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linux cups logo">
            <a:extLst>
              <a:ext uri="{FF2B5EF4-FFF2-40B4-BE49-F238E27FC236}">
                <a16:creationId xmlns:a16="http://schemas.microsoft.com/office/drawing/2014/main" id="{876DB1E3-1CF5-4CF3-A09D-188A00659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596" y="2488866"/>
            <a:ext cx="1213756" cy="136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1D84AC6-3049-4AB0-B836-CCAA34CD61FB}"/>
              </a:ext>
            </a:extLst>
          </p:cNvPr>
          <p:cNvPicPr/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b="17917"/>
          <a:stretch/>
        </p:blipFill>
        <p:spPr>
          <a:xfrm>
            <a:off x="1109791" y="5070103"/>
            <a:ext cx="5154537" cy="1280586"/>
          </a:xfrm>
          <a:prstGeom prst="rect">
            <a:avLst/>
          </a:prstGeom>
        </p:spPr>
      </p:pic>
      <p:pic>
        <p:nvPicPr>
          <p:cNvPr id="12" name="Picture 2" descr="Image result for cybersecurity shield icon">
            <a:extLst>
              <a:ext uri="{FF2B5EF4-FFF2-40B4-BE49-F238E27FC236}">
                <a16:creationId xmlns:a16="http://schemas.microsoft.com/office/drawing/2014/main" id="{F04281CF-B5C2-4C99-9F79-9E3A1C8D6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20" y="4316102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2C10D27-BAAA-47A9-BE30-21D54B2465A8}"/>
              </a:ext>
            </a:extLst>
          </p:cNvPr>
          <p:cNvSpPr txBox="1"/>
          <p:nvPr/>
        </p:nvSpPr>
        <p:spPr>
          <a:xfrm>
            <a:off x="1404725" y="4361326"/>
            <a:ext cx="384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Keep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only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useful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binaries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816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51403-EA92-45AE-8A12-3E2FD0BC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 – Test file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CC6935-1F6A-4FFA-A466-C458DF65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1B3180F3-5E6D-4DF2-A3E6-974A8FE6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11164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3C6E89E-EEBD-49A1-8023-AF56B24F0E4E}"/>
              </a:ext>
            </a:extLst>
          </p:cNvPr>
          <p:cNvSpPr txBox="1"/>
          <p:nvPr/>
        </p:nvSpPr>
        <p:spPr>
          <a:xfrm>
            <a:off x="1404726" y="1311164"/>
            <a:ext cx="641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Dangerous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binary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Potential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harmful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alias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3F20736-4817-4E92-89FA-449B0AD1F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3354" y="1626379"/>
            <a:ext cx="3837131" cy="33813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F91C37-1AAE-4D54-B223-BB67DC386825}"/>
              </a:ext>
            </a:extLst>
          </p:cNvPr>
          <p:cNvSpPr txBox="1"/>
          <p:nvPr/>
        </p:nvSpPr>
        <p:spPr>
          <a:xfrm>
            <a:off x="3828862" y="231570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./test</a:t>
            </a:r>
            <a:endParaRPr lang="en-GB" dirty="0"/>
          </a:p>
        </p:txBody>
      </p:sp>
      <p:pic>
        <p:nvPicPr>
          <p:cNvPr id="9" name="Picture 2" descr="Image result for user logo">
            <a:extLst>
              <a:ext uri="{FF2B5EF4-FFF2-40B4-BE49-F238E27FC236}">
                <a16:creationId xmlns:a16="http://schemas.microsoft.com/office/drawing/2014/main" id="{7135F14F-C193-4B5F-B6BD-90EB15BDF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94" y="3525994"/>
            <a:ext cx="833927" cy="55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E805033-8A1F-42AD-A9B4-F41CD0A0BD32}"/>
              </a:ext>
            </a:extLst>
          </p:cNvPr>
          <p:cNvSpPr txBox="1"/>
          <p:nvPr/>
        </p:nvSpPr>
        <p:spPr>
          <a:xfrm>
            <a:off x="1994061" y="3566025"/>
            <a:ext cx="123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lab</a:t>
            </a:r>
            <a:r>
              <a:rPr lang="fr-FR" dirty="0"/>
              <a:t>-user</a:t>
            </a:r>
          </a:p>
          <a:p>
            <a:endParaRPr lang="en-GB" dirty="0"/>
          </a:p>
        </p:txBody>
      </p:sp>
      <p:pic>
        <p:nvPicPr>
          <p:cNvPr id="11" name="Picture 6" descr="Image result for unlocked lock logo">
            <a:extLst>
              <a:ext uri="{FF2B5EF4-FFF2-40B4-BE49-F238E27FC236}">
                <a16:creationId xmlns:a16="http://schemas.microsoft.com/office/drawing/2014/main" id="{6D574D4B-1A54-4701-8E31-1858985E5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16" y="3968769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linux shell logo">
            <a:extLst>
              <a:ext uri="{FF2B5EF4-FFF2-40B4-BE49-F238E27FC236}">
                <a16:creationId xmlns:a16="http://schemas.microsoft.com/office/drawing/2014/main" id="{B2C26DDE-B7E7-4113-A3FD-C16C84773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501" y="2661701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BCF301C-26A7-459C-9B63-56F1337C307E}"/>
              </a:ext>
            </a:extLst>
          </p:cNvPr>
          <p:cNvSpPr/>
          <p:nvPr/>
        </p:nvSpPr>
        <p:spPr>
          <a:xfrm>
            <a:off x="3105311" y="3566025"/>
            <a:ext cx="2665545" cy="33813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2" descr="Image result for file logo">
            <a:extLst>
              <a:ext uri="{FF2B5EF4-FFF2-40B4-BE49-F238E27FC236}">
                <a16:creationId xmlns:a16="http://schemas.microsoft.com/office/drawing/2014/main" id="{6DEFB483-E0E9-4A76-96ED-2A13F3662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25" y="2705050"/>
            <a:ext cx="681079" cy="82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AE9ADCE-4781-4932-838F-CFCB7ED96839}"/>
              </a:ext>
            </a:extLst>
          </p:cNvPr>
          <p:cNvSpPr txBox="1"/>
          <p:nvPr/>
        </p:nvSpPr>
        <p:spPr>
          <a:xfrm>
            <a:off x="5475983" y="1257625"/>
            <a:ext cx="162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/profile</a:t>
            </a:r>
            <a:endParaRPr lang="en-GB" dirty="0"/>
          </a:p>
        </p:txBody>
      </p:sp>
      <p:pic>
        <p:nvPicPr>
          <p:cNvPr id="16" name="Picture 2" descr="Image result for user logo">
            <a:extLst>
              <a:ext uri="{FF2B5EF4-FFF2-40B4-BE49-F238E27FC236}">
                <a16:creationId xmlns:a16="http://schemas.microsoft.com/office/drawing/2014/main" id="{D01A441E-6585-4D05-93AA-0765AED1E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94" y="5894639"/>
            <a:ext cx="833927" cy="55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600BC9E-3834-4947-906E-D32210525F1A}"/>
              </a:ext>
            </a:extLst>
          </p:cNvPr>
          <p:cNvSpPr txBox="1"/>
          <p:nvPr/>
        </p:nvSpPr>
        <p:spPr>
          <a:xfrm>
            <a:off x="1994061" y="5934670"/>
            <a:ext cx="1230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root</a:t>
            </a:r>
          </a:p>
          <a:p>
            <a:endParaRPr lang="fr-FR" dirty="0"/>
          </a:p>
          <a:p>
            <a:endParaRPr lang="en-GB" dirty="0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29803F8D-45CD-4ADA-964D-9B809D9A43E3}"/>
              </a:ext>
            </a:extLst>
          </p:cNvPr>
          <p:cNvSpPr/>
          <p:nvPr/>
        </p:nvSpPr>
        <p:spPr>
          <a:xfrm>
            <a:off x="3105311" y="5934670"/>
            <a:ext cx="2759020" cy="3693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5D1EB42-A51D-4469-93E2-37C2C61F6792}"/>
              </a:ext>
            </a:extLst>
          </p:cNvPr>
          <p:cNvSpPr txBox="1"/>
          <p:nvPr/>
        </p:nvSpPr>
        <p:spPr>
          <a:xfrm>
            <a:off x="3793669" y="553313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sh</a:t>
            </a:r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7538763-EEDC-40AA-998A-8A1BDF77F5D7}"/>
              </a:ext>
            </a:extLst>
          </p:cNvPr>
          <p:cNvSpPr txBox="1"/>
          <p:nvPr/>
        </p:nvSpPr>
        <p:spPr>
          <a:xfrm>
            <a:off x="6165874" y="5472989"/>
            <a:ext cx="256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/home/</a:t>
            </a:r>
            <a:r>
              <a:rPr lang="fr-FR" dirty="0" err="1"/>
              <a:t>lab</a:t>
            </a:r>
            <a:r>
              <a:rPr lang="fr-FR" dirty="0"/>
              <a:t>-user/test</a:t>
            </a:r>
            <a:endParaRPr lang="en-GB" dirty="0"/>
          </a:p>
        </p:txBody>
      </p:sp>
      <p:pic>
        <p:nvPicPr>
          <p:cNvPr id="21" name="Picture 2" descr="Image result for file logo">
            <a:extLst>
              <a:ext uri="{FF2B5EF4-FFF2-40B4-BE49-F238E27FC236}">
                <a16:creationId xmlns:a16="http://schemas.microsoft.com/office/drawing/2014/main" id="{38038C5E-A5CE-4002-B70E-F6933D380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338" y="5862336"/>
            <a:ext cx="681079" cy="82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92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DED1F3-46A7-49D3-86CE-46535D69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FR" sz="4400"/>
              <a:t>Table of content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8C9486-150D-407A-87D2-7CE38FAA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B51ACF6E-2F8C-4EF6-85B5-0337BACA52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6007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7985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96EB2-D82C-4CC7-8C7A-9B429BC3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6 - Test file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D9E0AB-4F18-4813-B95A-2B4800DB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 descr="Image result for cybersecurity shield icon">
            <a:extLst>
              <a:ext uri="{FF2B5EF4-FFF2-40B4-BE49-F238E27FC236}">
                <a16:creationId xmlns:a16="http://schemas.microsoft.com/office/drawing/2014/main" id="{EBA4C389-9652-4C1D-BA30-82CD1E539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23988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78127A-4775-4D94-8146-3D68B80F833A}"/>
              </a:ext>
            </a:extLst>
          </p:cNvPr>
          <p:cNvSpPr txBox="1"/>
          <p:nvPr/>
        </p:nvSpPr>
        <p:spPr>
          <a:xfrm>
            <a:off x="1258439" y="1449706"/>
            <a:ext cx="5819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Changer les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setuid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et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groupuid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893C11-E32F-492E-94FB-8122549F3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9443" y="1927449"/>
            <a:ext cx="6372450" cy="26711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89413E1-F1B3-474C-9AD6-171863FEC9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77595" y="4688355"/>
            <a:ext cx="4531347" cy="78943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1F7792F-AD53-4EE2-81C4-06168803C1EE}"/>
              </a:ext>
            </a:extLst>
          </p:cNvPr>
          <p:cNvSpPr txBox="1"/>
          <p:nvPr/>
        </p:nvSpPr>
        <p:spPr>
          <a:xfrm>
            <a:off x="1258438" y="5641252"/>
            <a:ext cx="5819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Delete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the alias or all the file</a:t>
            </a:r>
          </a:p>
        </p:txBody>
      </p:sp>
    </p:spTree>
    <p:extLst>
      <p:ext uri="{BB962C8B-B14F-4D97-AF65-F5344CB8AC3E}">
        <p14:creationId xmlns:p14="http://schemas.microsoft.com/office/powerpoint/2010/main" val="2369344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BAFC7D7-4226-48C4-B1EF-C262842D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SERVICE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748D2E-C2E2-4B62-B221-7A5A711D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94B676-1720-4152-B04C-47E299170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08" y="1180003"/>
            <a:ext cx="4497994" cy="44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31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6E326-10C1-4DCF-9376-71A0A65A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7 - Docker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230F7B-F97D-42A4-9BBD-A644375F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A36B222-4FA9-40CC-95B3-9DAB1F41B092}"/>
              </a:ext>
            </a:extLst>
          </p:cNvPr>
          <p:cNvGrpSpPr/>
          <p:nvPr/>
        </p:nvGrpSpPr>
        <p:grpSpPr>
          <a:xfrm>
            <a:off x="1256931" y="1270000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D820BD0D-7476-42ED-B77C-92090B2E98DC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95BC2713-4691-4444-8E1F-F64BAA4AA235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FCC95CCC-17A7-4088-A449-EDDD601707DA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C4259BC-A22B-41C8-9AC5-4469CFB5F3DF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9BD3B475-67C5-477C-AC6E-DDE122F605D8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1C5F7544-F81E-4709-9346-0E299E14D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FD17E515-4522-4498-954B-A496BCA29B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A1ABFCC3-0492-49C0-95A4-CC2CA5DE18CE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BF0B5B66-FBCC-41C2-8DD2-8C4138334B15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2735945F-2FA9-4631-8BB8-673A83F24A6E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7EFECE17-D8EF-4EF3-8F5E-76B043020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3A2536EF-C096-4EF5-AF68-EF24D272C7DB}"/>
              </a:ext>
            </a:extLst>
          </p:cNvPr>
          <p:cNvSpPr/>
          <p:nvPr/>
        </p:nvSpPr>
        <p:spPr>
          <a:xfrm>
            <a:off x="3413297" y="1274460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015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D9EF6-1781-4C60-9F9F-E424F009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7 - Docker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94A2EB-B8E0-4F87-BD8B-E74F5B06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2" name="Picture 10" descr="Related image">
            <a:extLst>
              <a:ext uri="{FF2B5EF4-FFF2-40B4-BE49-F238E27FC236}">
                <a16:creationId xmlns:a16="http://schemas.microsoft.com/office/drawing/2014/main" id="{708F6F99-A9E9-4E44-A80C-4755970CB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2BF53A-981D-4A6F-BF23-CBD5E21290D2}"/>
              </a:ext>
            </a:extLst>
          </p:cNvPr>
          <p:cNvSpPr txBox="1"/>
          <p:nvPr/>
        </p:nvSpPr>
        <p:spPr>
          <a:xfrm>
            <a:off x="3165839" y="1127850"/>
            <a:ext cx="358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Privileged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Mode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Container Jailbreak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Port 80:80 Default page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A72950C-3FA9-448E-9D2B-1C71DC4E1B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38"/>
          <a:stretch/>
        </p:blipFill>
        <p:spPr>
          <a:xfrm>
            <a:off x="2417570" y="2389049"/>
            <a:ext cx="4990825" cy="3870990"/>
          </a:xfrm>
          <a:prstGeom prst="rect">
            <a:avLst/>
          </a:prstGeom>
        </p:spPr>
      </p:pic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4B87CD0C-2A2F-4993-8A06-55BC68AF3A67}"/>
              </a:ext>
            </a:extLst>
          </p:cNvPr>
          <p:cNvCxnSpPr>
            <a:cxnSpLocks/>
          </p:cNvCxnSpPr>
          <p:nvPr/>
        </p:nvCxnSpPr>
        <p:spPr>
          <a:xfrm flipV="1">
            <a:off x="4191000" y="2838601"/>
            <a:ext cx="4093029" cy="590400"/>
          </a:xfrm>
          <a:prstGeom prst="curvedConnector3">
            <a:avLst>
              <a:gd name="adj1" fmla="val 446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people running logo">
            <a:extLst>
              <a:ext uri="{FF2B5EF4-FFF2-40B4-BE49-F238E27FC236}">
                <a16:creationId xmlns:a16="http://schemas.microsoft.com/office/drawing/2014/main" id="{2AB503BB-17F8-440E-8B3F-BE2BAABFF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05" y="2169005"/>
            <a:ext cx="1067189" cy="74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Image result for unlocked lock logo">
            <a:extLst>
              <a:ext uri="{FF2B5EF4-FFF2-40B4-BE49-F238E27FC236}">
                <a16:creationId xmlns:a16="http://schemas.microsoft.com/office/drawing/2014/main" id="{B8D76BED-82AA-46D5-97C0-39AF71432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638" y="3327573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linux shell logo">
            <a:extLst>
              <a:ext uri="{FF2B5EF4-FFF2-40B4-BE49-F238E27FC236}">
                <a16:creationId xmlns:a16="http://schemas.microsoft.com/office/drawing/2014/main" id="{BB2463E6-DE69-481D-B288-67432835E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124" y="1859821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Image result for nginx">
            <a:extLst>
              <a:ext uri="{FF2B5EF4-FFF2-40B4-BE49-F238E27FC236}">
                <a16:creationId xmlns:a16="http://schemas.microsoft.com/office/drawing/2014/main" id="{6616ED1A-72CD-4E44-9BF3-161EDA5C8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779" y="2772011"/>
            <a:ext cx="1336158" cy="44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576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5A076-6249-493E-981C-77130B3C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7 -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6CEDE-CBB2-4627-B04E-3A7E5DDE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Attack </a:t>
            </a:r>
            <a:r>
              <a:rPr lang="fr-FR" dirty="0" err="1"/>
              <a:t>path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F5F1F7-989B-461D-8395-D4EF54A3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DA8A51-023E-4D27-85DF-BFBCE9D5FD08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2532463"/>
            <a:ext cx="7933938" cy="41016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BE32365-42C7-428A-884B-1B7894251EE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5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3216972"/>
            <a:ext cx="8797855" cy="17155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A53AC03-CB89-4FB7-9655-7004A75D7FF9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3" y="5162704"/>
            <a:ext cx="3819525" cy="200025"/>
          </a:xfrm>
          <a:prstGeom prst="rect">
            <a:avLst/>
          </a:prstGeom>
        </p:spPr>
      </p:pic>
      <p:pic>
        <p:nvPicPr>
          <p:cNvPr id="8" name="Picture 2" descr="Image result for target logo">
            <a:extLst>
              <a:ext uri="{FF2B5EF4-FFF2-40B4-BE49-F238E27FC236}">
                <a16:creationId xmlns:a16="http://schemas.microsoft.com/office/drawing/2014/main" id="{7920F3F1-DA59-4A39-A9F5-A924FE9F0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" y="2108125"/>
            <a:ext cx="662730" cy="46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AADE927-E81C-4C97-A8D4-EFE3D53D89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3" y="5540359"/>
            <a:ext cx="85725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11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11FF8-87AB-478F-AEC0-9AFAD54B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7 -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866C0-1422-4CB8-9C32-9C946ED72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136"/>
            <a:ext cx="8596668" cy="3880773"/>
          </a:xfrm>
        </p:spPr>
        <p:txBody>
          <a:bodyPr/>
          <a:lstStyle/>
          <a:p>
            <a:r>
              <a:rPr lang="fr-FR" dirty="0" err="1"/>
              <a:t>Seccomp</a:t>
            </a:r>
            <a:endParaRPr lang="fr-FR" dirty="0"/>
          </a:p>
          <a:p>
            <a:r>
              <a:rPr lang="fr-FR" dirty="0" err="1"/>
              <a:t>Unpriviliged</a:t>
            </a:r>
            <a:r>
              <a:rPr lang="fr-FR" dirty="0"/>
              <a:t> mode</a:t>
            </a:r>
          </a:p>
          <a:p>
            <a:r>
              <a:rPr lang="fr-FR" dirty="0"/>
              <a:t>Drop </a:t>
            </a:r>
            <a:r>
              <a:rPr lang="fr-FR" dirty="0" err="1"/>
              <a:t>capabilities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8BAE55-9105-4619-8796-C73EDE2C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1720" y="632496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2" descr="Image result for cybersecurity shield icon">
            <a:extLst>
              <a:ext uri="{FF2B5EF4-FFF2-40B4-BE49-F238E27FC236}">
                <a16:creationId xmlns:a16="http://schemas.microsoft.com/office/drawing/2014/main" id="{D12E6B49-B8AD-4EDC-BB61-B8FE8CEB9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5" y="1644335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4420B2C-56AC-4CE9-A6A4-3250D1E3D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9"/>
          <a:stretch/>
        </p:blipFill>
        <p:spPr>
          <a:xfrm>
            <a:off x="1198931" y="2799370"/>
            <a:ext cx="4368168" cy="255814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D52F285-97B7-4035-96BE-8645E4EEE610}"/>
              </a:ext>
            </a:extLst>
          </p:cNvPr>
          <p:cNvSpPr txBox="1"/>
          <p:nvPr/>
        </p:nvSpPr>
        <p:spPr>
          <a:xfrm>
            <a:off x="1198931" y="2456270"/>
            <a:ext cx="256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deny.json</a:t>
            </a:r>
            <a:endParaRPr lang="en-GB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0522719-C125-41BB-A670-A1CCCBE98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b="18238"/>
          <a:stretch/>
        </p:blipFill>
        <p:spPr>
          <a:xfrm>
            <a:off x="677334" y="5622071"/>
            <a:ext cx="9452330" cy="1952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1F8FCF-70BC-4FEC-A475-1F7D6D25D548}"/>
              </a:ext>
            </a:extLst>
          </p:cNvPr>
          <p:cNvSpPr/>
          <p:nvPr/>
        </p:nvSpPr>
        <p:spPr>
          <a:xfrm>
            <a:off x="730509" y="5885213"/>
            <a:ext cx="8219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6"/>
              </a:rPr>
              <a:t>https://github.com/moby/moby/blob/master/profiles/seccomp/default.json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3C27FE-CE4B-4153-A19E-219F0BA1B7E5}"/>
              </a:ext>
            </a:extLst>
          </p:cNvPr>
          <p:cNvSpPr txBox="1"/>
          <p:nvPr/>
        </p:nvSpPr>
        <p:spPr>
          <a:xfrm>
            <a:off x="5567099" y="3429000"/>
            <a:ext cx="548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$docker run –</a:t>
            </a:r>
            <a:r>
              <a:rPr lang="fr-FR" dirty="0" err="1"/>
              <a:t>security-opt</a:t>
            </a:r>
            <a:r>
              <a:rPr lang="fr-FR" dirty="0"/>
              <a:t> </a:t>
            </a:r>
            <a:r>
              <a:rPr lang="fr-FR" dirty="0" err="1"/>
              <a:t>seccomp</a:t>
            </a:r>
            <a:r>
              <a:rPr lang="fr-FR" dirty="0"/>
              <a:t>=</a:t>
            </a:r>
            <a:r>
              <a:rPr lang="fr-FR" dirty="0" err="1"/>
              <a:t>deny.json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CAP_NET_BIND_SERVICE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Port redirection</a:t>
            </a:r>
          </a:p>
        </p:txBody>
      </p:sp>
    </p:spTree>
    <p:extLst>
      <p:ext uri="{BB962C8B-B14F-4D97-AF65-F5344CB8AC3E}">
        <p14:creationId xmlns:p14="http://schemas.microsoft.com/office/powerpoint/2010/main" val="487964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F6973-FEC3-41C7-AAA7-F6581755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 – </a:t>
            </a:r>
            <a:r>
              <a:rPr lang="fr-FR" dirty="0" err="1"/>
              <a:t>Insufficient</a:t>
            </a:r>
            <a:r>
              <a:rPr lang="fr-FR" dirty="0"/>
              <a:t> </a:t>
            </a:r>
            <a:r>
              <a:rPr lang="fr-FR" dirty="0" err="1"/>
              <a:t>logging</a:t>
            </a:r>
            <a:r>
              <a:rPr lang="fr-FR" dirty="0"/>
              <a:t> and monitoring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233F5B-653C-4715-8299-6138B648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C488EB07-CA61-4846-8D80-6755337AE178}"/>
              </a:ext>
            </a:extLst>
          </p:cNvPr>
          <p:cNvGrpSpPr/>
          <p:nvPr/>
        </p:nvGrpSpPr>
        <p:grpSpPr>
          <a:xfrm>
            <a:off x="1417143" y="1536406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43210A4E-C747-4738-88D0-AA93371B549B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256A22FC-5F7D-4E9C-9198-5CE4D831CA46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0CF50BC3-A4E2-4020-A4E4-1AC1CCDFDF23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348AA5A-D2EE-4B62-A125-FF3DB6AD9F69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48D6A358-EC38-4E8A-AB62-1E44B8D7D2AB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C1FC1927-8D9E-4A05-B524-160843A02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494CECD2-92A4-430E-9B40-949EB9CB8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7230534B-C717-4EF4-A4D4-9B2D3F691DF3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40848261-FADC-4993-8FEE-8677737990B1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68A1B7C9-CD18-4120-9508-5C06211BCCBE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D727178D-726F-4658-B664-879ABBE1C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B53CFE2-F798-4486-BFCC-1BBA45D8C308}"/>
              </a:ext>
            </a:extLst>
          </p:cNvPr>
          <p:cNvCxnSpPr>
            <a:cxnSpLocks/>
          </p:cNvCxnSpPr>
          <p:nvPr/>
        </p:nvCxnSpPr>
        <p:spPr>
          <a:xfrm>
            <a:off x="8967651" y="983916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2" descr="Image result for ssh logo">
            <a:extLst>
              <a:ext uri="{FF2B5EF4-FFF2-40B4-BE49-F238E27FC236}">
                <a16:creationId xmlns:a16="http://schemas.microsoft.com/office/drawing/2014/main" id="{FB531DF3-1C4C-453A-9391-559E6CF76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937" y="2556821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5FEBF43-326C-4415-9F0E-C8423D7DEC87}"/>
              </a:ext>
            </a:extLst>
          </p:cNvPr>
          <p:cNvSpPr/>
          <p:nvPr/>
        </p:nvSpPr>
        <p:spPr>
          <a:xfrm>
            <a:off x="3794424" y="2865139"/>
            <a:ext cx="1173998" cy="10027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Auditd</a:t>
            </a:r>
            <a:endParaRPr lang="en-GB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0A6955D-7839-46DE-B33C-421EA0CC38CD}"/>
              </a:ext>
            </a:extLst>
          </p:cNvPr>
          <p:cNvSpPr/>
          <p:nvPr/>
        </p:nvSpPr>
        <p:spPr>
          <a:xfrm>
            <a:off x="3581581" y="2665217"/>
            <a:ext cx="1606283" cy="133262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302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B66D4-997B-4E46-8FBE-45A81A57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8 - </a:t>
            </a:r>
            <a:r>
              <a:rPr lang="fr-FR" dirty="0" err="1"/>
              <a:t>Insufficient</a:t>
            </a:r>
            <a:r>
              <a:rPr lang="fr-FR" dirty="0"/>
              <a:t> </a:t>
            </a:r>
            <a:r>
              <a:rPr lang="fr-FR" dirty="0" err="1"/>
              <a:t>logging</a:t>
            </a:r>
            <a:r>
              <a:rPr lang="fr-FR" dirty="0"/>
              <a:t> and monitoring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F0394E-A9BA-46ED-B871-2D4AAB62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096C7E-B228-4B00-AF4C-B572ED58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2216758"/>
            <a:ext cx="12163425" cy="1114425"/>
          </a:xfrm>
          <a:prstGeom prst="rect">
            <a:avLst/>
          </a:prstGeom>
        </p:spPr>
      </p:pic>
      <p:pic>
        <p:nvPicPr>
          <p:cNvPr id="6" name="Picture 10" descr="Related image">
            <a:extLst>
              <a:ext uri="{FF2B5EF4-FFF2-40B4-BE49-F238E27FC236}">
                <a16:creationId xmlns:a16="http://schemas.microsoft.com/office/drawing/2014/main" id="{54DF53C4-AAF9-43B6-B4FF-6EC1AB0D3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3" y="1295712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4391F18-F15A-405A-8BAB-33E86DCAEB68}"/>
              </a:ext>
            </a:extLst>
          </p:cNvPr>
          <p:cNvSpPr txBox="1"/>
          <p:nvPr/>
        </p:nvSpPr>
        <p:spPr>
          <a:xfrm>
            <a:off x="3264609" y="1459353"/>
            <a:ext cx="641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No real logs (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except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systemd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8" name="Picture 2" descr="Image result for cybersecurity shield icon">
            <a:extLst>
              <a:ext uri="{FF2B5EF4-FFF2-40B4-BE49-F238E27FC236}">
                <a16:creationId xmlns:a16="http://schemas.microsoft.com/office/drawing/2014/main" id="{E38649A5-C7DE-44B8-A8F7-D83FFAC68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90" y="3837667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89DFB30-0E8E-47BB-AAE8-790E9E241D03}"/>
              </a:ext>
            </a:extLst>
          </p:cNvPr>
          <p:cNvSpPr txBox="1"/>
          <p:nvPr/>
        </p:nvSpPr>
        <p:spPr>
          <a:xfrm>
            <a:off x="3264609" y="3923677"/>
            <a:ext cx="5932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Add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rules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to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auditctl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1C59C09-EA42-41C0-B113-9ED90F535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278" y="4517441"/>
            <a:ext cx="6571521" cy="7081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A2917A6-E916-401D-B381-8763071EB4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242" b="-2465"/>
          <a:stretch/>
        </p:blipFill>
        <p:spPr>
          <a:xfrm>
            <a:off x="2115278" y="5333224"/>
            <a:ext cx="6571521" cy="70813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691F11A-8AFB-47BB-8FE8-F625C9A56395}"/>
              </a:ext>
            </a:extLst>
          </p:cNvPr>
          <p:cNvSpPr txBox="1"/>
          <p:nvPr/>
        </p:nvSpPr>
        <p:spPr>
          <a:xfrm>
            <a:off x="9197162" y="4459173"/>
            <a:ext cx="2519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Log all </a:t>
            </a:r>
            <a:r>
              <a:rPr lang="fr-FR" dirty="0" err="1"/>
              <a:t>SysCall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a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3" name="Picture 2" descr="http://www.paliseul.be/actualites/attention.png/image">
            <a:extLst>
              <a:ext uri="{FF2B5EF4-FFF2-40B4-BE49-F238E27FC236}">
                <a16:creationId xmlns:a16="http://schemas.microsoft.com/office/drawing/2014/main" id="{C8A7EEAF-0A59-437F-ADFF-D29D9F9A2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240" y="5415981"/>
            <a:ext cx="493196" cy="43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EF3938B-BB21-4591-8E61-161BFB4834CA}"/>
              </a:ext>
            </a:extLst>
          </p:cNvPr>
          <p:cNvSpPr txBox="1"/>
          <p:nvPr/>
        </p:nvSpPr>
        <p:spPr>
          <a:xfrm>
            <a:off x="9337436" y="5449168"/>
            <a:ext cx="25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Can </a:t>
            </a:r>
            <a:r>
              <a:rPr lang="fr-FR" dirty="0" err="1"/>
              <a:t>take</a:t>
            </a:r>
            <a:r>
              <a:rPr lang="fr-FR" dirty="0"/>
              <a:t> a lot of place</a:t>
            </a:r>
          </a:p>
        </p:txBody>
      </p:sp>
    </p:spTree>
    <p:extLst>
      <p:ext uri="{BB962C8B-B14F-4D97-AF65-F5344CB8AC3E}">
        <p14:creationId xmlns:p14="http://schemas.microsoft.com/office/powerpoint/2010/main" val="2309994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FD94768-E312-4748-8E8C-D6A3C612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USER MANAGEMENT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189610-9EDD-417B-8C3F-FE12ADC7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DC689D-E505-4BEB-B852-1D3C3D15C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27" y="1196862"/>
            <a:ext cx="4464275" cy="44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97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D0277-0923-492C-8255-F8F5E42C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9 - </a:t>
            </a:r>
            <a:r>
              <a:rPr lang="fr-FR" dirty="0" err="1"/>
              <a:t>Sudoers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F1CA76-BED3-4A08-BA77-478C2863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F957C4-1A02-40D7-B787-925043152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0041" y="2811023"/>
            <a:ext cx="5770292" cy="579664"/>
          </a:xfrm>
          <a:prstGeom prst="rect">
            <a:avLst/>
          </a:prstGeom>
        </p:spPr>
      </p:pic>
      <p:pic>
        <p:nvPicPr>
          <p:cNvPr id="6" name="Picture 10" descr="Related image">
            <a:extLst>
              <a:ext uri="{FF2B5EF4-FFF2-40B4-BE49-F238E27FC236}">
                <a16:creationId xmlns:a16="http://schemas.microsoft.com/office/drawing/2014/main" id="{24EC6E00-0F14-4811-86B8-539220010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ybersecurity shield icon">
            <a:extLst>
              <a:ext uri="{FF2B5EF4-FFF2-40B4-BE49-F238E27FC236}">
                <a16:creationId xmlns:a16="http://schemas.microsoft.com/office/drawing/2014/main" id="{CB7176FC-1A0C-4010-8D01-05645635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35" y="4058911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BE501F4-C8B8-4E8C-AF74-0CF1C91020DE}"/>
              </a:ext>
            </a:extLst>
          </p:cNvPr>
          <p:cNvSpPr txBox="1"/>
          <p:nvPr/>
        </p:nvSpPr>
        <p:spPr>
          <a:xfrm>
            <a:off x="1626956" y="2094041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Bad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sudoers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configuration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B18C1C7-3354-405D-9F07-6BDF2A913AAA}"/>
              </a:ext>
            </a:extLst>
          </p:cNvPr>
          <p:cNvSpPr txBox="1"/>
          <p:nvPr/>
        </p:nvSpPr>
        <p:spPr>
          <a:xfrm>
            <a:off x="1692271" y="3991033"/>
            <a:ext cx="5325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Ask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for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when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sudo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used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Log the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sudo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Create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sudoers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rules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for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users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9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3B631A-B2A9-413B-9297-28913ACF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Methodology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7C1BE6-2A0C-40E1-9A0A-0B206A43B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Attack surface </a:t>
            </a:r>
          </a:p>
          <a:p>
            <a:pPr lvl="1"/>
            <a:r>
              <a:rPr lang="fr-FR" sz="3200" dirty="0">
                <a:solidFill>
                  <a:schemeClr val="bg1"/>
                </a:solidFill>
              </a:rPr>
              <a:t>Informations</a:t>
            </a:r>
          </a:p>
          <a:p>
            <a:pPr lvl="1"/>
            <a:r>
              <a:rPr lang="fr-FR" sz="3200" dirty="0" err="1">
                <a:solidFill>
                  <a:schemeClr val="bg1"/>
                </a:solidFill>
              </a:rPr>
              <a:t>Threats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fr-FR" sz="3200" dirty="0" err="1">
                <a:solidFill>
                  <a:schemeClr val="bg1"/>
                </a:solidFill>
              </a:rPr>
              <a:t>Countermeasure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5937B6F-1674-4468-8E70-247CF875D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053E24-DA52-4EE8-B946-92C5E55C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34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1C1E1-BB2C-4DD2-B3FA-E84D9C43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10 – </a:t>
            </a:r>
            <a:r>
              <a:rPr lang="fr-FR" dirty="0" err="1"/>
              <a:t>Password</a:t>
            </a:r>
            <a:r>
              <a:rPr lang="fr-FR" dirty="0"/>
              <a:t> </a:t>
            </a:r>
            <a:r>
              <a:rPr lang="fr-FR" dirty="0" err="1"/>
              <a:t>storage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D788A9-FA80-47DC-B4FA-999D8A1C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3D8B4CDB-51A4-4D44-8D70-97F65AAC9C65}"/>
              </a:ext>
            </a:extLst>
          </p:cNvPr>
          <p:cNvGrpSpPr/>
          <p:nvPr/>
        </p:nvGrpSpPr>
        <p:grpSpPr>
          <a:xfrm>
            <a:off x="883136" y="1270136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97C9E33F-022A-4B15-87FE-5CC15571D850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0D4499BD-729F-4166-8F78-E5F2A0CBABF6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D95003AC-C8F2-4626-AF0C-547EB5D8D65C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39AA2699-5FEB-4362-ADA4-61F528DC373E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6D629EDF-9FD5-4EA1-B477-59AA71F902E5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AE614173-D84F-4AE5-B86C-45BA31BB7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8FCA3F8F-DD58-4619-B12E-379BD56E68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A4FF3008-2A31-4F7D-B9AB-965D6A7BD777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9B90F99A-4B86-424A-86F2-A676BA2F0950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3B36DC06-32C8-4677-9DC9-1CB97847ACA9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37222213-1A30-4FBF-8909-19B4FA33A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5ED3EFC-5F04-4C0F-A040-89E8E6E5DA02}"/>
              </a:ext>
            </a:extLst>
          </p:cNvPr>
          <p:cNvSpPr/>
          <p:nvPr/>
        </p:nvSpPr>
        <p:spPr>
          <a:xfrm>
            <a:off x="3336144" y="2528828"/>
            <a:ext cx="1282133" cy="10951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Libraries</a:t>
            </a:r>
            <a:endParaRPr lang="fr-FR" dirty="0"/>
          </a:p>
          <a:p>
            <a:pPr algn="ctr"/>
            <a:r>
              <a:rPr lang="fr-FR" dirty="0"/>
              <a:t>Linux - PAM</a:t>
            </a:r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D3F9743-DB56-479C-8225-AC6BA68797CA}"/>
              </a:ext>
            </a:extLst>
          </p:cNvPr>
          <p:cNvSpPr/>
          <p:nvPr/>
        </p:nvSpPr>
        <p:spPr>
          <a:xfrm>
            <a:off x="3207970" y="2394245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468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2F320-335A-4984-B1B9-F852D16E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10 - </a:t>
            </a:r>
            <a:r>
              <a:rPr lang="fr-FR" dirty="0" err="1"/>
              <a:t>Password</a:t>
            </a:r>
            <a:r>
              <a:rPr lang="fr-FR" dirty="0"/>
              <a:t> </a:t>
            </a:r>
            <a:r>
              <a:rPr lang="fr-FR" dirty="0" err="1"/>
              <a:t>storage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B2039A-F598-4533-9038-59E77EA7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BCE7ACD9-D08D-461B-8ED8-8F763BECD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32" y="1568162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89E7582-4879-433E-BD9A-858969F69C0F}"/>
              </a:ext>
            </a:extLst>
          </p:cNvPr>
          <p:cNvSpPr txBox="1"/>
          <p:nvPr/>
        </p:nvSpPr>
        <p:spPr>
          <a:xfrm>
            <a:off x="1874524" y="1468977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Usage of a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deprecated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hash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algorithm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2" descr="Image result for cybersecurity shield icon">
            <a:extLst>
              <a:ext uri="{FF2B5EF4-FFF2-40B4-BE49-F238E27FC236}">
                <a16:creationId xmlns:a16="http://schemas.microsoft.com/office/drawing/2014/main" id="{8423017B-6615-4D64-BD21-B9E5E505B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18" y="390686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E0ED699-552D-4C8F-97DF-DE497E31D32B}"/>
              </a:ext>
            </a:extLst>
          </p:cNvPr>
          <p:cNvSpPr txBox="1"/>
          <p:nvPr/>
        </p:nvSpPr>
        <p:spPr>
          <a:xfrm>
            <a:off x="1874524" y="3845498"/>
            <a:ext cx="532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Update to at least SHA256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Install the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libpam-pwquality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2149E96-F2B6-43D6-9A0C-7375E56F4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6512" y="3054265"/>
            <a:ext cx="8537477" cy="27171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4C2CA95-A4C6-47DC-B0F2-65B5B69A67F6}"/>
              </a:ext>
            </a:extLst>
          </p:cNvPr>
          <p:cNvSpPr txBox="1"/>
          <p:nvPr/>
        </p:nvSpPr>
        <p:spPr>
          <a:xfrm>
            <a:off x="1510827" y="2585748"/>
            <a:ext cx="469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pam.d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common-password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482CE3A-5B45-46EF-BC14-2FA6FE8146FB}"/>
              </a:ext>
            </a:extLst>
          </p:cNvPr>
          <p:cNvSpPr txBox="1"/>
          <p:nvPr/>
        </p:nvSpPr>
        <p:spPr>
          <a:xfrm>
            <a:off x="1874524" y="1930400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No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rules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on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F371A08-AF94-4B29-868E-CAFCDD1FB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4007" y="4680567"/>
            <a:ext cx="64865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32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54191DC-62A2-421B-88A5-BE83E9F3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NETWORK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66333E-DB24-40FA-9257-4A056BCA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31F61E-C3D1-49FF-A581-3198DCACE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17" y="1144157"/>
            <a:ext cx="4569685" cy="456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09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1627B-420A-4C4D-BC73-654B3231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11 - Network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1CF1C7-4533-4215-8481-41DE203B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0E5DAD94-F9E3-4DA4-821E-A98643634C7C}"/>
              </a:ext>
            </a:extLst>
          </p:cNvPr>
          <p:cNvGrpSpPr/>
          <p:nvPr/>
        </p:nvGrpSpPr>
        <p:grpSpPr>
          <a:xfrm>
            <a:off x="677334" y="1325084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B59546F-C32B-42F4-9A80-9F0F182981CC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862E269E-A8A1-46E1-8383-7C7677A42A4D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EB1B979E-0E12-4D64-A721-C648C64F1A27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0F6CB6D7-59E6-4C03-AAF7-429823F102BF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42281041-0D4B-49F5-91D2-82EACBEA4B9E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D8D79F63-6F06-47CC-8A9F-73D2B8AA5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CDDF95C2-F2C5-4C42-81CC-0D6C8F7E20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1092693E-50F3-4DD3-A36F-2E304BF4401D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99034127-4F4F-4F1F-A0B3-3FB013AFE9FB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2B3F22C9-0FF9-4F5E-AF85-6282CE63F6C3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40B90573-6AA3-4CEE-9749-3E681E35D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E6F9003-B176-43FE-914A-E50D88D4C611}"/>
              </a:ext>
            </a:extLst>
          </p:cNvPr>
          <p:cNvSpPr/>
          <p:nvPr/>
        </p:nvSpPr>
        <p:spPr>
          <a:xfrm>
            <a:off x="6503905" y="5347376"/>
            <a:ext cx="1282133" cy="10951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Network</a:t>
            </a:r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598CDCB-F17D-4571-8AAC-DD2799E8628A}"/>
              </a:ext>
            </a:extLst>
          </p:cNvPr>
          <p:cNvSpPr/>
          <p:nvPr/>
        </p:nvSpPr>
        <p:spPr>
          <a:xfrm>
            <a:off x="6351826" y="5159314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2" descr="Image result for ssh logo">
            <a:extLst>
              <a:ext uri="{FF2B5EF4-FFF2-40B4-BE49-F238E27FC236}">
                <a16:creationId xmlns:a16="http://schemas.microsoft.com/office/drawing/2014/main" id="{75341703-B927-4E98-BE2C-C7707B354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128" y="2345499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D0CD430-5C27-42DF-AF64-9B1869F01551}"/>
              </a:ext>
            </a:extLst>
          </p:cNvPr>
          <p:cNvCxnSpPr>
            <a:cxnSpLocks/>
          </p:cNvCxnSpPr>
          <p:nvPr/>
        </p:nvCxnSpPr>
        <p:spPr>
          <a:xfrm flipH="1">
            <a:off x="8386618" y="5721643"/>
            <a:ext cx="129991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3229675E-3DA7-4476-9C66-CBA3DC828ED6}"/>
              </a:ext>
            </a:extLst>
          </p:cNvPr>
          <p:cNvSpPr txBox="1">
            <a:spLocks/>
          </p:cNvSpPr>
          <p:nvPr/>
        </p:nvSpPr>
        <p:spPr>
          <a:xfrm>
            <a:off x="6890734" y="601929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EF07E1B-94A1-4DCB-AD21-3227ED56975F}"/>
              </a:ext>
            </a:extLst>
          </p:cNvPr>
          <p:cNvCxnSpPr>
            <a:cxnSpLocks/>
          </p:cNvCxnSpPr>
          <p:nvPr/>
        </p:nvCxnSpPr>
        <p:spPr>
          <a:xfrm>
            <a:off x="8247561" y="976741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94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DBA9A-871B-400D-8A4C-98F89558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11 - Network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3BA648-4C64-4F0F-B0F4-B0407BDA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10" descr="Related image">
            <a:extLst>
              <a:ext uri="{FF2B5EF4-FFF2-40B4-BE49-F238E27FC236}">
                <a16:creationId xmlns:a16="http://schemas.microsoft.com/office/drawing/2014/main" id="{54EBB1B4-14D6-4E1A-A397-1DD6FC1D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92" y="165594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FB347DC-FDBE-48A4-B9A3-3C711B736CC8}"/>
              </a:ext>
            </a:extLst>
          </p:cNvPr>
          <p:cNvSpPr txBox="1"/>
          <p:nvPr/>
        </p:nvSpPr>
        <p:spPr>
          <a:xfrm>
            <a:off x="1343572" y="1819586"/>
            <a:ext cx="641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Ports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opened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but no in/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forward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/out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filters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</p:txBody>
      </p:sp>
      <p:pic>
        <p:nvPicPr>
          <p:cNvPr id="1026" name="Picture 2" descr="https://scontent-mrs2-1.xx.fbcdn.net/v/t1.15752-9/58420122_2536611439742702_5163145551352430592_n.png?_nc_cat=103&amp;_nc_ht=scontent-mrs2-1.xx&amp;oh=7def6285441fb5c37959306b50278f5e&amp;oe=5D2CAD7F">
            <a:extLst>
              <a:ext uri="{FF2B5EF4-FFF2-40B4-BE49-F238E27FC236}">
                <a16:creationId xmlns:a16="http://schemas.microsoft.com/office/drawing/2014/main" id="{E40B0DA7-4683-41AD-B09C-7719272C8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14" y="2867978"/>
            <a:ext cx="8364388" cy="193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252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3099E-CEEA-461A-82C9-C1446816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11 - Network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1B24AF-29FA-4F0E-866E-FC98A084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2" descr="Image result for cybersecurity shield icon">
            <a:extLst>
              <a:ext uri="{FF2B5EF4-FFF2-40B4-BE49-F238E27FC236}">
                <a16:creationId xmlns:a16="http://schemas.microsoft.com/office/drawing/2014/main" id="{2B5553BD-7CAD-4E47-8C9E-E94FD039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35" y="1930400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67B8DF0-312A-4824-9652-9E8E93DDBAE2}"/>
              </a:ext>
            </a:extLst>
          </p:cNvPr>
          <p:cNvSpPr txBox="1"/>
          <p:nvPr/>
        </p:nvSpPr>
        <p:spPr>
          <a:xfrm>
            <a:off x="1701441" y="1956118"/>
            <a:ext cx="236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IP Tables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77C02D-EC18-412F-8478-01EB68B07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5972" y="3088162"/>
            <a:ext cx="3005137" cy="11174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E07CDFA-B6BF-425B-B681-A76EF8CA6ADA}"/>
              </a:ext>
            </a:extLst>
          </p:cNvPr>
          <p:cNvSpPr txBox="1"/>
          <p:nvPr/>
        </p:nvSpPr>
        <p:spPr>
          <a:xfrm>
            <a:off x="1239772" y="4205650"/>
            <a:ext cx="223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Drop all by default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04AA79-85C9-49E3-A6BB-7F416685F339}"/>
              </a:ext>
            </a:extLst>
          </p:cNvPr>
          <p:cNvSpPr txBox="1"/>
          <p:nvPr/>
        </p:nvSpPr>
        <p:spPr>
          <a:xfrm>
            <a:off x="4836716" y="3005321"/>
            <a:ext cx="5576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Block a </a:t>
            </a:r>
            <a:r>
              <a:rPr lang="fr-FR" dirty="0" err="1"/>
              <a:t>specific</a:t>
            </a:r>
            <a:r>
              <a:rPr lang="fr-FR" dirty="0"/>
              <a:t>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Allow</a:t>
            </a:r>
            <a:r>
              <a:rPr lang="fr-FR" dirty="0"/>
              <a:t> </a:t>
            </a:r>
            <a:r>
              <a:rPr lang="fr-FR" dirty="0" err="1"/>
              <a:t>incoming</a:t>
            </a:r>
            <a:r>
              <a:rPr lang="fr-FR" dirty="0"/>
              <a:t> SSH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Block 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Load</a:t>
            </a:r>
            <a:r>
              <a:rPr lang="fr-FR" dirty="0"/>
              <a:t> balancing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778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8CE41-6F7F-4828-8E23-BB2A6E5A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12 - SSH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2E8BF9-08C1-45BC-8A61-F77A7F5A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F7E3B5B-F9C7-4647-B018-D03135A62BB7}"/>
              </a:ext>
            </a:extLst>
          </p:cNvPr>
          <p:cNvGrpSpPr/>
          <p:nvPr/>
        </p:nvGrpSpPr>
        <p:grpSpPr>
          <a:xfrm>
            <a:off x="1153189" y="1325084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B2D725A8-AF2E-4E90-A909-35B88B9BA1B7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9846DC57-6A7F-4042-B8ED-AF6963FCCD53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9B8007C5-5A6F-49F6-8409-089EC651E8EA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133639B8-9D8F-45B0-904C-C0957A1546E7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172C2876-90F5-46BD-9016-CF7116AD2957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84850E9B-A4FB-49A4-9F36-CA8B9C6F8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B132800C-7526-43B3-A743-1FDF99D11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4781B2CB-11BC-4C82-837C-F33AEF8B18DD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2E507408-B885-4167-A525-E0E5D2C568F4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3EF7B814-0788-4396-8F72-6D7E5D65515E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7A0F4196-11A6-493C-B1E4-1E771699E5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2" descr="Image result for ssh logo">
            <a:extLst>
              <a:ext uri="{FF2B5EF4-FFF2-40B4-BE49-F238E27FC236}">
                <a16:creationId xmlns:a16="http://schemas.microsoft.com/office/drawing/2014/main" id="{D8CC7F4F-A5D0-40B2-A077-CF3589257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37" y="1989079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46E93617-56A3-42DC-80F0-EDAD0FC648A8}"/>
              </a:ext>
            </a:extLst>
          </p:cNvPr>
          <p:cNvSpPr/>
          <p:nvPr/>
        </p:nvSpPr>
        <p:spPr>
          <a:xfrm>
            <a:off x="7923665" y="1538954"/>
            <a:ext cx="1552355" cy="189525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4DCC013-823A-40B6-BEF4-B908BAF87B59}"/>
              </a:ext>
            </a:extLst>
          </p:cNvPr>
          <p:cNvCxnSpPr>
            <a:cxnSpLocks/>
          </p:cNvCxnSpPr>
          <p:nvPr/>
        </p:nvCxnSpPr>
        <p:spPr>
          <a:xfrm>
            <a:off x="8753929" y="914716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486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6BADE-3138-4092-B7D5-05CF88B1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12 - SSH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C6AB4A-67C3-4E68-A8E2-08ACFF04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9" name="Picture 10" descr="Related image">
            <a:extLst>
              <a:ext uri="{FF2B5EF4-FFF2-40B4-BE49-F238E27FC236}">
                <a16:creationId xmlns:a16="http://schemas.microsoft.com/office/drawing/2014/main" id="{4D8170A3-E120-492B-8134-E1F2F01F9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92" y="1923083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C1DE5FB-89A1-48C0-9018-98C20FA77F28}"/>
              </a:ext>
            </a:extLst>
          </p:cNvPr>
          <p:cNvSpPr txBox="1"/>
          <p:nvPr/>
        </p:nvSpPr>
        <p:spPr>
          <a:xfrm>
            <a:off x="2697484" y="2086724"/>
            <a:ext cx="6576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SSH Root Access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Not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updated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Bad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ssh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configuration : X11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Forwarding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capabilities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2" descr="Image result for cybersecurity shield icon">
            <a:extLst>
              <a:ext uri="{FF2B5EF4-FFF2-40B4-BE49-F238E27FC236}">
                <a16:creationId xmlns:a16="http://schemas.microsoft.com/office/drawing/2014/main" id="{FF7F194A-9CAB-46DB-9E57-49E98C98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377" y="4507619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89B8D7-9F49-485C-80A7-FC987832E0B3}"/>
              </a:ext>
            </a:extLst>
          </p:cNvPr>
          <p:cNvSpPr txBox="1"/>
          <p:nvPr/>
        </p:nvSpPr>
        <p:spPr>
          <a:xfrm>
            <a:off x="2697484" y="4362267"/>
            <a:ext cx="5325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Modify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permissions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Disable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X11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Forwarding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Change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ssh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port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66D6194-FC10-4E95-AD2E-8E7135166DF4}"/>
              </a:ext>
            </a:extLst>
          </p:cNvPr>
          <p:cNvSpPr txBox="1"/>
          <p:nvPr/>
        </p:nvSpPr>
        <p:spPr>
          <a:xfrm>
            <a:off x="2333786" y="5703418"/>
            <a:ext cx="424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ssh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sshd_config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BC44489-6065-48C4-AA06-A3D10CFDD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3786" y="6100058"/>
            <a:ext cx="3975750" cy="36933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597FD6A-2D9F-4026-B4EC-176A493520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7742" y="3716887"/>
            <a:ext cx="2672459" cy="41404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C6DC5D2-DF06-49CC-8A82-93A85444FE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5977" y="3334564"/>
            <a:ext cx="6818025" cy="30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96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0A669-D7B0-4B61-B268-73BA0E3C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13 - </a:t>
            </a:r>
            <a:r>
              <a:rPr lang="fr-FR" dirty="0" err="1"/>
              <a:t>Certificate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A93FA6-1B60-4095-B132-361F225B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E41A08F-C22D-4FCA-9D6A-08BF07889587}"/>
              </a:ext>
            </a:extLst>
          </p:cNvPr>
          <p:cNvGrpSpPr/>
          <p:nvPr/>
        </p:nvGrpSpPr>
        <p:grpSpPr>
          <a:xfrm>
            <a:off x="598350" y="1325084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B6E978C2-F779-4DEA-9EBB-F2D25621A95D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3E6075AD-3815-4B68-8A71-BF6AD54DACB9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4A7D89D5-3D9E-4046-814C-C805EFD43E03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067AB15-1A70-4C2C-9055-0D5DEFDBA5B9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FC32C051-66EE-4421-8954-FEB1FF8270BA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A7543455-F4EA-42CE-8954-5DEB64A34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818A4741-251D-41C4-B5A8-E851CAB092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7E71320F-A2CE-463B-9379-9CD2FCF0C2BB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B6AB95FD-F1BB-48A4-B0A4-E00906833B1B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7AE2FB5B-5822-41F3-B6A1-1FC67E5EDB6C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40C3C257-6F58-4B3A-AB23-70AFBEDC01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960FE99-E61E-4297-961C-D16BE60C29C2}"/>
              </a:ext>
            </a:extLst>
          </p:cNvPr>
          <p:cNvCxnSpPr>
            <a:cxnSpLocks/>
          </p:cNvCxnSpPr>
          <p:nvPr/>
        </p:nvCxnSpPr>
        <p:spPr>
          <a:xfrm>
            <a:off x="8148858" y="772594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2" descr="Image result for ssh logo">
            <a:extLst>
              <a:ext uri="{FF2B5EF4-FFF2-40B4-BE49-F238E27FC236}">
                <a16:creationId xmlns:a16="http://schemas.microsoft.com/office/drawing/2014/main" id="{010671D3-E1CA-482E-915E-AA82A7F3B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144" y="2345499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RÃ©sultat de recherche d'images pour &quot;certificats png&quot;">
            <a:extLst>
              <a:ext uri="{FF2B5EF4-FFF2-40B4-BE49-F238E27FC236}">
                <a16:creationId xmlns:a16="http://schemas.microsoft.com/office/drawing/2014/main" id="{3DD63994-B9A7-4344-87B5-0C67EBEBD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57" y="2829092"/>
            <a:ext cx="1099067" cy="77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0D3A2703-49AE-4748-85AD-AD23725F5C90}"/>
              </a:ext>
            </a:extLst>
          </p:cNvPr>
          <p:cNvSpPr/>
          <p:nvPr/>
        </p:nvSpPr>
        <p:spPr>
          <a:xfrm>
            <a:off x="6209068" y="2584127"/>
            <a:ext cx="1434096" cy="1189774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695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B0B6F-627D-4018-8C1A-CBAD824C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13 - </a:t>
            </a:r>
            <a:r>
              <a:rPr lang="fr-FR" dirty="0" err="1"/>
              <a:t>Certificate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0158D1-BA8F-46A7-A9E2-F3B7B3D1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C2D6D463-9570-4E3C-BDCB-05A3BB4CF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721" y="1245313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EA580B0-DD2B-4A46-89E4-3C9C81CB0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21" y="2060947"/>
            <a:ext cx="7600823" cy="25114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CA59DE3-6A46-411A-B623-3E2CDE635E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009137"/>
            <a:ext cx="10073842" cy="50466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B49E8A-872C-4F7F-B02F-EA2ECF9D979D}"/>
              </a:ext>
            </a:extLst>
          </p:cNvPr>
          <p:cNvSpPr txBox="1"/>
          <p:nvPr/>
        </p:nvSpPr>
        <p:spPr>
          <a:xfrm>
            <a:off x="2181927" y="1408954"/>
            <a:ext cx="641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Fake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certificate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ssl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-cert-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snakeoil.pem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Trusted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2" descr="Image result for cybersecurity shield icon">
            <a:extLst>
              <a:ext uri="{FF2B5EF4-FFF2-40B4-BE49-F238E27FC236}">
                <a16:creationId xmlns:a16="http://schemas.microsoft.com/office/drawing/2014/main" id="{E02411AD-29F8-4291-AB2C-40CB2B9C8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007" y="5834357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02686FE-E6D8-43E5-AB9C-F73A0B30982F}"/>
              </a:ext>
            </a:extLst>
          </p:cNvPr>
          <p:cNvSpPr txBox="1"/>
          <p:nvPr/>
        </p:nvSpPr>
        <p:spPr>
          <a:xfrm>
            <a:off x="2181927" y="5920367"/>
            <a:ext cx="236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Delete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it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070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E7772-7B68-4C69-BE98-707FD0EA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EF6E0A-AE4B-4098-8447-CAC4D2A0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Root </a:t>
            </a:r>
          </a:p>
          <a:p>
            <a:r>
              <a:rPr lang="fr-FR" dirty="0" err="1"/>
              <a:t>Lab</a:t>
            </a:r>
            <a:r>
              <a:rPr lang="fr-FR" dirty="0"/>
              <a:t>-User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E0E66-4B3C-4CFE-8508-F3183720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EC65BF1C-8D68-4B0E-9AC0-F8B63D53077D}"/>
              </a:ext>
            </a:extLst>
          </p:cNvPr>
          <p:cNvGrpSpPr/>
          <p:nvPr/>
        </p:nvGrpSpPr>
        <p:grpSpPr>
          <a:xfrm>
            <a:off x="1256931" y="1270000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B75C6B07-4726-48D8-A57E-5565064D51A3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4C644DF8-EDE3-4B9C-B0F6-EA676CE1C432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880780D1-132D-49C5-8157-10367B51A9C6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6458E5A7-461B-4C4D-A359-6B523EAABCBF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53ED5F87-C714-4127-8151-8B637027DAFA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FD428EA3-F25A-46DF-8C3F-341C2733FA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6405AD22-81B5-41D0-950E-6A1C86E87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676958E4-A5F3-45AA-A54E-BA76743E96A5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A76A55E3-6F21-44D2-8417-BE9316CFD0E9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737C937E-2C6E-4285-AD8C-B26A50BC9A2C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FF1C6B67-7A2A-496F-9D17-7F92957FB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1492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6B6966DA-9115-49FC-99E5-8CCE8C8F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sz="3100" dirty="0"/>
              <a:t>Recommendation for production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5A0797-6C98-4D2F-A2D2-864BE9F8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40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095299-A7DD-43BC-8547-106A9EC21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47" y="1243330"/>
            <a:ext cx="4569685" cy="456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4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A5E1B4A-0F36-4489-BEEA-68356B88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sz="3100" dirty="0"/>
              <a:t>Recommendation for production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76C840-CAF3-4909-B935-0F8FED50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FC2016-5780-49E2-A170-33B38BC9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816638"/>
            <a:ext cx="4992617" cy="5224724"/>
          </a:xfrm>
        </p:spPr>
        <p:txBody>
          <a:bodyPr anchor="ctr">
            <a:normAutofit/>
          </a:bodyPr>
          <a:lstStyle/>
          <a:p>
            <a:r>
              <a:rPr lang="fr-FR" sz="2400" dirty="0"/>
              <a:t>2 FA</a:t>
            </a:r>
          </a:p>
          <a:p>
            <a:r>
              <a:rPr lang="fr-FR" sz="2400" dirty="0"/>
              <a:t>App Armor</a:t>
            </a:r>
          </a:p>
          <a:p>
            <a:r>
              <a:rPr lang="fr-FR" sz="2400" dirty="0" err="1"/>
              <a:t>User’s</a:t>
            </a:r>
            <a:r>
              <a:rPr lang="fr-FR" sz="2400" dirty="0"/>
              <a:t> </a:t>
            </a:r>
            <a:r>
              <a:rPr lang="fr-FR" sz="2400" dirty="0" err="1"/>
              <a:t>privilege</a:t>
            </a:r>
            <a:r>
              <a:rPr lang="fr-FR" sz="2400" dirty="0"/>
              <a:t> </a:t>
            </a:r>
            <a:r>
              <a:rPr lang="fr-FR" sz="2400" dirty="0" err="1"/>
              <a:t>limited</a:t>
            </a:r>
            <a:endParaRPr lang="fr-FR" sz="2400" dirty="0"/>
          </a:p>
          <a:p>
            <a:r>
              <a:rPr lang="fr-FR" sz="2400" dirty="0"/>
              <a:t>Use a bastion host for the </a:t>
            </a:r>
            <a:r>
              <a:rPr lang="fr-FR" sz="2400" dirty="0" err="1"/>
              <a:t>network’s</a:t>
            </a:r>
            <a:r>
              <a:rPr lang="fr-FR" sz="2400" dirty="0"/>
              <a:t> configuration</a:t>
            </a:r>
          </a:p>
          <a:p>
            <a:r>
              <a:rPr lang="fr-FR" sz="2400" dirty="0" err="1"/>
              <a:t>Encrypt</a:t>
            </a:r>
            <a:r>
              <a:rPr lang="fr-FR" sz="2400" dirty="0"/>
              <a:t> the </a:t>
            </a:r>
            <a:r>
              <a:rPr lang="fr-FR" sz="2400" dirty="0" err="1"/>
              <a:t>disk</a:t>
            </a:r>
            <a:endParaRPr lang="fr-FR" sz="2400" dirty="0"/>
          </a:p>
          <a:p>
            <a:r>
              <a:rPr lang="fr-FR" sz="2400" dirty="0"/>
              <a:t>TLS</a:t>
            </a:r>
          </a:p>
          <a:p>
            <a:r>
              <a:rPr lang="fr-FR" sz="2400" dirty="0"/>
              <a:t>Monitoring (</a:t>
            </a:r>
            <a:r>
              <a:rPr lang="fr-FR" sz="2400" dirty="0" err="1"/>
              <a:t>Auditd</a:t>
            </a:r>
            <a:r>
              <a:rPr lang="fr-FR" sz="2400" dirty="0"/>
              <a:t> and Syslog)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988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B351959-AD0B-43CE-8AF2-412941AF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385" y="3048000"/>
            <a:ext cx="5088812" cy="8330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 questions ? 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0E89EB-09FC-4BB7-B98C-3445839FC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38D678-520E-4990-B089-CA34D33A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A8BA02-EB8F-412D-8F8E-CA6B2C39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FR" sz="4400"/>
              <a:t>Attack surface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FC8CE1-8124-48FD-8057-125923AD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C3AA7C8B-647F-46C0-80C3-479DB50FD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18439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033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5AAAE8-96F3-41CB-9DDB-CC97F10E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542" y="2833077"/>
            <a:ext cx="6960759" cy="28496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Vulnerabilities list and counter measure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E7F903-28D6-4F27-9142-C417448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6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70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F52BD78-62F7-48EF-B69F-6F3C472B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/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START UP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Content Placeholder 7">
            <a:extLst>
              <a:ext uri="{FF2B5EF4-FFF2-40B4-BE49-F238E27FC236}">
                <a16:creationId xmlns:a16="http://schemas.microsoft.com/office/drawing/2014/main" id="{A6E43B90-08EA-4001-9FBA-7B0F7D5DF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688366-CA9A-4AC6-8AAA-1B03DDCE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/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7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C6DB4-521A-4253-BDAA-D75B6949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– Linux bootloader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075636-42C6-4E4D-B640-6852996E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D49CBA0-8A30-407F-8E7E-3F03BDCD2787}"/>
              </a:ext>
            </a:extLst>
          </p:cNvPr>
          <p:cNvGrpSpPr/>
          <p:nvPr/>
        </p:nvGrpSpPr>
        <p:grpSpPr>
          <a:xfrm>
            <a:off x="1494858" y="1325084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4E0A2496-649D-4645-9EAC-1F7F0290C064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83ABC5F1-08EA-4472-A94A-96B93F136F6A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E072444E-D152-40EA-80FA-055CCD98C161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47B7EF4F-AE40-459E-8ED3-184FD8494323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C5F74B0A-4352-4F15-93FC-7E08DF21572F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E2D8F887-0064-4F3F-88BF-EBBECDE3B6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638B6A5B-8640-4614-9E2C-BC65E0D1C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8C912572-A3D7-415F-A4C5-6E5F9410EFD9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0873DEEC-EB69-4328-B4A4-74DC4C6F42AB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312D5B49-DF8C-40D1-B9F1-71A6DE4F9936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7A8ECDE8-437F-4D65-A011-F9963F2BB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32A2D9DB-1073-4150-BCCC-9FD8A4D68ECB}"/>
              </a:ext>
            </a:extLst>
          </p:cNvPr>
          <p:cNvSpPr/>
          <p:nvPr/>
        </p:nvSpPr>
        <p:spPr>
          <a:xfrm>
            <a:off x="939967" y="3324535"/>
            <a:ext cx="2635908" cy="358494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21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B3D10-5B8F-46B4-ABFE-AA5D2EB0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GRUB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100152-10B0-4AB7-BF8C-11FF3FC3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8E1890-3F67-4175-A984-57C59D57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41" y="3410808"/>
            <a:ext cx="2794427" cy="2019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A4C7913B-1434-4A86-B061-7FDE10120C7C}"/>
              </a:ext>
            </a:extLst>
          </p:cNvPr>
          <p:cNvSpPr/>
          <p:nvPr/>
        </p:nvSpPr>
        <p:spPr>
          <a:xfrm>
            <a:off x="3674857" y="4262153"/>
            <a:ext cx="2794426" cy="6068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Image result for unlocked lock logo">
            <a:extLst>
              <a:ext uri="{FF2B5EF4-FFF2-40B4-BE49-F238E27FC236}">
                <a16:creationId xmlns:a16="http://schemas.microsoft.com/office/drawing/2014/main" id="{12709006-C20B-4071-B709-57E985EA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900" y="4904936"/>
            <a:ext cx="1268767" cy="126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24A18990-6289-4CCA-AEE1-8EA76EDC5DD8}"/>
              </a:ext>
            </a:extLst>
          </p:cNvPr>
          <p:cNvSpPr/>
          <p:nvPr/>
        </p:nvSpPr>
        <p:spPr>
          <a:xfrm>
            <a:off x="3967005" y="3600198"/>
            <a:ext cx="279276" cy="606813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E9A4C8-8092-465B-B664-BFE226353B57}"/>
              </a:ext>
            </a:extLst>
          </p:cNvPr>
          <p:cNvSpPr txBox="1"/>
          <p:nvPr/>
        </p:nvSpPr>
        <p:spPr>
          <a:xfrm>
            <a:off x="4192848" y="3585014"/>
            <a:ext cx="1903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rw</a:t>
            </a:r>
            <a:r>
              <a:rPr lang="fr-FR" dirty="0"/>
              <a:t> init=/bin/</a:t>
            </a:r>
            <a:r>
              <a:rPr lang="fr-FR" dirty="0" err="1"/>
              <a:t>bash</a:t>
            </a:r>
            <a:endParaRPr lang="fr-FR" dirty="0"/>
          </a:p>
          <a:p>
            <a:endParaRPr lang="en-GB" dirty="0"/>
          </a:p>
        </p:txBody>
      </p:sp>
      <p:pic>
        <p:nvPicPr>
          <p:cNvPr id="10" name="Picture 8" descr="Image result for virtual machine logo">
            <a:extLst>
              <a:ext uri="{FF2B5EF4-FFF2-40B4-BE49-F238E27FC236}">
                <a16:creationId xmlns:a16="http://schemas.microsoft.com/office/drawing/2014/main" id="{27118A0B-A21C-464F-9A3B-28A6D77A9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667" y="1798060"/>
            <a:ext cx="2973991" cy="297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linux shell logo">
            <a:extLst>
              <a:ext uri="{FF2B5EF4-FFF2-40B4-BE49-F238E27FC236}">
                <a16:creationId xmlns:a16="http://schemas.microsoft.com/office/drawing/2014/main" id="{9EB4314A-445B-43D9-96B7-A3733C83E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275" y="3169503"/>
            <a:ext cx="2502278" cy="250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Related image">
            <a:extLst>
              <a:ext uri="{FF2B5EF4-FFF2-40B4-BE49-F238E27FC236}">
                <a16:creationId xmlns:a16="http://schemas.microsoft.com/office/drawing/2014/main" id="{EC250C3D-6C0C-4FF8-BD17-CBD77C099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43" y="2144792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2A64F9B-FAA5-43CD-BD9A-827C04E9C306}"/>
              </a:ext>
            </a:extLst>
          </p:cNvPr>
          <p:cNvSpPr txBox="1"/>
          <p:nvPr/>
        </p:nvSpPr>
        <p:spPr>
          <a:xfrm>
            <a:off x="2038531" y="2308433"/>
            <a:ext cx="307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Unsecure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Boot 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0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775</Words>
  <Application>Microsoft Office PowerPoint</Application>
  <PresentationFormat>Grand écran</PresentationFormat>
  <Paragraphs>252</Paragraphs>
  <Slides>42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42</vt:i4>
      </vt:variant>
    </vt:vector>
  </HeadingPairs>
  <TitlesOfParts>
    <vt:vector size="49" baseType="lpstr">
      <vt:lpstr>Arial</vt:lpstr>
      <vt:lpstr>Times New Roman</vt:lpstr>
      <vt:lpstr>Trebuchet MS</vt:lpstr>
      <vt:lpstr>Wingdings</vt:lpstr>
      <vt:lpstr>Wingdings 3</vt:lpstr>
      <vt:lpstr>Office Theme</vt:lpstr>
      <vt:lpstr>Facette</vt:lpstr>
      <vt:lpstr>Cybersecurity Presentation 2018/2019</vt:lpstr>
      <vt:lpstr>Table of content</vt:lpstr>
      <vt:lpstr>Methodology</vt:lpstr>
      <vt:lpstr>1- Architecture</vt:lpstr>
      <vt:lpstr>Attack surface </vt:lpstr>
      <vt:lpstr>Vulnerabilities list and counter measure </vt:lpstr>
      <vt:lpstr>START UP</vt:lpstr>
      <vt:lpstr>2 – Linux bootloader</vt:lpstr>
      <vt:lpstr>2 - GRUB</vt:lpstr>
      <vt:lpstr>2 - GRUB</vt:lpstr>
      <vt:lpstr>3 - TTY</vt:lpstr>
      <vt:lpstr>3 - TTY</vt:lpstr>
      <vt:lpstr>3 - TTY</vt:lpstr>
      <vt:lpstr>4 – Kernel hardening</vt:lpstr>
      <vt:lpstr>4 – ASLR/IP Forwarding</vt:lpstr>
      <vt:lpstr>BINARIES</vt:lpstr>
      <vt:lpstr>5 - Binaries</vt:lpstr>
      <vt:lpstr>5 - Binaries</vt:lpstr>
      <vt:lpstr>6 – Test file</vt:lpstr>
      <vt:lpstr>6 - Test file</vt:lpstr>
      <vt:lpstr>SERVICE</vt:lpstr>
      <vt:lpstr>7 - Docker</vt:lpstr>
      <vt:lpstr>7 - Docker</vt:lpstr>
      <vt:lpstr>7 - Docker</vt:lpstr>
      <vt:lpstr>7 - Docker</vt:lpstr>
      <vt:lpstr>8 – Insufficient logging and monitoring</vt:lpstr>
      <vt:lpstr>8 - Insufficient logging and monitoring</vt:lpstr>
      <vt:lpstr>USER MANAGEMENT</vt:lpstr>
      <vt:lpstr>9 - Sudoers</vt:lpstr>
      <vt:lpstr>10 – Password storage </vt:lpstr>
      <vt:lpstr>10 - Password storage </vt:lpstr>
      <vt:lpstr>NETWORK</vt:lpstr>
      <vt:lpstr>11 - Network</vt:lpstr>
      <vt:lpstr>11 - Network</vt:lpstr>
      <vt:lpstr>11 - Network</vt:lpstr>
      <vt:lpstr>12 - SSH</vt:lpstr>
      <vt:lpstr>12 - SSH</vt:lpstr>
      <vt:lpstr>13 - Certificate</vt:lpstr>
      <vt:lpstr>13 - Certificate </vt:lpstr>
      <vt:lpstr>Recommendation for production</vt:lpstr>
      <vt:lpstr>Recommendation for production</vt:lpstr>
      <vt:lpstr>Des 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Presentation 2018/2019</dc:title>
  <dc:creator>Alex Aubois</dc:creator>
  <cp:lastModifiedBy>Alex Aubois</cp:lastModifiedBy>
  <cp:revision>4</cp:revision>
  <dcterms:created xsi:type="dcterms:W3CDTF">2019-04-26T07:21:05Z</dcterms:created>
  <dcterms:modified xsi:type="dcterms:W3CDTF">2019-04-26T07:48:51Z</dcterms:modified>
</cp:coreProperties>
</file>