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882" r:id="rId5"/>
  </p:sldMasterIdLst>
  <p:notesMasterIdLst>
    <p:notesMasterId r:id="rId25"/>
  </p:notesMasterIdLst>
  <p:sldIdLst>
    <p:sldId id="1008" r:id="rId6"/>
    <p:sldId id="1057" r:id="rId7"/>
    <p:sldId id="1058" r:id="rId8"/>
    <p:sldId id="1059" r:id="rId9"/>
    <p:sldId id="1068" r:id="rId10"/>
    <p:sldId id="1069" r:id="rId11"/>
    <p:sldId id="1070" r:id="rId12"/>
    <p:sldId id="1060" r:id="rId13"/>
    <p:sldId id="1076" r:id="rId14"/>
    <p:sldId id="1062" r:id="rId15"/>
    <p:sldId id="1063" r:id="rId16"/>
    <p:sldId id="1071" r:id="rId17"/>
    <p:sldId id="1072" r:id="rId18"/>
    <p:sldId id="1073" r:id="rId19"/>
    <p:sldId id="1064" r:id="rId20"/>
    <p:sldId id="1078" r:id="rId21"/>
    <p:sldId id="1066" r:id="rId22"/>
    <p:sldId id="1067" r:id="rId23"/>
    <p:sldId id="1009" r:id="rId24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40">
          <p15:clr>
            <a:srgbClr val="A4A3A4"/>
          </p15:clr>
        </p15:guide>
        <p15:guide id="2" orient="horz" pos="501">
          <p15:clr>
            <a:srgbClr val="A4A3A4"/>
          </p15:clr>
        </p15:guide>
        <p15:guide id="3" pos="1077">
          <p15:clr>
            <a:srgbClr val="A4A3A4"/>
          </p15:clr>
        </p15:guide>
        <p15:guide id="4" pos="142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364D65"/>
    <a:srgbClr val="0672B9"/>
    <a:srgbClr val="89C444"/>
    <a:srgbClr val="EC282B"/>
    <a:srgbClr val="2F2F2F"/>
    <a:srgbClr val="19232E"/>
    <a:srgbClr val="FBC81F"/>
    <a:srgbClr val="FBB62B"/>
    <a:srgbClr val="2C4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8140"/>
        <p:guide orient="horz" pos="501"/>
        <p:guide pos="1077"/>
        <p:guide pos="14269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Cameron" userId="10030000A4EC3556@LIVE.COM" providerId="AD" clId="Web-{532B5408-96E6-4D15-A63B-D0F44C97EF41}"/>
    <pc:docChg chg="modSld">
      <pc:chgData name="Alex Cameron" userId="10030000A4EC3556@LIVE.COM" providerId="AD" clId="Web-{532B5408-96E6-4D15-A63B-D0F44C97EF41}" dt="2018-02-12T18:44:09.386" v="19"/>
      <pc:docMkLst>
        <pc:docMk/>
      </pc:docMkLst>
      <pc:sldChg chg="addSp delSp modSp">
        <pc:chgData name="Alex Cameron" userId="10030000A4EC3556@LIVE.COM" providerId="AD" clId="Web-{532B5408-96E6-4D15-A63B-D0F44C97EF41}" dt="2018-02-12T18:44:09.386" v="19"/>
        <pc:sldMkLst>
          <pc:docMk/>
          <pc:sldMk cId="1579661086" sldId="1075"/>
        </pc:sldMkLst>
        <pc:spChg chg="mod">
          <ac:chgData name="Alex Cameron" userId="10030000A4EC3556@LIVE.COM" providerId="AD" clId="Web-{532B5408-96E6-4D15-A63B-D0F44C97EF41}" dt="2018-02-12T18:44:03.744" v="18"/>
          <ac:spMkLst>
            <pc:docMk/>
            <pc:sldMk cId="1579661086" sldId="1075"/>
            <ac:spMk id="13" creationId="{8A3F30C7-A4C3-47B5-BF4F-1101F06047B5}"/>
          </ac:spMkLst>
        </pc:spChg>
        <pc:picChg chg="del">
          <ac:chgData name="Alex Cameron" userId="10030000A4EC3556@LIVE.COM" providerId="AD" clId="Web-{532B5408-96E6-4D15-A63B-D0F44C97EF41}" dt="2018-02-12T18:41:52.365" v="6"/>
          <ac:picMkLst>
            <pc:docMk/>
            <pc:sldMk cId="1579661086" sldId="1075"/>
            <ac:picMk id="2" creationId="{B7E31017-C3DE-49B9-B8AD-FBCDE5B3EBB7}"/>
          </ac:picMkLst>
        </pc:picChg>
        <pc:picChg chg="add del mod">
          <ac:chgData name="Alex Cameron" userId="10030000A4EC3556@LIVE.COM" providerId="AD" clId="Web-{532B5408-96E6-4D15-A63B-D0F44C97EF41}" dt="2018-02-12T18:43:40.947" v="13"/>
          <ac:picMkLst>
            <pc:docMk/>
            <pc:sldMk cId="1579661086" sldId="1075"/>
            <ac:picMk id="7" creationId="{5D6CCE27-C3C1-4115-964A-CBFA19E703B1}"/>
          </ac:picMkLst>
        </pc:picChg>
        <pc:picChg chg="add mod">
          <ac:chgData name="Alex Cameron" userId="10030000A4EC3556@LIVE.COM" providerId="AD" clId="Web-{532B5408-96E6-4D15-A63B-D0F44C97EF41}" dt="2018-02-12T18:44:09.386" v="19"/>
          <ac:picMkLst>
            <pc:docMk/>
            <pc:sldMk cId="1579661086" sldId="1075"/>
            <ac:picMk id="10" creationId="{E1C5F435-66F2-4749-B3BD-DED7FDD92FCA}"/>
          </ac:picMkLst>
        </pc:picChg>
      </pc:sldChg>
    </pc:docChg>
  </pc:docChgLst>
  <pc:docChgLst>
    <pc:chgData name="Alex Cameron" userId="10030000A4EC3556@LIVE.COM" providerId="AD" clId="Web-{C0B670E4-50B9-4FAA-8D86-3C024BDFD663}"/>
    <pc:docChg chg="addSld modSld">
      <pc:chgData name="Alex Cameron" userId="10030000A4EC3556@LIVE.COM" providerId="AD" clId="Web-{C0B670E4-50B9-4FAA-8D86-3C024BDFD663}" dt="2018-03-02T12:49:03.205" v="23"/>
      <pc:docMkLst>
        <pc:docMk/>
      </pc:docMkLst>
      <pc:sldChg chg="delSp modSp add replId">
        <pc:chgData name="Alex Cameron" userId="10030000A4EC3556@LIVE.COM" providerId="AD" clId="Web-{C0B670E4-50B9-4FAA-8D86-3C024BDFD663}" dt="2018-03-02T12:49:03.205" v="23"/>
        <pc:sldMkLst>
          <pc:docMk/>
          <pc:sldMk cId="1792652911" sldId="1076"/>
        </pc:sldMkLst>
        <pc:spChg chg="mod">
          <ac:chgData name="Alex Cameron" userId="10030000A4EC3556@LIVE.COM" providerId="AD" clId="Web-{C0B670E4-50B9-4FAA-8D86-3C024BDFD663}" dt="2018-03-02T12:49:00.002" v="20"/>
          <ac:spMkLst>
            <pc:docMk/>
            <pc:sldMk cId="1792652911" sldId="1076"/>
            <ac:spMk id="3" creationId="{E1532977-C932-490E-A3F4-AFD7AA2B8FE9}"/>
          </ac:spMkLst>
        </pc:spChg>
        <pc:spChg chg="mod">
          <ac:chgData name="Alex Cameron" userId="10030000A4EC3556@LIVE.COM" providerId="AD" clId="Web-{C0B670E4-50B9-4FAA-8D86-3C024BDFD663}" dt="2018-03-02T12:48:53.267" v="17"/>
          <ac:spMkLst>
            <pc:docMk/>
            <pc:sldMk cId="1792652911" sldId="1076"/>
            <ac:spMk id="6" creationId="{F3FD9BAD-8672-49A4-9642-633D3349B32B}"/>
          </ac:spMkLst>
        </pc:spChg>
        <pc:picChg chg="del">
          <ac:chgData name="Alex Cameron" userId="10030000A4EC3556@LIVE.COM" providerId="AD" clId="Web-{C0B670E4-50B9-4FAA-8D86-3C024BDFD663}" dt="2018-03-02T12:49:03.205" v="23"/>
          <ac:picMkLst>
            <pc:docMk/>
            <pc:sldMk cId="1792652911" sldId="1076"/>
            <ac:picMk id="2" creationId="{3B91084D-F49E-484F-AE98-EC6D7CC578A8}"/>
          </ac:picMkLst>
        </pc:picChg>
        <pc:picChg chg="del">
          <ac:chgData name="Alex Cameron" userId="10030000A4EC3556@LIVE.COM" providerId="AD" clId="Web-{C0B670E4-50B9-4FAA-8D86-3C024BDFD663}" dt="2018-03-02T12:49:01.517" v="22"/>
          <ac:picMkLst>
            <pc:docMk/>
            <pc:sldMk cId="1792652911" sldId="1076"/>
            <ac:picMk id="7" creationId="{55663239-7679-4D44-8E9B-FAB068BB4EE6}"/>
          </ac:picMkLst>
        </pc:picChg>
      </pc:sldChg>
    </pc:docChg>
  </pc:docChgLst>
  <pc:docChgLst>
    <pc:chgData name="Alex Cameron" userId="S::alexandre.cameron@dreamquark.com::ddef4b88-1cbd-4969-93f3-8359071319cd" providerId="AD" clId="Web-{5BF6B9E5-3C22-C07F-0DB6-A93BC601884B}"/>
    <pc:docChg chg="modSld">
      <pc:chgData name="Alex Cameron" userId="S::alexandre.cameron@dreamquark.com::ddef4b88-1cbd-4969-93f3-8359071319cd" providerId="AD" clId="Web-{5BF6B9E5-3C22-C07F-0DB6-A93BC601884B}" dt="2019-07-18T13:21:06.663" v="15" actId="20577"/>
      <pc:docMkLst>
        <pc:docMk/>
      </pc:docMkLst>
      <pc:sldChg chg="modSp">
        <pc:chgData name="Alex Cameron" userId="S::alexandre.cameron@dreamquark.com::ddef4b88-1cbd-4969-93f3-8359071319cd" providerId="AD" clId="Web-{5BF6B9E5-3C22-C07F-0DB6-A93BC601884B}" dt="2019-07-18T13:21:06.663" v="14" actId="20577"/>
        <pc:sldMkLst>
          <pc:docMk/>
          <pc:sldMk cId="3449733669" sldId="1008"/>
        </pc:sldMkLst>
        <pc:spChg chg="mod">
          <ac:chgData name="Alex Cameron" userId="S::alexandre.cameron@dreamquark.com::ddef4b88-1cbd-4969-93f3-8359071319cd" providerId="AD" clId="Web-{5BF6B9E5-3C22-C07F-0DB6-A93BC601884B}" dt="2019-07-18T13:21:06.663" v="14" actId="20577"/>
          <ac:spMkLst>
            <pc:docMk/>
            <pc:sldMk cId="3449733669" sldId="1008"/>
            <ac:spMk id="6" creationId="{76696B95-3CA7-47AA-8142-16093DF585DB}"/>
          </ac:spMkLst>
        </pc:spChg>
      </pc:sldChg>
    </pc:docChg>
  </pc:docChgLst>
  <pc:docChgLst>
    <pc:chgData name="Camille Morel" userId="10033FFF9CF1BE1C@LIVE.COM" providerId="AD" clId="Web-{037FA3F1-C85A-484F-AC1D-1F779201923A}"/>
    <pc:docChg chg="modSld">
      <pc:chgData name="Camille Morel" userId="10033FFF9CF1BE1C@LIVE.COM" providerId="AD" clId="Web-{037FA3F1-C85A-484F-AC1D-1F779201923A}" dt="2018-02-12T18:41:24.868" v="2"/>
      <pc:docMkLst>
        <pc:docMk/>
      </pc:docMkLst>
      <pc:sldChg chg="delSp">
        <pc:chgData name="Camille Morel" userId="10033FFF9CF1BE1C@LIVE.COM" providerId="AD" clId="Web-{037FA3F1-C85A-484F-AC1D-1F779201923A}" dt="2018-02-12T18:41:15.102" v="0"/>
        <pc:sldMkLst>
          <pc:docMk/>
          <pc:sldMk cId="4227124759" sldId="1066"/>
        </pc:sldMkLst>
        <pc:spChg chg="del">
          <ac:chgData name="Camille Morel" userId="10033FFF9CF1BE1C@LIVE.COM" providerId="AD" clId="Web-{037FA3F1-C85A-484F-AC1D-1F779201923A}" dt="2018-02-12T18:41:15.102" v="0"/>
          <ac:spMkLst>
            <pc:docMk/>
            <pc:sldMk cId="4227124759" sldId="1066"/>
            <ac:spMk id="5" creationId="{7848BC3F-5BCB-4A2F-BF6F-6B65B4F48D7C}"/>
          </ac:spMkLst>
        </pc:spChg>
      </pc:sldChg>
      <pc:sldChg chg="addSp modSp">
        <pc:chgData name="Camille Morel" userId="10033FFF9CF1BE1C@LIVE.COM" providerId="AD" clId="Web-{037FA3F1-C85A-484F-AC1D-1F779201923A}" dt="2018-02-12T18:41:24.868" v="2"/>
        <pc:sldMkLst>
          <pc:docMk/>
          <pc:sldMk cId="2925041458" sldId="1067"/>
        </pc:sldMkLst>
        <pc:spChg chg="add mod">
          <ac:chgData name="Camille Morel" userId="10033FFF9CF1BE1C@LIVE.COM" providerId="AD" clId="Web-{037FA3F1-C85A-484F-AC1D-1F779201923A}" dt="2018-02-12T18:41:24.868" v="2"/>
          <ac:spMkLst>
            <pc:docMk/>
            <pc:sldMk cId="2925041458" sldId="1067"/>
            <ac:spMk id="8" creationId="{DD6597D2-E9F3-49CD-871B-B7C53EFB9B85}"/>
          </ac:spMkLst>
        </pc:spChg>
      </pc:sldChg>
    </pc:docChg>
  </pc:docChgLst>
  <pc:docChgLst>
    <pc:chgData name="Alex Cameron" userId="S::alexandre.cameron@dreamquark.com::ddef4b88-1cbd-4969-93f3-8359071319cd" providerId="AD" clId="Web-{96C5450C-3020-3A11-1D51-4E0F5EB54C8B}"/>
    <pc:docChg chg="modSld">
      <pc:chgData name="Alex Cameron" userId="S::alexandre.cameron@dreamquark.com::ddef4b88-1cbd-4969-93f3-8359071319cd" providerId="AD" clId="Web-{96C5450C-3020-3A11-1D51-4E0F5EB54C8B}" dt="2019-08-19T08:59:26.546" v="12" actId="20577"/>
      <pc:docMkLst>
        <pc:docMk/>
      </pc:docMkLst>
      <pc:sldChg chg="addSp modSp">
        <pc:chgData name="Alex Cameron" userId="S::alexandre.cameron@dreamquark.com::ddef4b88-1cbd-4969-93f3-8359071319cd" providerId="AD" clId="Web-{96C5450C-3020-3A11-1D51-4E0F5EB54C8B}" dt="2019-08-19T08:59:26.499" v="10" actId="20577"/>
        <pc:sldMkLst>
          <pc:docMk/>
          <pc:sldMk cId="461493270" sldId="1009"/>
        </pc:sldMkLst>
        <pc:spChg chg="add mod">
          <ac:chgData name="Alex Cameron" userId="S::alexandre.cameron@dreamquark.com::ddef4b88-1cbd-4969-93f3-8359071319cd" providerId="AD" clId="Web-{96C5450C-3020-3A11-1D51-4E0F5EB54C8B}" dt="2019-08-19T08:59:26.499" v="10" actId="20577"/>
          <ac:spMkLst>
            <pc:docMk/>
            <pc:sldMk cId="461493270" sldId="1009"/>
            <ac:spMk id="4" creationId="{829A5639-718E-42BC-AB4D-1CCB40863C10}"/>
          </ac:spMkLst>
        </pc:spChg>
      </pc:sldChg>
    </pc:docChg>
  </pc:docChgLst>
  <pc:docChgLst>
    <pc:chgData name="Alex Cameron" userId="S::alexandre.cameron@dreamquark.com::ddef4b88-1cbd-4969-93f3-8359071319cd" providerId="AD" clId="Web-{22A7F60E-9B52-3C25-C558-9C5260274E5A}"/>
    <pc:docChg chg="sldOrd">
      <pc:chgData name="Alex Cameron" userId="S::alexandre.cameron@dreamquark.com::ddef4b88-1cbd-4969-93f3-8359071319cd" providerId="AD" clId="Web-{22A7F60E-9B52-3C25-C558-9C5260274E5A}" dt="2019-07-17T11:21:25.379" v="2"/>
      <pc:docMkLst>
        <pc:docMk/>
      </pc:docMkLst>
      <pc:sldChg chg="ord">
        <pc:chgData name="Alex Cameron" userId="S::alexandre.cameron@dreamquark.com::ddef4b88-1cbd-4969-93f3-8359071319cd" providerId="AD" clId="Web-{22A7F60E-9B52-3C25-C558-9C5260274E5A}" dt="2019-07-17T11:21:05.973" v="0"/>
        <pc:sldMkLst>
          <pc:docMk/>
          <pc:sldMk cId="461493270" sldId="1009"/>
        </pc:sldMkLst>
      </pc:sldChg>
      <pc:sldChg chg="ord">
        <pc:chgData name="Alex Cameron" userId="S::alexandre.cameron@dreamquark.com::ddef4b88-1cbd-4969-93f3-8359071319cd" providerId="AD" clId="Web-{22A7F60E-9B52-3C25-C558-9C5260274E5A}" dt="2019-07-17T11:21:25.379" v="2"/>
        <pc:sldMkLst>
          <pc:docMk/>
          <pc:sldMk cId="2925041458" sldId="1067"/>
        </pc:sldMkLst>
      </pc:sldChg>
    </pc:docChg>
  </pc:docChgLst>
  <pc:docChgLst>
    <pc:chgData name="Alex Cameron" userId="S::alexandre.cameron@dreamquark.com::ddef4b88-1cbd-4969-93f3-8359071319cd" providerId="AD" clId="Web-{D4833B0E-84B6-2432-E162-850FAE460451}"/>
    <pc:docChg chg="delSld modSld">
      <pc:chgData name="Alex Cameron" userId="S::alexandre.cameron@dreamquark.com::ddef4b88-1cbd-4969-93f3-8359071319cd" providerId="AD" clId="Web-{D4833B0E-84B6-2432-E162-850FAE460451}" dt="2019-07-17T11:38:38.702" v="153" actId="20577"/>
      <pc:docMkLst>
        <pc:docMk/>
      </pc:docMkLst>
      <pc:sldChg chg="modSp">
        <pc:chgData name="Alex Cameron" userId="S::alexandre.cameron@dreamquark.com::ddef4b88-1cbd-4969-93f3-8359071319cd" providerId="AD" clId="Web-{D4833B0E-84B6-2432-E162-850FAE460451}" dt="2019-07-17T11:38:35.436" v="151" actId="20577"/>
        <pc:sldMkLst>
          <pc:docMk/>
          <pc:sldMk cId="3449733669" sldId="1008"/>
        </pc:sldMkLst>
        <pc:spChg chg="mod">
          <ac:chgData name="Alex Cameron" userId="S::alexandre.cameron@dreamquark.com::ddef4b88-1cbd-4969-93f3-8359071319cd" providerId="AD" clId="Web-{D4833B0E-84B6-2432-E162-850FAE460451}" dt="2019-07-17T11:38:30.905" v="148" actId="20577"/>
          <ac:spMkLst>
            <pc:docMk/>
            <pc:sldMk cId="3449733669" sldId="1008"/>
            <ac:spMk id="6" creationId="{76696B95-3CA7-47AA-8142-16093DF585DB}"/>
          </ac:spMkLst>
        </pc:spChg>
        <pc:spChg chg="mod">
          <ac:chgData name="Alex Cameron" userId="S::alexandre.cameron@dreamquark.com::ddef4b88-1cbd-4969-93f3-8359071319cd" providerId="AD" clId="Web-{D4833B0E-84B6-2432-E162-850FAE460451}" dt="2019-07-17T11:38:35.436" v="151" actId="20577"/>
          <ac:spMkLst>
            <pc:docMk/>
            <pc:sldMk cId="3449733669" sldId="1008"/>
            <ac:spMk id="8" creationId="{29448C47-6450-483C-AA3D-C21DA64AAAC7}"/>
          </ac:spMkLst>
        </pc:spChg>
      </pc:sldChg>
      <pc:sldChg chg="modSp">
        <pc:chgData name="Alex Cameron" userId="S::alexandre.cameron@dreamquark.com::ddef4b88-1cbd-4969-93f3-8359071319cd" providerId="AD" clId="Web-{D4833B0E-84B6-2432-E162-850FAE460451}" dt="2019-07-17T11:37:47.874" v="137" actId="20577"/>
        <pc:sldMkLst>
          <pc:docMk/>
          <pc:sldMk cId="2488444878" sldId="1057"/>
        </pc:sldMkLst>
        <pc:spChg chg="mod">
          <ac:chgData name="Alex Cameron" userId="S::alexandre.cameron@dreamquark.com::ddef4b88-1cbd-4969-93f3-8359071319cd" providerId="AD" clId="Web-{D4833B0E-84B6-2432-E162-850FAE460451}" dt="2019-07-17T11:37:47.874" v="137" actId="20577"/>
          <ac:spMkLst>
            <pc:docMk/>
            <pc:sldMk cId="2488444878" sldId="1057"/>
            <ac:spMk id="2" creationId="{F6DE9E8B-CB30-4CB8-8424-BBADE34E2DAD}"/>
          </ac:spMkLst>
        </pc:spChg>
      </pc:sldChg>
      <pc:sldChg chg="del">
        <pc:chgData name="Alex Cameron" userId="S::alexandre.cameron@dreamquark.com::ddef4b88-1cbd-4969-93f3-8359071319cd" providerId="AD" clId="Web-{D4833B0E-84B6-2432-E162-850FAE460451}" dt="2019-07-17T11:35:50.936" v="62"/>
        <pc:sldMkLst>
          <pc:docMk/>
          <pc:sldMk cId="1145357713" sldId="1065"/>
        </pc:sldMkLst>
      </pc:sldChg>
      <pc:sldChg chg="modSp">
        <pc:chgData name="Alex Cameron" userId="S::alexandre.cameron@dreamquark.com::ddef4b88-1cbd-4969-93f3-8359071319cd" providerId="AD" clId="Web-{D4833B0E-84B6-2432-E162-850FAE460451}" dt="2019-07-17T11:35:37.639" v="54" actId="20577"/>
        <pc:sldMkLst>
          <pc:docMk/>
          <pc:sldMk cId="4227124759" sldId="1066"/>
        </pc:sldMkLst>
        <pc:spChg chg="mod">
          <ac:chgData name="Alex Cameron" userId="S::alexandre.cameron@dreamquark.com::ddef4b88-1cbd-4969-93f3-8359071319cd" providerId="AD" clId="Web-{D4833B0E-84B6-2432-E162-850FAE460451}" dt="2019-07-17T11:35:37.639" v="54" actId="20577"/>
          <ac:spMkLst>
            <pc:docMk/>
            <pc:sldMk cId="4227124759" sldId="1066"/>
            <ac:spMk id="3" creationId="{D5CE768A-8AC7-4C0A-A5D9-FB5FB5EE6818}"/>
          </ac:spMkLst>
        </pc:spChg>
      </pc:sldChg>
      <pc:sldChg chg="modSp">
        <pc:chgData name="Alex Cameron" userId="S::alexandre.cameron@dreamquark.com::ddef4b88-1cbd-4969-93f3-8359071319cd" providerId="AD" clId="Web-{D4833B0E-84B6-2432-E162-850FAE460451}" dt="2019-07-17T11:38:06.827" v="145" actId="20577"/>
        <pc:sldMkLst>
          <pc:docMk/>
          <pc:sldMk cId="2925041458" sldId="1067"/>
        </pc:sldMkLst>
        <pc:spChg chg="mod">
          <ac:chgData name="Alex Cameron" userId="S::alexandre.cameron@dreamquark.com::ddef4b88-1cbd-4969-93f3-8359071319cd" providerId="AD" clId="Web-{D4833B0E-84B6-2432-E162-850FAE460451}" dt="2019-07-17T11:38:06.827" v="145" actId="20577"/>
          <ac:spMkLst>
            <pc:docMk/>
            <pc:sldMk cId="2925041458" sldId="1067"/>
            <ac:spMk id="3" creationId="{D5CE768A-8AC7-4C0A-A5D9-FB5FB5EE6818}"/>
          </ac:spMkLst>
        </pc:spChg>
      </pc:sldChg>
      <pc:sldChg chg="del">
        <pc:chgData name="Alex Cameron" userId="S::alexandre.cameron@dreamquark.com::ddef4b88-1cbd-4969-93f3-8359071319cd" providerId="AD" clId="Web-{D4833B0E-84B6-2432-E162-850FAE460451}" dt="2019-07-17T11:35:50.936" v="61"/>
        <pc:sldMkLst>
          <pc:docMk/>
          <pc:sldMk cId="1579661086" sldId="1075"/>
        </pc:sldMkLst>
      </pc:sldChg>
      <pc:sldChg chg="del">
        <pc:chgData name="Alex Cameron" userId="S::alexandre.cameron@dreamquark.com::ddef4b88-1cbd-4969-93f3-8359071319cd" providerId="AD" clId="Web-{D4833B0E-84B6-2432-E162-850FAE460451}" dt="2019-07-17T11:35:50.936" v="60"/>
        <pc:sldMkLst>
          <pc:docMk/>
          <pc:sldMk cId="1156097370" sldId="1077"/>
        </pc:sldMkLst>
      </pc:sldChg>
    </pc:docChg>
  </pc:docChgLst>
  <pc:docChgLst>
    <pc:chgData name="Alex Cameron" userId="10030000A4EC3556@LIVE.COM" providerId="AD" clId="Web-{B4A998BE-1442-4B44-AE27-73E53273C281}"/>
    <pc:docChg chg="modSld">
      <pc:chgData name="Alex Cameron" userId="10030000A4EC3556@LIVE.COM" providerId="AD" clId="Web-{B4A998BE-1442-4B44-AE27-73E53273C281}" dt="2018-02-13T08:19:28.698" v="21"/>
      <pc:docMkLst>
        <pc:docMk/>
      </pc:docMkLst>
      <pc:sldChg chg="addSp delSp modSp">
        <pc:chgData name="Alex Cameron" userId="10030000A4EC3556@LIVE.COM" providerId="AD" clId="Web-{B4A998BE-1442-4B44-AE27-73E53273C281}" dt="2018-02-13T08:19:28.698" v="21"/>
        <pc:sldMkLst>
          <pc:docMk/>
          <pc:sldMk cId="3469229859" sldId="1074"/>
        </pc:sldMkLst>
        <pc:spChg chg="mod ord">
          <ac:chgData name="Alex Cameron" userId="10030000A4EC3556@LIVE.COM" providerId="AD" clId="Web-{B4A998BE-1442-4B44-AE27-73E53273C281}" dt="2018-02-13T08:18:52.774" v="16"/>
          <ac:spMkLst>
            <pc:docMk/>
            <pc:sldMk cId="3469229859" sldId="1074"/>
            <ac:spMk id="6" creationId="{08826C3E-3A62-428B-8EDC-77F82F8F634C}"/>
          </ac:spMkLst>
        </pc:spChg>
        <pc:spChg chg="mod">
          <ac:chgData name="Alex Cameron" userId="10030000A4EC3556@LIVE.COM" providerId="AD" clId="Web-{B4A998BE-1442-4B44-AE27-73E53273C281}" dt="2018-02-13T08:19:28.698" v="21"/>
          <ac:spMkLst>
            <pc:docMk/>
            <pc:sldMk cId="3469229859" sldId="1074"/>
            <ac:spMk id="12" creationId="{E9FBA049-61D1-499E-98E2-B2520EBEC12C}"/>
          </ac:spMkLst>
        </pc:spChg>
        <pc:spChg chg="mod">
          <ac:chgData name="Alex Cameron" userId="10030000A4EC3556@LIVE.COM" providerId="AD" clId="Web-{B4A998BE-1442-4B44-AE27-73E53273C281}" dt="2018-02-13T08:19:16.838" v="19"/>
          <ac:spMkLst>
            <pc:docMk/>
            <pc:sldMk cId="3469229859" sldId="1074"/>
            <ac:spMk id="18" creationId="{61946656-9503-41A9-9B24-878C04F9E69D}"/>
          </ac:spMkLst>
        </pc:spChg>
        <pc:spChg chg="del">
          <ac:chgData name="Alex Cameron" userId="10030000A4EC3556@LIVE.COM" providerId="AD" clId="Web-{B4A998BE-1442-4B44-AE27-73E53273C281}" dt="2018-02-13T08:17:45.380" v="3"/>
          <ac:spMkLst>
            <pc:docMk/>
            <pc:sldMk cId="3469229859" sldId="1074"/>
            <ac:spMk id="19" creationId="{B05A3F22-125C-41A3-9792-363DF1F7A74B}"/>
          </ac:spMkLst>
        </pc:spChg>
        <pc:spChg chg="mod">
          <ac:chgData name="Alex Cameron" userId="10030000A4EC3556@LIVE.COM" providerId="AD" clId="Web-{B4A998BE-1442-4B44-AE27-73E53273C281}" dt="2018-02-13T08:17:41.723" v="2"/>
          <ac:spMkLst>
            <pc:docMk/>
            <pc:sldMk cId="3469229859" sldId="1074"/>
            <ac:spMk id="51" creationId="{598E5378-FD63-4B67-BED5-CA6D7A8ED52F}"/>
          </ac:spMkLst>
        </pc:spChg>
        <pc:picChg chg="del">
          <ac:chgData name="Alex Cameron" userId="10030000A4EC3556@LIVE.COM" providerId="AD" clId="Web-{B4A998BE-1442-4B44-AE27-73E53273C281}" dt="2018-02-13T08:17:55.646" v="6"/>
          <ac:picMkLst>
            <pc:docMk/>
            <pc:sldMk cId="3469229859" sldId="1074"/>
            <ac:picMk id="2" creationId="{7674FAF9-51F3-4587-BCC9-74EFEFDE5CCD}"/>
          </ac:picMkLst>
        </pc:picChg>
        <pc:picChg chg="add mod ord">
          <ac:chgData name="Alex Cameron" userId="10030000A4EC3556@LIVE.COM" providerId="AD" clId="Web-{B4A998BE-1442-4B44-AE27-73E53273C281}" dt="2018-02-13T08:19:09.884" v="18"/>
          <ac:picMkLst>
            <pc:docMk/>
            <pc:sldMk cId="3469229859" sldId="1074"/>
            <ac:picMk id="5" creationId="{4FA88C3F-2C7B-4DDE-AFAE-5E6383CCA529}"/>
          </ac:picMkLst>
        </pc:picChg>
        <pc:picChg chg="del">
          <ac:chgData name="Alex Cameron" userId="10030000A4EC3556@LIVE.COM" providerId="AD" clId="Web-{B4A998BE-1442-4B44-AE27-73E53273C281}" dt="2018-02-13T08:17:36.426" v="0"/>
          <ac:picMkLst>
            <pc:docMk/>
            <pc:sldMk cId="3469229859" sldId="1074"/>
            <ac:picMk id="7" creationId="{60C80D44-5D41-4EE8-A02B-1F444FF68419}"/>
          </ac:picMkLst>
        </pc:picChg>
      </pc:sldChg>
    </pc:docChg>
  </pc:docChgLst>
  <pc:docChgLst>
    <pc:chgData name="Camille Morel" userId="10033FFF9CF1BE1C@LIVE.COM" providerId="AD" clId="Web-{D07418AF-33B9-4C9C-9F60-4DB8D0B5A4A8}"/>
    <pc:docChg chg="addSld modSld">
      <pc:chgData name="Camille Morel" userId="10033FFF9CF1BE1C@LIVE.COM" providerId="AD" clId="Web-{D07418AF-33B9-4C9C-9F60-4DB8D0B5A4A8}" dt="2018-02-12T20:15:50.363" v="509"/>
      <pc:docMkLst>
        <pc:docMk/>
      </pc:docMkLst>
      <pc:sldChg chg="modSp">
        <pc:chgData name="Camille Morel" userId="10033FFF9CF1BE1C@LIVE.COM" providerId="AD" clId="Web-{D07418AF-33B9-4C9C-9F60-4DB8D0B5A4A8}" dt="2018-02-12T20:15:20.097" v="502"/>
        <pc:sldMkLst>
          <pc:docMk/>
          <pc:sldMk cId="2488444878" sldId="1057"/>
        </pc:sldMkLst>
        <pc:spChg chg="mod">
          <ac:chgData name="Camille Morel" userId="10033FFF9CF1BE1C@LIVE.COM" providerId="AD" clId="Web-{D07418AF-33B9-4C9C-9F60-4DB8D0B5A4A8}" dt="2018-02-12T20:15:20.097" v="502"/>
          <ac:spMkLst>
            <pc:docMk/>
            <pc:sldMk cId="2488444878" sldId="1057"/>
            <ac:spMk id="2" creationId="{F6DE9E8B-CB30-4CB8-8424-BBADE34E2DAD}"/>
          </ac:spMkLst>
        </pc:spChg>
      </pc:sldChg>
      <pc:sldChg chg="addSp delSp modSp">
        <pc:chgData name="Camille Morel" userId="10033FFF9CF1BE1C@LIVE.COM" providerId="AD" clId="Web-{D07418AF-33B9-4C9C-9F60-4DB8D0B5A4A8}" dt="2018-02-12T20:15:49.551" v="507"/>
        <pc:sldMkLst>
          <pc:docMk/>
          <pc:sldMk cId="3469229859" sldId="1074"/>
        </pc:sldMkLst>
        <pc:spChg chg="mod">
          <ac:chgData name="Camille Morel" userId="10033FFF9CF1BE1C@LIVE.COM" providerId="AD" clId="Web-{D07418AF-33B9-4C9C-9F60-4DB8D0B5A4A8}" dt="2018-02-12T19:55:46.070" v="133"/>
          <ac:spMkLst>
            <pc:docMk/>
            <pc:sldMk cId="3469229859" sldId="1074"/>
            <ac:spMk id="3" creationId="{D5CE768A-8AC7-4C0A-A5D9-FB5FB5EE6818}"/>
          </ac:spMkLst>
        </pc:spChg>
        <pc:spChg chg="add mod">
          <ac:chgData name="Camille Morel" userId="10033FFF9CF1BE1C@LIVE.COM" providerId="AD" clId="Web-{D07418AF-33B9-4C9C-9F60-4DB8D0B5A4A8}" dt="2018-02-12T19:55:04.599" v="103"/>
          <ac:spMkLst>
            <pc:docMk/>
            <pc:sldMk cId="3469229859" sldId="1074"/>
            <ac:spMk id="6" creationId="{08826C3E-3A62-428B-8EDC-77F82F8F634C}"/>
          </ac:spMkLst>
        </pc:spChg>
        <pc:spChg chg="add del mod">
          <ac:chgData name="Camille Morel" userId="10033FFF9CF1BE1C@LIVE.COM" providerId="AD" clId="Web-{D07418AF-33B9-4C9C-9F60-4DB8D0B5A4A8}" dt="2018-02-12T19:53:51.874" v="88"/>
          <ac:spMkLst>
            <pc:docMk/>
            <pc:sldMk cId="3469229859" sldId="1074"/>
            <ac:spMk id="9" creationId="{1B1F0738-7DEF-49F9-A831-C79ED2F337A6}"/>
          </ac:spMkLst>
        </pc:spChg>
        <pc:spChg chg="del">
          <ac:chgData name="Camille Morel" userId="10033FFF9CF1BE1C@LIVE.COM" providerId="AD" clId="Web-{D07418AF-33B9-4C9C-9F60-4DB8D0B5A4A8}" dt="2018-02-12T19:50:16.850" v="0"/>
          <ac:spMkLst>
            <pc:docMk/>
            <pc:sldMk cId="3469229859" sldId="1074"/>
            <ac:spMk id="11" creationId="{AB767E44-FA47-4BDF-A897-7946312E7394}"/>
          </ac:spMkLst>
        </pc:spChg>
        <pc:spChg chg="add mod">
          <ac:chgData name="Camille Morel" userId="10033FFF9CF1BE1C@LIVE.COM" providerId="AD" clId="Web-{D07418AF-33B9-4C9C-9F60-4DB8D0B5A4A8}" dt="2018-02-12T20:03:24.246" v="304"/>
          <ac:spMkLst>
            <pc:docMk/>
            <pc:sldMk cId="3469229859" sldId="1074"/>
            <ac:spMk id="12" creationId="{E9FBA049-61D1-499E-98E2-B2520EBEC12C}"/>
          </ac:spMkLst>
        </pc:spChg>
        <pc:spChg chg="add mod">
          <ac:chgData name="Camille Morel" userId="10033FFF9CF1BE1C@LIVE.COM" providerId="AD" clId="Web-{D07418AF-33B9-4C9C-9F60-4DB8D0B5A4A8}" dt="2018-02-12T20:11:28.280" v="432"/>
          <ac:spMkLst>
            <pc:docMk/>
            <pc:sldMk cId="3469229859" sldId="1074"/>
            <ac:spMk id="18" creationId="{61946656-9503-41A9-9B24-878C04F9E69D}"/>
          </ac:spMkLst>
        </pc:spChg>
        <pc:spChg chg="add mod">
          <ac:chgData name="Camille Morel" userId="10033FFF9CF1BE1C@LIVE.COM" providerId="AD" clId="Web-{D07418AF-33B9-4C9C-9F60-4DB8D0B5A4A8}" dt="2018-02-12T20:15:49.551" v="507"/>
          <ac:spMkLst>
            <pc:docMk/>
            <pc:sldMk cId="3469229859" sldId="1074"/>
            <ac:spMk id="19" creationId="{B05A3F22-125C-41A3-9792-363DF1F7A74B}"/>
          </ac:spMkLst>
        </pc:spChg>
        <pc:picChg chg="add mod modCrop">
          <ac:chgData name="Camille Morel" userId="10033FFF9CF1BE1C@LIVE.COM" providerId="AD" clId="Web-{D07418AF-33B9-4C9C-9F60-4DB8D0B5A4A8}" dt="2018-02-12T19:54:00.612" v="89"/>
          <ac:picMkLst>
            <pc:docMk/>
            <pc:sldMk cId="3469229859" sldId="1074"/>
            <ac:picMk id="2" creationId="{7674FAF9-51F3-4587-BCC9-74EFEFDE5CCD}"/>
          </ac:picMkLst>
        </pc:picChg>
        <pc:picChg chg="add mod modCrop">
          <ac:chgData name="Camille Morel" userId="10033FFF9CF1BE1C@LIVE.COM" providerId="AD" clId="Web-{D07418AF-33B9-4C9C-9F60-4DB8D0B5A4A8}" dt="2018-02-12T19:55:00.958" v="102"/>
          <ac:picMkLst>
            <pc:docMk/>
            <pc:sldMk cId="3469229859" sldId="1074"/>
            <ac:picMk id="7" creationId="{60C80D44-5D41-4EE8-A02B-1F444FF68419}"/>
          </ac:picMkLst>
        </pc:picChg>
      </pc:sldChg>
      <pc:sldChg chg="modSp">
        <pc:chgData name="Camille Morel" userId="10033FFF9CF1BE1C@LIVE.COM" providerId="AD" clId="Web-{D07418AF-33B9-4C9C-9F60-4DB8D0B5A4A8}" dt="2018-02-12T20:14:58.986" v="501"/>
        <pc:sldMkLst>
          <pc:docMk/>
          <pc:sldMk cId="1579661086" sldId="1075"/>
        </pc:sldMkLst>
        <pc:spChg chg="mod">
          <ac:chgData name="Camille Morel" userId="10033FFF9CF1BE1C@LIVE.COM" providerId="AD" clId="Web-{D07418AF-33B9-4C9C-9F60-4DB8D0B5A4A8}" dt="2018-02-12T20:14:58.986" v="501"/>
          <ac:spMkLst>
            <pc:docMk/>
            <pc:sldMk cId="1579661086" sldId="1075"/>
            <ac:spMk id="14" creationId="{1E99A8AC-5567-45A2-AF48-F94E2CB98721}"/>
          </ac:spMkLst>
        </pc:spChg>
      </pc:sldChg>
      <pc:sldChg chg="addSp delSp modSp add replId">
        <pc:chgData name="Camille Morel" userId="10033FFF9CF1BE1C@LIVE.COM" providerId="AD" clId="Web-{D07418AF-33B9-4C9C-9F60-4DB8D0B5A4A8}" dt="2018-02-12T20:11:14.857" v="430"/>
        <pc:sldMkLst>
          <pc:docMk/>
          <pc:sldMk cId="142894199" sldId="1076"/>
        </pc:sldMkLst>
        <pc:spChg chg="mod">
          <ac:chgData name="Camille Morel" userId="10033FFF9CF1BE1C@LIVE.COM" providerId="AD" clId="Web-{D07418AF-33B9-4C9C-9F60-4DB8D0B5A4A8}" dt="2018-02-12T19:57:20.104" v="170"/>
          <ac:spMkLst>
            <pc:docMk/>
            <pc:sldMk cId="142894199" sldId="1076"/>
            <ac:spMk id="3" creationId="{D5CE768A-8AC7-4C0A-A5D9-FB5FB5EE6818}"/>
          </ac:spMkLst>
        </pc:spChg>
        <pc:spChg chg="add mod">
          <ac:chgData name="Camille Morel" userId="10033FFF9CF1BE1C@LIVE.COM" providerId="AD" clId="Web-{D07418AF-33B9-4C9C-9F60-4DB8D0B5A4A8}" dt="2018-02-12T20:02:55.945" v="295"/>
          <ac:spMkLst>
            <pc:docMk/>
            <pc:sldMk cId="142894199" sldId="1076"/>
            <ac:spMk id="5" creationId="{A767A7BC-96F5-4045-996D-5469FBF7793C}"/>
          </ac:spMkLst>
        </pc:spChg>
        <pc:spChg chg="del">
          <ac:chgData name="Camille Morel" userId="10033FFF9CF1BE1C@LIVE.COM" providerId="AD" clId="Web-{D07418AF-33B9-4C9C-9F60-4DB8D0B5A4A8}" dt="2018-02-12T19:56:46.259" v="145"/>
          <ac:spMkLst>
            <pc:docMk/>
            <pc:sldMk cId="142894199" sldId="1076"/>
            <ac:spMk id="6" creationId="{08826C3E-3A62-428B-8EDC-77F82F8F634C}"/>
          </ac:spMkLst>
        </pc:spChg>
        <pc:spChg chg="del">
          <ac:chgData name="Camille Morel" userId="10033FFF9CF1BE1C@LIVE.COM" providerId="AD" clId="Web-{D07418AF-33B9-4C9C-9F60-4DB8D0B5A4A8}" dt="2018-02-12T19:56:47.088" v="146"/>
          <ac:spMkLst>
            <pc:docMk/>
            <pc:sldMk cId="142894199" sldId="1076"/>
            <ac:spMk id="12" creationId="{E9FBA049-61D1-499E-98E2-B2520EBEC12C}"/>
          </ac:spMkLst>
        </pc:spChg>
        <pc:spChg chg="add del mod">
          <ac:chgData name="Camille Morel" userId="10033FFF9CF1BE1C@LIVE.COM" providerId="AD" clId="Web-{D07418AF-33B9-4C9C-9F60-4DB8D0B5A4A8}" dt="2018-02-12T20:06:13.023" v="337"/>
          <ac:spMkLst>
            <pc:docMk/>
            <pc:sldMk cId="142894199" sldId="1076"/>
            <ac:spMk id="14" creationId="{3532BA09-39EF-427E-B90B-2AE58B2F1C6D}"/>
          </ac:spMkLst>
        </pc:spChg>
        <pc:spChg chg="add mod">
          <ac:chgData name="Camille Morel" userId="10033FFF9CF1BE1C@LIVE.COM" providerId="AD" clId="Web-{D07418AF-33B9-4C9C-9F60-4DB8D0B5A4A8}" dt="2018-02-12T20:11:14.857" v="430"/>
          <ac:spMkLst>
            <pc:docMk/>
            <pc:sldMk cId="142894199" sldId="1076"/>
            <ac:spMk id="15" creationId="{23435100-4583-4E85-BE29-2300B0642784}"/>
          </ac:spMkLst>
        </pc:spChg>
        <pc:spChg chg="add mod">
          <ac:chgData name="Camille Morel" userId="10033FFF9CF1BE1C@LIVE.COM" providerId="AD" clId="Web-{D07418AF-33B9-4C9C-9F60-4DB8D0B5A4A8}" dt="2018-02-12T20:09:55.650" v="417"/>
          <ac:spMkLst>
            <pc:docMk/>
            <pc:sldMk cId="142894199" sldId="1076"/>
            <ac:spMk id="16" creationId="{206D3F87-41FF-4EA8-849D-278DC5899AC1}"/>
          </ac:spMkLst>
        </pc:spChg>
        <pc:spChg chg="add mod">
          <ac:chgData name="Camille Morel" userId="10033FFF9CF1BE1C@LIVE.COM" providerId="AD" clId="Web-{D07418AF-33B9-4C9C-9F60-4DB8D0B5A4A8}" dt="2018-02-12T20:10:28.543" v="424"/>
          <ac:spMkLst>
            <pc:docMk/>
            <pc:sldMk cId="142894199" sldId="1076"/>
            <ac:spMk id="17" creationId="{87B670BE-3595-41FE-AA3C-A846C1169113}"/>
          </ac:spMkLst>
        </pc:spChg>
        <pc:spChg chg="del mod">
          <ac:chgData name="Camille Morel" userId="10033FFF9CF1BE1C@LIVE.COM" providerId="AD" clId="Web-{D07418AF-33B9-4C9C-9F60-4DB8D0B5A4A8}" dt="2018-02-12T19:56:42.448" v="142"/>
          <ac:spMkLst>
            <pc:docMk/>
            <pc:sldMk cId="142894199" sldId="1076"/>
            <ac:spMk id="18" creationId="{61946656-9503-41A9-9B24-878C04F9E69D}"/>
          </ac:spMkLst>
        </pc:spChg>
        <pc:spChg chg="del">
          <ac:chgData name="Camille Morel" userId="10033FFF9CF1BE1C@LIVE.COM" providerId="AD" clId="Web-{D07418AF-33B9-4C9C-9F60-4DB8D0B5A4A8}" dt="2018-02-12T19:56:45.072" v="144"/>
          <ac:spMkLst>
            <pc:docMk/>
            <pc:sldMk cId="142894199" sldId="1076"/>
            <ac:spMk id="19" creationId="{B05A3F22-125C-41A3-9792-363DF1F7A74B}"/>
          </ac:spMkLst>
        </pc:spChg>
        <pc:spChg chg="add mod">
          <ac:chgData name="Camille Morel" userId="10033FFF9CF1BE1C@LIVE.COM" providerId="AD" clId="Web-{D07418AF-33B9-4C9C-9F60-4DB8D0B5A4A8}" dt="2018-02-12T20:07:00.965" v="374"/>
          <ac:spMkLst>
            <pc:docMk/>
            <pc:sldMk cId="142894199" sldId="1076"/>
            <ac:spMk id="23" creationId="{415687E2-1A70-486A-9011-3653D523D6F5}"/>
          </ac:spMkLst>
        </pc:spChg>
        <pc:picChg chg="del">
          <ac:chgData name="Camille Morel" userId="10033FFF9CF1BE1C@LIVE.COM" providerId="AD" clId="Web-{D07418AF-33B9-4C9C-9F60-4DB8D0B5A4A8}" dt="2018-02-12T19:56:37.931" v="139"/>
          <ac:picMkLst>
            <pc:docMk/>
            <pc:sldMk cId="142894199" sldId="1076"/>
            <ac:picMk id="2" creationId="{7674FAF9-51F3-4587-BCC9-74EFEFDE5CCD}"/>
          </ac:picMkLst>
        </pc:picChg>
        <pc:picChg chg="del">
          <ac:chgData name="Camille Morel" userId="10033FFF9CF1BE1C@LIVE.COM" providerId="AD" clId="Web-{D07418AF-33B9-4C9C-9F60-4DB8D0B5A4A8}" dt="2018-02-12T19:56:43.415" v="143"/>
          <ac:picMkLst>
            <pc:docMk/>
            <pc:sldMk cId="142894199" sldId="1076"/>
            <ac:picMk id="7" creationId="{60C80D44-5D41-4EE8-A02B-1F444FF68419}"/>
          </ac:picMkLst>
        </pc:picChg>
        <pc:picChg chg="add mod">
          <ac:chgData name="Camille Morel" userId="10033FFF9CF1BE1C@LIVE.COM" providerId="AD" clId="Web-{D07418AF-33B9-4C9C-9F60-4DB8D0B5A4A8}" dt="2018-02-12T20:06:15.726" v="338"/>
          <ac:picMkLst>
            <pc:docMk/>
            <pc:sldMk cId="142894199" sldId="1076"/>
            <ac:picMk id="8" creationId="{6589A423-6CFF-4767-B815-F3428F8B5651}"/>
          </ac:picMkLst>
        </pc:picChg>
        <pc:picChg chg="add mod">
          <ac:chgData name="Camille Morel" userId="10033FFF9CF1BE1C@LIVE.COM" providerId="AD" clId="Web-{D07418AF-33B9-4C9C-9F60-4DB8D0B5A4A8}" dt="2018-02-12T20:06:18.023" v="339"/>
          <ac:picMkLst>
            <pc:docMk/>
            <pc:sldMk cId="142894199" sldId="1076"/>
            <ac:picMk id="10" creationId="{814B2561-B3B1-466A-A204-172C66BB8C38}"/>
          </ac:picMkLst>
        </pc:picChg>
      </pc:sldChg>
    </pc:docChg>
  </pc:docChgLst>
  <pc:docChgLst>
    <pc:chgData name="Alex Cameron" userId="10030000A4EC3556@LIVE.COM" providerId="AD" clId="Web-{411E50B7-8117-4547-89EA-AA2F7BB2A8FB}"/>
    <pc:docChg chg="addSld modSld">
      <pc:chgData name="Alex Cameron" userId="10030000A4EC3556@LIVE.COM" providerId="AD" clId="Web-{411E50B7-8117-4547-89EA-AA2F7BB2A8FB}" dt="2018-03-02T14:27:51.414" v="627"/>
      <pc:docMkLst>
        <pc:docMk/>
      </pc:docMkLst>
      <pc:sldChg chg="addSp delSp modSp">
        <pc:chgData name="Alex Cameron" userId="10030000A4EC3556@LIVE.COM" providerId="AD" clId="Web-{411E50B7-8117-4547-89EA-AA2F7BB2A8FB}" dt="2018-03-02T13:34:56.198" v="22"/>
        <pc:sldMkLst>
          <pc:docMk/>
          <pc:sldMk cId="1792652911" sldId="1076"/>
        </pc:sldMkLst>
        <pc:picChg chg="add del mod">
          <ac:chgData name="Alex Cameron" userId="10030000A4EC3556@LIVE.COM" providerId="AD" clId="Web-{411E50B7-8117-4547-89EA-AA2F7BB2A8FB}" dt="2018-03-02T13:34:21.964" v="16"/>
          <ac:picMkLst>
            <pc:docMk/>
            <pc:sldMk cId="1792652911" sldId="1076"/>
            <ac:picMk id="2" creationId="{1C3C4C15-71CF-403D-8512-0EC3A88DB677}"/>
          </ac:picMkLst>
        </pc:picChg>
        <pc:picChg chg="add mod">
          <ac:chgData name="Alex Cameron" userId="10030000A4EC3556@LIVE.COM" providerId="AD" clId="Web-{411E50B7-8117-4547-89EA-AA2F7BB2A8FB}" dt="2018-03-02T13:34:47.183" v="20"/>
          <ac:picMkLst>
            <pc:docMk/>
            <pc:sldMk cId="1792652911" sldId="1076"/>
            <ac:picMk id="7" creationId="{A920D539-77B4-4EB2-877A-A1CD161A2519}"/>
          </ac:picMkLst>
        </pc:picChg>
        <pc:picChg chg="add mod">
          <ac:chgData name="Alex Cameron" userId="10030000A4EC3556@LIVE.COM" providerId="AD" clId="Web-{411E50B7-8117-4547-89EA-AA2F7BB2A8FB}" dt="2018-03-02T13:34:56.198" v="22"/>
          <ac:picMkLst>
            <pc:docMk/>
            <pc:sldMk cId="1792652911" sldId="1076"/>
            <ac:picMk id="9" creationId="{5A0727F5-4707-4347-BC27-8F43E30F2D09}"/>
          </ac:picMkLst>
        </pc:picChg>
      </pc:sldChg>
      <pc:sldChg chg="addSp delSp modSp add replId">
        <pc:chgData name="Alex Cameron" userId="10030000A4EC3556@LIVE.COM" providerId="AD" clId="Web-{411E50B7-8117-4547-89EA-AA2F7BB2A8FB}" dt="2018-03-02T13:44:16.235" v="338"/>
        <pc:sldMkLst>
          <pc:docMk/>
          <pc:sldMk cId="1156097370" sldId="1077"/>
        </pc:sldMkLst>
        <pc:spChg chg="add del mod">
          <ac:chgData name="Alex Cameron" userId="10030000A4EC3556@LIVE.COM" providerId="AD" clId="Web-{411E50B7-8117-4547-89EA-AA2F7BB2A8FB}" dt="2018-03-02T13:36:26.024" v="43"/>
          <ac:spMkLst>
            <pc:docMk/>
            <pc:sldMk cId="1156097370" sldId="1077"/>
            <ac:spMk id="2" creationId="{6D832195-B530-424D-8C72-310F368BEAC2}"/>
          </ac:spMkLst>
        </pc:spChg>
        <pc:spChg chg="mod">
          <ac:chgData name="Alex Cameron" userId="10030000A4EC3556@LIVE.COM" providerId="AD" clId="Web-{411E50B7-8117-4547-89EA-AA2F7BB2A8FB}" dt="2018-03-02T13:35:26.838" v="26"/>
          <ac:spMkLst>
            <pc:docMk/>
            <pc:sldMk cId="1156097370" sldId="1077"/>
            <ac:spMk id="3" creationId="{D5CE768A-8AC7-4C0A-A5D9-FB5FB5EE6818}"/>
          </ac:spMkLst>
        </pc:spChg>
        <pc:spChg chg="del mod">
          <ac:chgData name="Alex Cameron" userId="10030000A4EC3556@LIVE.COM" providerId="AD" clId="Web-{411E50B7-8117-4547-89EA-AA2F7BB2A8FB}" dt="2018-03-02T13:36:04.306" v="37"/>
          <ac:spMkLst>
            <pc:docMk/>
            <pc:sldMk cId="1156097370" sldId="1077"/>
            <ac:spMk id="6" creationId="{C25EC94A-8D51-43F7-BA4D-3B9FE866E507}"/>
          </ac:spMkLst>
        </pc:spChg>
        <pc:spChg chg="add mod">
          <ac:chgData name="Alex Cameron" userId="10030000A4EC3556@LIVE.COM" providerId="AD" clId="Web-{411E50B7-8117-4547-89EA-AA2F7BB2A8FB}" dt="2018-03-02T13:43:48.736" v="332"/>
          <ac:spMkLst>
            <pc:docMk/>
            <pc:sldMk cId="1156097370" sldId="1077"/>
            <ac:spMk id="7" creationId="{1BC30212-9519-4D2E-AEDD-6A75A2BB0049}"/>
          </ac:spMkLst>
        </pc:spChg>
        <pc:spChg chg="del">
          <ac:chgData name="Alex Cameron" userId="10030000A4EC3556@LIVE.COM" providerId="AD" clId="Web-{411E50B7-8117-4547-89EA-AA2F7BB2A8FB}" dt="2018-03-02T13:35:47.572" v="30"/>
          <ac:spMkLst>
            <pc:docMk/>
            <pc:sldMk cId="1156097370" sldId="1077"/>
            <ac:spMk id="8" creationId="{93DF94E5-496F-4C56-A92D-006C94BDA001}"/>
          </ac:spMkLst>
        </pc:spChg>
        <pc:spChg chg="del">
          <ac:chgData name="Alex Cameron" userId="10030000A4EC3556@LIVE.COM" providerId="AD" clId="Web-{411E50B7-8117-4547-89EA-AA2F7BB2A8FB}" dt="2018-03-02T13:35:49.634" v="31"/>
          <ac:spMkLst>
            <pc:docMk/>
            <pc:sldMk cId="1156097370" sldId="1077"/>
            <ac:spMk id="12" creationId="{135AD4E2-75A7-45EF-A12F-D0DAD7179374}"/>
          </ac:spMkLst>
        </pc:spChg>
        <pc:spChg chg="del">
          <ac:chgData name="Alex Cameron" userId="10030000A4EC3556@LIVE.COM" providerId="AD" clId="Web-{411E50B7-8117-4547-89EA-AA2F7BB2A8FB}" dt="2018-03-02T13:35:52.963" v="32"/>
          <ac:spMkLst>
            <pc:docMk/>
            <pc:sldMk cId="1156097370" sldId="1077"/>
            <ac:spMk id="13" creationId="{8A3F30C7-A4C3-47B5-BF4F-1101F06047B5}"/>
          </ac:spMkLst>
        </pc:spChg>
        <pc:spChg chg="del">
          <ac:chgData name="Alex Cameron" userId="10030000A4EC3556@LIVE.COM" providerId="AD" clId="Web-{411E50B7-8117-4547-89EA-AA2F7BB2A8FB}" dt="2018-03-02T13:36:07.947" v="38"/>
          <ac:spMkLst>
            <pc:docMk/>
            <pc:sldMk cId="1156097370" sldId="1077"/>
            <ac:spMk id="14" creationId="{1E99A8AC-5567-45A2-AF48-F94E2CB98721}"/>
          </ac:spMkLst>
        </pc:spChg>
        <pc:spChg chg="add mod">
          <ac:chgData name="Alex Cameron" userId="10030000A4EC3556@LIVE.COM" providerId="AD" clId="Web-{411E50B7-8117-4547-89EA-AA2F7BB2A8FB}" dt="2018-03-02T13:44:16.235" v="338"/>
          <ac:spMkLst>
            <pc:docMk/>
            <pc:sldMk cId="1156097370" sldId="1077"/>
            <ac:spMk id="16" creationId="{5529EE5D-6344-45A6-A37F-639EC05F1C23}"/>
          </ac:spMkLst>
        </pc:spChg>
        <pc:picChg chg="del">
          <ac:chgData name="Alex Cameron" userId="10030000A4EC3556@LIVE.COM" providerId="AD" clId="Web-{411E50B7-8117-4547-89EA-AA2F7BB2A8FB}" dt="2018-03-02T13:35:41.603" v="29"/>
          <ac:picMkLst>
            <pc:docMk/>
            <pc:sldMk cId="1156097370" sldId="1077"/>
            <ac:picMk id="5" creationId="{B779EEE6-1E08-4B2D-B151-2AE352818F12}"/>
          </ac:picMkLst>
        </pc:picChg>
        <pc:picChg chg="mod">
          <ac:chgData name="Alex Cameron" userId="10030000A4EC3556@LIVE.COM" providerId="AD" clId="Web-{411E50B7-8117-4547-89EA-AA2F7BB2A8FB}" dt="2018-03-02T13:36:13.040" v="40"/>
          <ac:picMkLst>
            <pc:docMk/>
            <pc:sldMk cId="1156097370" sldId="1077"/>
            <ac:picMk id="10" creationId="{E1C5F435-66F2-4749-B3BD-DED7FDD92FCA}"/>
          </ac:picMkLst>
        </pc:picChg>
      </pc:sldChg>
      <pc:sldChg chg="addSp delSp modSp add replId">
        <pc:chgData name="Alex Cameron" userId="10030000A4EC3556@LIVE.COM" providerId="AD" clId="Web-{411E50B7-8117-4547-89EA-AA2F7BB2A8FB}" dt="2018-03-02T14:27:51.414" v="626"/>
        <pc:sldMkLst>
          <pc:docMk/>
          <pc:sldMk cId="405320052" sldId="1078"/>
        </pc:sldMkLst>
        <pc:spChg chg="mod">
          <ac:chgData name="Alex Cameron" userId="10030000A4EC3556@LIVE.COM" providerId="AD" clId="Web-{411E50B7-8117-4547-89EA-AA2F7BB2A8FB}" dt="2018-03-02T14:27:51.414" v="626"/>
          <ac:spMkLst>
            <pc:docMk/>
            <pc:sldMk cId="405320052" sldId="1078"/>
            <ac:spMk id="3" creationId="{E1532977-C932-490E-A3F4-AFD7AA2B8FE9}"/>
          </ac:spMkLst>
        </pc:spChg>
        <pc:spChg chg="mod">
          <ac:chgData name="Alex Cameron" userId="10030000A4EC3556@LIVE.COM" providerId="AD" clId="Web-{411E50B7-8117-4547-89EA-AA2F7BB2A8FB}" dt="2018-03-02T14:02:59.227" v="406"/>
          <ac:spMkLst>
            <pc:docMk/>
            <pc:sldMk cId="405320052" sldId="1078"/>
            <ac:spMk id="6" creationId="{F3FD9BAD-8672-49A4-9642-633D3349B32B}"/>
          </ac:spMkLst>
        </pc:spChg>
        <pc:spChg chg="add del mod">
          <ac:chgData name="Alex Cameron" userId="10030000A4EC3556@LIVE.COM" providerId="AD" clId="Web-{411E50B7-8117-4547-89EA-AA2F7BB2A8FB}" dt="2018-03-02T14:21:24.454" v="458"/>
          <ac:spMkLst>
            <pc:docMk/>
            <pc:sldMk cId="405320052" sldId="1078"/>
            <ac:spMk id="9" creationId="{A673028B-7DD5-4B59-A078-94DFE3688C18}"/>
          </ac:spMkLst>
        </pc:spChg>
        <pc:spChg chg="add mod">
          <ac:chgData name="Alex Cameron" userId="10030000A4EC3556@LIVE.COM" providerId="AD" clId="Web-{411E50B7-8117-4547-89EA-AA2F7BB2A8FB}" dt="2018-03-02T14:22:52.034" v="513"/>
          <ac:spMkLst>
            <pc:docMk/>
            <pc:sldMk cId="405320052" sldId="1078"/>
            <ac:spMk id="13" creationId="{9F8004E9-BA31-47AD-BDB3-334A8805CF7E}"/>
          </ac:spMkLst>
        </pc:spChg>
        <pc:spChg chg="add mod">
          <ac:chgData name="Alex Cameron" userId="10030000A4EC3556@LIVE.COM" providerId="AD" clId="Web-{411E50B7-8117-4547-89EA-AA2F7BB2A8FB}" dt="2018-03-02T14:23:50.254" v="519"/>
          <ac:spMkLst>
            <pc:docMk/>
            <pc:sldMk cId="405320052" sldId="1078"/>
            <ac:spMk id="14" creationId="{A100F51D-15E4-4A74-9BB3-8C3D80284C04}"/>
          </ac:spMkLst>
        </pc:spChg>
        <pc:picChg chg="add mod modCrop">
          <ac:chgData name="Alex Cameron" userId="10030000A4EC3556@LIVE.COM" providerId="AD" clId="Web-{411E50B7-8117-4547-89EA-AA2F7BB2A8FB}" dt="2018-03-02T14:23:36.675" v="516"/>
          <ac:picMkLst>
            <pc:docMk/>
            <pc:sldMk cId="405320052" sldId="1078"/>
            <ac:picMk id="2" creationId="{11270D5A-A4A4-409F-94D5-6E2DB4B524F5}"/>
          </ac:picMkLst>
        </pc:picChg>
        <pc:picChg chg="del">
          <ac:chgData name="Alex Cameron" userId="10030000A4EC3556@LIVE.COM" providerId="AD" clId="Web-{411E50B7-8117-4547-89EA-AA2F7BB2A8FB}" dt="2018-03-02T13:44:43.344" v="361"/>
          <ac:picMkLst>
            <pc:docMk/>
            <pc:sldMk cId="405320052" sldId="1078"/>
            <ac:picMk id="2" creationId="{48048784-9905-4358-8231-E60E7097BAEF}"/>
          </ac:picMkLst>
        </pc:picChg>
        <pc:picChg chg="del">
          <ac:chgData name="Alex Cameron" userId="10030000A4EC3556@LIVE.COM" providerId="AD" clId="Web-{411E50B7-8117-4547-89EA-AA2F7BB2A8FB}" dt="2018-03-02T13:44:43.344" v="360"/>
          <ac:picMkLst>
            <pc:docMk/>
            <pc:sldMk cId="405320052" sldId="1078"/>
            <ac:picMk id="5" creationId="{A2D9F102-7E3D-45D6-9CB4-B902366254E7}"/>
          </ac:picMkLst>
        </pc:picChg>
        <pc:picChg chg="add mod">
          <ac:chgData name="Alex Cameron" userId="10030000A4EC3556@LIVE.COM" providerId="AD" clId="Web-{411E50B7-8117-4547-89EA-AA2F7BB2A8FB}" dt="2018-03-02T14:24:02.551" v="520"/>
          <ac:picMkLst>
            <pc:docMk/>
            <pc:sldMk cId="405320052" sldId="1078"/>
            <ac:picMk id="7" creationId="{D41EE7AE-DE10-409A-B1ED-2001056E6E7E}"/>
          </ac:picMkLst>
        </pc:picChg>
        <pc:picChg chg="del">
          <ac:chgData name="Alex Cameron" userId="10030000A4EC3556@LIVE.COM" providerId="AD" clId="Web-{411E50B7-8117-4547-89EA-AA2F7BB2A8FB}" dt="2018-03-02T13:44:43.344" v="359"/>
          <ac:picMkLst>
            <pc:docMk/>
            <pc:sldMk cId="405320052" sldId="1078"/>
            <ac:picMk id="12" creationId="{8C7D6175-672D-4A5E-8D21-63025459AEE2}"/>
          </ac:picMkLst>
        </pc:picChg>
        <pc:picChg chg="del">
          <ac:chgData name="Alex Cameron" userId="10030000A4EC3556@LIVE.COM" providerId="AD" clId="Web-{411E50B7-8117-4547-89EA-AA2F7BB2A8FB}" dt="2018-03-02T13:44:43.344" v="358"/>
          <ac:picMkLst>
            <pc:docMk/>
            <pc:sldMk cId="405320052" sldId="1078"/>
            <ac:picMk id="14" creationId="{2E6806F0-2B9E-4FA7-B2CA-F239718835E0}"/>
          </ac:picMkLst>
        </pc:picChg>
        <pc:picChg chg="del">
          <ac:chgData name="Alex Cameron" userId="10030000A4EC3556@LIVE.COM" providerId="AD" clId="Web-{411E50B7-8117-4547-89EA-AA2F7BB2A8FB}" dt="2018-03-02T13:44:43.344" v="357"/>
          <ac:picMkLst>
            <pc:docMk/>
            <pc:sldMk cId="405320052" sldId="1078"/>
            <ac:picMk id="16" creationId="{CD38AD10-50CB-4928-9CEA-6DA246878507}"/>
          </ac:picMkLst>
        </pc:picChg>
      </pc:sldChg>
    </pc:docChg>
  </pc:docChgLst>
  <pc:docChgLst>
    <pc:chgData name="Alex Cameron" userId="10030000A4EC3556@LIVE.COM" providerId="AD" clId="Web-{C2C1FF2E-DBAE-4927-A2D8-DA2053D1EAA1}"/>
    <pc:docChg chg="delSld modSld">
      <pc:chgData name="Alex Cameron" userId="10030000A4EC3556@LIVE.COM" providerId="AD" clId="Web-{C2C1FF2E-DBAE-4927-A2D8-DA2053D1EAA1}" dt="2018-03-02T12:45:57.968" v="55"/>
      <pc:docMkLst>
        <pc:docMk/>
      </pc:docMkLst>
      <pc:sldChg chg="modSp">
        <pc:chgData name="Alex Cameron" userId="10030000A4EC3556@LIVE.COM" providerId="AD" clId="Web-{C2C1FF2E-DBAE-4927-A2D8-DA2053D1EAA1}" dt="2018-03-02T12:45:44.655" v="52"/>
        <pc:sldMkLst>
          <pc:docMk/>
          <pc:sldMk cId="3449733669" sldId="1008"/>
        </pc:sldMkLst>
        <pc:spChg chg="mod">
          <ac:chgData name="Alex Cameron" userId="10030000A4EC3556@LIVE.COM" providerId="AD" clId="Web-{C2C1FF2E-DBAE-4927-A2D8-DA2053D1EAA1}" dt="2018-03-02T12:45:44.655" v="52"/>
          <ac:spMkLst>
            <pc:docMk/>
            <pc:sldMk cId="3449733669" sldId="1008"/>
            <ac:spMk id="6" creationId="{76696B95-3CA7-47AA-8142-16093DF585DB}"/>
          </ac:spMkLst>
        </pc:spChg>
      </pc:sldChg>
      <pc:sldChg chg="del">
        <pc:chgData name="Alex Cameron" userId="10030000A4EC3556@LIVE.COM" providerId="AD" clId="Web-{C2C1FF2E-DBAE-4927-A2D8-DA2053D1EAA1}" dt="2018-03-02T12:45:56.515" v="54"/>
        <pc:sldMkLst>
          <pc:docMk/>
          <pc:sldMk cId="3469229859" sldId="1074"/>
        </pc:sldMkLst>
      </pc:sldChg>
      <pc:sldChg chg="del">
        <pc:chgData name="Alex Cameron" userId="10030000A4EC3556@LIVE.COM" providerId="AD" clId="Web-{C2C1FF2E-DBAE-4927-A2D8-DA2053D1EAA1}" dt="2018-03-02T12:45:57.968" v="55"/>
        <pc:sldMkLst>
          <pc:docMk/>
          <pc:sldMk cId="142894199" sldId="10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5" y="-1"/>
            <a:ext cx="24377655" cy="9906001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Calibri Light" pitchFamily="34" charset="0"/>
                <a:cs typeface="Calibri Light" pitchFamily="34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4290893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23084" y="4391315"/>
            <a:ext cx="24377650" cy="425017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178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3466624" y="5433034"/>
            <a:ext cx="1481328" cy="424436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8605595" y="5433034"/>
            <a:ext cx="1567105" cy="424436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5290574" y="4971515"/>
            <a:ext cx="3024869" cy="548058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1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2406295" y="5008698"/>
            <a:ext cx="2762781" cy="490581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9666174" y="5008698"/>
            <a:ext cx="2762781" cy="490581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7037455" y="5008698"/>
            <a:ext cx="2762781" cy="490581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3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5" y="-1"/>
            <a:ext cx="24377655" cy="6460437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Calibri Light" pitchFamily="34" charset="0"/>
                <a:cs typeface="Calibri Light" pitchFamily="34" charset="0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070977" y="2466755"/>
            <a:ext cx="4720487" cy="8450345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Calibri Light" pitchFamily="34" charset="0"/>
                <a:cs typeface="Calibri Light" pitchFamily="34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6590319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774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7995777" y="4057984"/>
            <a:ext cx="2810265" cy="4965334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3632752" y="4102544"/>
            <a:ext cx="2810265" cy="4965334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9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7956667" y="5627022"/>
            <a:ext cx="8357714" cy="622834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alibri Light" pitchFamily="34" charset="0"/>
                <a:cs typeface="Calibri Light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0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2186981" y="4979760"/>
            <a:ext cx="5990496" cy="371000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alibri Light" pitchFamily="34" charset="0"/>
                <a:cs typeface="Calibri Light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40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9093939" y="6205678"/>
            <a:ext cx="5990496" cy="371000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alibri Light" pitchFamily="34" charset="0"/>
                <a:cs typeface="Calibri Light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28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6997609" y="3103928"/>
            <a:ext cx="1261872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alibri Light" pitchFamily="34" charset="0"/>
                <a:cs typeface="Calibri Light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10585516" y="3099321"/>
            <a:ext cx="1261872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alibri Light" pitchFamily="34" charset="0"/>
                <a:cs typeface="Calibri Light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13778261" y="3103928"/>
            <a:ext cx="1261872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alibri Light" pitchFamily="34" charset="0"/>
                <a:cs typeface="Calibri Light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16888617" y="3099321"/>
            <a:ext cx="1261872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alibri Light" pitchFamily="34" charset="0"/>
                <a:cs typeface="Calibri Light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19793958" y="3103928"/>
            <a:ext cx="1261872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alibri Light" pitchFamily="34" charset="0"/>
                <a:cs typeface="Calibri Light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7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189847" y="8070082"/>
            <a:ext cx="5971032" cy="41307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id-ID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9206200" y="2811131"/>
            <a:ext cx="5967447" cy="41307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5199521" y="8070082"/>
            <a:ext cx="5971032" cy="41307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6192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735617" y="3206029"/>
            <a:ext cx="2519228" cy="251762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/>
              <a:t>Drag  Your Picture Here</a:t>
            </a:r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8266908" y="3185107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400"/>
            </a:lvl1pPr>
          </a:lstStyle>
          <a:p>
            <a:r>
              <a:rPr lang="en-US"/>
              <a:t>Drag  Your Picture Here</a:t>
            </a:r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3676411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/>
              <a:t>Drag  Your Picture Here</a:t>
            </a:r>
          </a:p>
          <a:p>
            <a:endParaRPr lang="en-US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9123672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/>
              <a:t>Drag  Your Picture Here</a:t>
            </a:r>
          </a:p>
          <a:p>
            <a:endParaRPr lang="en-US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6424238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2400"/>
            </a:lvl1pPr>
          </a:lstStyle>
          <a:p>
            <a:r>
              <a:rPr lang="en-US"/>
              <a:t>Drag  Your Picture Here</a:t>
            </a:r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0996206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/>
              <a:t>Drag  Your Picture Here</a:t>
            </a:r>
          </a:p>
          <a:p>
            <a:endParaRPr lang="en-US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0708" y="808009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/>
              <a:t>Drag  Your Picture Here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476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218883" y="12712703"/>
            <a:ext cx="5688118" cy="730250"/>
          </a:xfrm>
          <a:prstGeom prst="rect">
            <a:avLst/>
          </a:prstGeom>
        </p:spPr>
        <p:txBody>
          <a:bodyPr/>
          <a:lstStyle/>
          <a:p>
            <a:fld id="{2186B184-623E-BC45-B169-310ED9492CD7}" type="datetimeFigureOut">
              <a:rPr lang="fr-FR" smtClean="0"/>
              <a:t>19/08/2019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8329031" y="12712703"/>
            <a:ext cx="7719589" cy="73025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7470649" y="12712703"/>
            <a:ext cx="5688118" cy="730250"/>
          </a:xfrm>
          <a:prstGeom prst="rect">
            <a:avLst/>
          </a:prstGeom>
        </p:spPr>
        <p:txBody>
          <a:bodyPr/>
          <a:lstStyle/>
          <a:p>
            <a:fld id="{BE3AE7E5-CD59-2045-BEDF-1F03DDC5FF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0272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4377650" cy="12205252"/>
          </a:xfrm>
          <a:prstGeom prst="rect">
            <a:avLst/>
          </a:prstGeom>
        </p:spPr>
      </p:pic>
      <p:grpSp>
        <p:nvGrpSpPr>
          <p:cNvPr id="11" name="Groupe 10"/>
          <p:cNvGrpSpPr/>
          <p:nvPr userDrawn="1"/>
        </p:nvGrpSpPr>
        <p:grpSpPr>
          <a:xfrm>
            <a:off x="4983" y="10648731"/>
            <a:ext cx="24367685" cy="3067270"/>
            <a:chOff x="3738" y="5324365"/>
            <a:chExt cx="9140262" cy="1533635"/>
          </a:xfrm>
        </p:grpSpPr>
        <p:sp>
          <p:nvSpPr>
            <p:cNvPr id="20" name="Rectangle 19"/>
            <p:cNvSpPr/>
            <p:nvPr userDrawn="1"/>
          </p:nvSpPr>
          <p:spPr>
            <a:xfrm>
              <a:off x="3738" y="5324365"/>
              <a:ext cx="9140262" cy="1533635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800" noProof="0">
                <a:solidFill>
                  <a:schemeClr val="tx1"/>
                </a:solidFill>
              </a:endParaRPr>
            </a:p>
          </p:txBody>
        </p:sp>
        <p:grpSp>
          <p:nvGrpSpPr>
            <p:cNvPr id="21" name="Groupe 20"/>
            <p:cNvGrpSpPr/>
            <p:nvPr userDrawn="1"/>
          </p:nvGrpSpPr>
          <p:grpSpPr>
            <a:xfrm>
              <a:off x="307975" y="5635308"/>
              <a:ext cx="3591070" cy="911748"/>
              <a:chOff x="307975" y="5648709"/>
              <a:chExt cx="3591070" cy="911748"/>
            </a:xfrm>
          </p:grpSpPr>
          <p:pic>
            <p:nvPicPr>
              <p:cNvPr id="23" name="Image 22"/>
              <p:cNvPicPr>
                <a:picLocks noChangeAspect="1"/>
              </p:cNvPicPr>
              <p:nvPr userDrawn="1"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072182" y="5648709"/>
                <a:ext cx="2826863" cy="911748"/>
              </a:xfrm>
              <a:prstGeom prst="rect">
                <a:avLst/>
              </a:prstGeom>
            </p:spPr>
          </p:pic>
          <p:pic>
            <p:nvPicPr>
              <p:cNvPr id="24" name="Picture 4" descr="C:\Users\ChristineB\Seenk-D\BNPP\2015-02\PPT_43-06.png"/>
              <p:cNvPicPr>
                <a:picLocks noChangeAspect="1" noChangeArrowheads="1"/>
              </p:cNvPicPr>
              <p:nvPr userDrawn="1"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307975" y="5799137"/>
                <a:ext cx="764208" cy="612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2" name="Image 21"/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82663" y="5564835"/>
              <a:ext cx="1862459" cy="1052694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 userDrawn="1"/>
        </p:nvSpPr>
        <p:spPr>
          <a:xfrm>
            <a:off x="2858410" y="10045402"/>
            <a:ext cx="9309575" cy="1206656"/>
          </a:xfrm>
          <a:prstGeom prst="rect">
            <a:avLst/>
          </a:prstGeom>
          <a:solidFill>
            <a:srgbClr val="00915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noProof="0">
              <a:solidFill>
                <a:schemeClr val="accent5"/>
              </a:solidFill>
            </a:endParaRPr>
          </a:p>
        </p:txBody>
      </p:sp>
      <p:sp>
        <p:nvSpPr>
          <p:cNvPr id="14" name="Espace réservé du texte 20"/>
          <p:cNvSpPr>
            <a:spLocks noGrp="1"/>
          </p:cNvSpPr>
          <p:nvPr>
            <p:ph type="body" sz="quarter" idx="10" hasCustomPrompt="1"/>
          </p:nvPr>
        </p:nvSpPr>
        <p:spPr>
          <a:xfrm>
            <a:off x="3165709" y="10224118"/>
            <a:ext cx="8447533" cy="479424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Author’s NAME</a:t>
            </a:r>
          </a:p>
        </p:txBody>
      </p:sp>
      <p:sp>
        <p:nvSpPr>
          <p:cNvPr id="15" name="Espace réservé du texte 20"/>
          <p:cNvSpPr>
            <a:spLocks noGrp="1"/>
          </p:cNvSpPr>
          <p:nvPr>
            <p:ph type="body" sz="quarter" idx="11" hasCustomPrompt="1"/>
          </p:nvPr>
        </p:nvSpPr>
        <p:spPr>
          <a:xfrm>
            <a:off x="3157857" y="10684304"/>
            <a:ext cx="8447533" cy="43204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Location, 00/00/2000</a:t>
            </a:r>
          </a:p>
        </p:txBody>
      </p:sp>
      <p:sp>
        <p:nvSpPr>
          <p:cNvPr id="17" name="Titre 14"/>
          <p:cNvSpPr>
            <a:spLocks noGrp="1"/>
          </p:cNvSpPr>
          <p:nvPr>
            <p:ph type="title" hasCustomPrompt="1"/>
          </p:nvPr>
        </p:nvSpPr>
        <p:spPr>
          <a:xfrm>
            <a:off x="821056" y="658174"/>
            <a:ext cx="14055240" cy="342840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4800" b="0" baseline="0">
                <a:solidFill>
                  <a:schemeClr val="tx1"/>
                </a:solidFill>
                <a:latin typeface="BNPP Expanded Sans Light" pitchFamily="50" charset="0"/>
              </a:defRPr>
            </a:lvl1pPr>
          </a:lstStyle>
          <a:p>
            <a:r>
              <a:rPr lang="en-US" noProof="0"/>
              <a:t>PRESENTATION TITLE</a:t>
            </a:r>
            <a:br>
              <a:rPr lang="en-US" noProof="0"/>
            </a:br>
            <a:r>
              <a:rPr lang="en-US" noProof="0"/>
              <a:t>ON THREE LINES</a:t>
            </a:r>
            <a:br>
              <a:rPr lang="en-US" noProof="0"/>
            </a:br>
            <a:r>
              <a:rPr lang="en-US" noProof="0"/>
              <a:t>MAXIMUM</a:t>
            </a:r>
          </a:p>
        </p:txBody>
      </p:sp>
    </p:spTree>
    <p:extLst>
      <p:ext uri="{BB962C8B-B14F-4D97-AF65-F5344CB8AC3E}">
        <p14:creationId xmlns:p14="http://schemas.microsoft.com/office/powerpoint/2010/main" val="21164481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48524"/>
            <a:ext cx="24377650" cy="578826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9B2242"/>
                </a:solidFill>
              </a:defRPr>
            </a:lvl1pPr>
          </a:lstStyle>
          <a:p>
            <a:fld id="{73944B4B-661F-4725-AF63-8F099C7032B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4377650" cy="1961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noProof="0"/>
          </a:p>
        </p:txBody>
      </p:sp>
      <p:sp>
        <p:nvSpPr>
          <p:cNvPr id="6" name="Espace réservé du titre 16"/>
          <p:cNvSpPr>
            <a:spLocks noGrp="1"/>
          </p:cNvSpPr>
          <p:nvPr>
            <p:ph type="title" hasCustomPrompt="1"/>
          </p:nvPr>
        </p:nvSpPr>
        <p:spPr>
          <a:xfrm>
            <a:off x="1343799" y="1097360"/>
            <a:ext cx="6165637" cy="44202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6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7" name="Espace réservé du texte 14"/>
          <p:cNvSpPr>
            <a:spLocks noGrp="1"/>
          </p:cNvSpPr>
          <p:nvPr>
            <p:ph type="body" sz="quarter" idx="11"/>
          </p:nvPr>
        </p:nvSpPr>
        <p:spPr>
          <a:xfrm>
            <a:off x="8674643" y="1097360"/>
            <a:ext cx="14359206" cy="4420200"/>
          </a:xfrm>
          <a:prstGeom prst="rect">
            <a:avLst/>
          </a:prstGeom>
        </p:spPr>
        <p:txBody>
          <a:bodyPr tIns="90000" bIns="0" anchor="ctr"/>
          <a:lstStyle>
            <a:lvl1pPr marL="685800" indent="-685800" algn="l">
              <a:buClr>
                <a:schemeClr val="accent2"/>
              </a:buClr>
              <a:buFont typeface="Times New Roman" panose="02020603050405020304" pitchFamily="18" charset="0"/>
              <a:buChar char="▌"/>
              <a:defRPr sz="3200"/>
            </a:lvl1pPr>
            <a:lvl2pPr marL="1485900" indent="-571500" algn="l">
              <a:buClr>
                <a:schemeClr val="accent2"/>
              </a:buClr>
              <a:buFont typeface="Times New Roman" panose="02020603050405020304" pitchFamily="18" charset="0"/>
              <a:buChar char="⁞"/>
              <a:defRPr sz="2800"/>
            </a:lvl2pPr>
            <a:lvl3pPr marL="2286000" indent="-457200" algn="l">
              <a:buClr>
                <a:schemeClr val="accent2"/>
              </a:buClr>
              <a:buFont typeface="Arial" panose="020B0604020202020204" pitchFamily="34" charset="0"/>
              <a:buChar char="•"/>
              <a:defRPr sz="2400">
                <a:solidFill>
                  <a:schemeClr val="accent2"/>
                </a:solidFill>
              </a:defRPr>
            </a:lvl3pPr>
            <a:lvl4pPr marL="3200400" indent="-457200" algn="l">
              <a:buClr>
                <a:schemeClr val="accent2"/>
              </a:buClr>
              <a:buFont typeface="Times New Roman" panose="02020603050405020304" pitchFamily="18" charset="0"/>
              <a:buChar char="◦"/>
              <a:defRPr sz="2200"/>
            </a:lvl4pPr>
            <a:lvl5pPr marL="4229100" indent="-571500">
              <a:buFontTx/>
              <a:buChar char="×"/>
              <a:defRPr/>
            </a:lvl5pPr>
          </a:lstStyle>
          <a:p>
            <a:pPr lvl="0"/>
            <a:r>
              <a:rPr lang="en-US" noProof="0" err="1"/>
              <a:t>Modifiez</a:t>
            </a:r>
            <a:r>
              <a:rPr lang="en-US" noProof="0"/>
              <a:t> les styles du </a:t>
            </a:r>
            <a:r>
              <a:rPr lang="en-US" noProof="0" err="1"/>
              <a:t>texte</a:t>
            </a:r>
            <a:r>
              <a:rPr lang="en-US" noProof="0"/>
              <a:t> du masque</a:t>
            </a:r>
          </a:p>
          <a:p>
            <a:pPr lvl="1"/>
            <a:r>
              <a:rPr lang="en-US" noProof="0" err="1"/>
              <a:t>Deuxième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2"/>
            <a:r>
              <a:rPr lang="en-US" noProof="0" err="1"/>
              <a:t>Troisième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3"/>
            <a:r>
              <a:rPr lang="en-US" noProof="0" err="1"/>
              <a:t>Quatrième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8192266" y="1097361"/>
            <a:ext cx="0" cy="4426642"/>
          </a:xfrm>
          <a:prstGeom prst="line">
            <a:avLst/>
          </a:prstGeom>
          <a:ln w="12700">
            <a:solidFill>
              <a:srgbClr val="9B2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0785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787195" y="2393952"/>
            <a:ext cx="22893743" cy="9216180"/>
          </a:xfrm>
          <a:prstGeom prst="rect">
            <a:avLst/>
          </a:prstGeom>
        </p:spPr>
        <p:txBody>
          <a:bodyPr anchor="ctr"/>
          <a:lstStyle>
            <a:lvl1pPr marL="685800" indent="-685800">
              <a:buClr>
                <a:schemeClr val="accent2"/>
              </a:buClr>
              <a:buFont typeface="Times New Roman" panose="02020603050405020304" pitchFamily="18" charset="0"/>
              <a:buChar char="▌"/>
              <a:defRPr sz="4000">
                <a:latin typeface="BNPP Sans Light" pitchFamily="50" charset="0"/>
              </a:defRPr>
            </a:lvl1pPr>
            <a:lvl2pPr marL="1485900" indent="-571500">
              <a:buClr>
                <a:schemeClr val="accent2"/>
              </a:buClr>
              <a:buFont typeface="Times New Roman" panose="02020603050405020304" pitchFamily="18" charset="0"/>
              <a:buChar char="⁞"/>
              <a:defRPr sz="3600">
                <a:latin typeface="BNPP Sans Light" pitchFamily="50" charset="0"/>
              </a:defRPr>
            </a:lvl2pPr>
            <a:lvl3pPr>
              <a:buClr>
                <a:schemeClr val="accent2"/>
              </a:buClr>
              <a:defRPr sz="3200">
                <a:solidFill>
                  <a:schemeClr val="accent2"/>
                </a:solidFill>
                <a:latin typeface="BNPP Sans" pitchFamily="50" charset="0"/>
              </a:defRPr>
            </a:lvl3pPr>
            <a:lvl4pPr marL="3200400" indent="-457200">
              <a:buClr>
                <a:schemeClr val="accent2"/>
              </a:buClr>
              <a:buFont typeface="Times New Roman" panose="02020603050405020304" pitchFamily="18" charset="0"/>
              <a:buChar char="◦"/>
              <a:defRPr sz="2800">
                <a:latin typeface="BNPP Sans Light" pitchFamily="50" charset="0"/>
              </a:defRPr>
            </a:lvl4pPr>
          </a:lstStyle>
          <a:p>
            <a:pPr lvl="0"/>
            <a:r>
              <a:rPr lang="en-US" noProof="0" err="1"/>
              <a:t>Modifiez</a:t>
            </a:r>
            <a:r>
              <a:rPr lang="en-US" noProof="0"/>
              <a:t> les styles du </a:t>
            </a:r>
            <a:r>
              <a:rPr lang="en-US" noProof="0" err="1"/>
              <a:t>texte</a:t>
            </a:r>
            <a:r>
              <a:rPr lang="en-US" noProof="0"/>
              <a:t> du masque</a:t>
            </a:r>
          </a:p>
          <a:p>
            <a:pPr lvl="1"/>
            <a:r>
              <a:rPr lang="en-US" noProof="0" err="1"/>
              <a:t>Deuxième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2"/>
            <a:r>
              <a:rPr lang="en-US" noProof="0" err="1"/>
              <a:t>Troisième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3"/>
            <a:r>
              <a:rPr lang="en-US" noProof="0" err="1"/>
              <a:t>Quatrième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14" name="Espace réservé du titre 24"/>
          <p:cNvSpPr>
            <a:spLocks noGrp="1"/>
          </p:cNvSpPr>
          <p:nvPr>
            <p:ph type="title" hasCustomPrompt="1"/>
          </p:nvPr>
        </p:nvSpPr>
        <p:spPr>
          <a:xfrm>
            <a:off x="770266" y="633621"/>
            <a:ext cx="22938691" cy="1175338"/>
          </a:xfrm>
          <a:prstGeom prst="rect">
            <a:avLst/>
          </a:prstGeom>
        </p:spPr>
        <p:txBody>
          <a:bodyPr vert="horz" lIns="0" tIns="72000" rIns="0" bIns="0" rtlCol="0" anchor="ctr">
            <a:normAutofit/>
          </a:bodyPr>
          <a:lstStyle/>
          <a:p>
            <a:r>
              <a:rPr lang="en-US" noProof="0"/>
              <a:t>CLICK TO ADD TITLE</a:t>
            </a:r>
          </a:p>
        </p:txBody>
      </p:sp>
      <p:sp>
        <p:nvSpPr>
          <p:cNvPr id="15" name="Espace réservé du numéro de diapositive 28"/>
          <p:cNvSpPr>
            <a:spLocks noGrp="1"/>
          </p:cNvSpPr>
          <p:nvPr>
            <p:ph type="sldNum" sz="quarter" idx="4"/>
          </p:nvPr>
        </p:nvSpPr>
        <p:spPr>
          <a:xfrm>
            <a:off x="20020177" y="12710621"/>
            <a:ext cx="3654744" cy="5539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000">
                <a:solidFill>
                  <a:srgbClr val="9B2242"/>
                </a:solidFill>
                <a:latin typeface="BNPP Sans Light" pitchFamily="50" charset="0"/>
              </a:defRPr>
            </a:lvl1pPr>
          </a:lstStyle>
          <a:p>
            <a:fld id="{73944B4B-661F-4725-AF63-8F099C7032B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312078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787196" y="2393952"/>
            <a:ext cx="11198483" cy="9217028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noProof="0" err="1"/>
              <a:t>Modifiez</a:t>
            </a:r>
            <a:r>
              <a:rPr lang="en-US" noProof="0"/>
              <a:t> les styles du </a:t>
            </a:r>
            <a:r>
              <a:rPr lang="en-US" noProof="0" err="1"/>
              <a:t>texte</a:t>
            </a:r>
            <a:r>
              <a:rPr lang="en-US" noProof="0"/>
              <a:t> du masque</a:t>
            </a:r>
          </a:p>
          <a:p>
            <a:pPr lvl="1"/>
            <a:r>
              <a:rPr lang="en-US" noProof="0" err="1"/>
              <a:t>Deuxième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2"/>
            <a:r>
              <a:rPr lang="en-US" noProof="0" err="1"/>
              <a:t>Troisième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3"/>
            <a:r>
              <a:rPr lang="en-US" noProof="0" err="1"/>
              <a:t>Quatrième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391975" y="2393951"/>
            <a:ext cx="11316983" cy="9217026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noProof="0" err="1"/>
              <a:t>Modifiez</a:t>
            </a:r>
            <a:r>
              <a:rPr lang="en-US" noProof="0"/>
              <a:t> les styles du </a:t>
            </a:r>
            <a:r>
              <a:rPr lang="en-US" noProof="0" err="1"/>
              <a:t>texte</a:t>
            </a:r>
            <a:r>
              <a:rPr lang="en-US" noProof="0"/>
              <a:t> du masque</a:t>
            </a:r>
          </a:p>
          <a:p>
            <a:pPr lvl="1"/>
            <a:r>
              <a:rPr lang="en-US" noProof="0" err="1"/>
              <a:t>Deuxième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2"/>
            <a:r>
              <a:rPr lang="en-US" noProof="0" err="1"/>
              <a:t>Troisième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3"/>
            <a:r>
              <a:rPr lang="en-US" noProof="0" err="1"/>
              <a:t>Quatrième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10" name="Espace réservé du numéro de diapositive 28"/>
          <p:cNvSpPr>
            <a:spLocks noGrp="1"/>
          </p:cNvSpPr>
          <p:nvPr>
            <p:ph type="sldNum" sz="quarter" idx="4"/>
          </p:nvPr>
        </p:nvSpPr>
        <p:spPr>
          <a:xfrm>
            <a:off x="20020177" y="12710621"/>
            <a:ext cx="3654744" cy="5539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000">
                <a:solidFill>
                  <a:srgbClr val="9B2242"/>
                </a:solidFill>
                <a:latin typeface="BNPP Sans Light" pitchFamily="50" charset="0"/>
              </a:defRPr>
            </a:lvl1pPr>
          </a:lstStyle>
          <a:p>
            <a:fld id="{73944B4B-661F-4725-AF63-8F099C7032B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Espace réservé du titre 24"/>
          <p:cNvSpPr>
            <a:spLocks noGrp="1"/>
          </p:cNvSpPr>
          <p:nvPr>
            <p:ph type="title" hasCustomPrompt="1"/>
          </p:nvPr>
        </p:nvSpPr>
        <p:spPr>
          <a:xfrm>
            <a:off x="770266" y="633621"/>
            <a:ext cx="22938691" cy="1175338"/>
          </a:xfrm>
          <a:prstGeom prst="rect">
            <a:avLst/>
          </a:prstGeom>
        </p:spPr>
        <p:txBody>
          <a:bodyPr vert="horz" lIns="0" tIns="72000" rIns="0" bIns="0" rtlCol="0" anchor="ctr">
            <a:normAutofit/>
          </a:bodyPr>
          <a:lstStyle/>
          <a:p>
            <a:r>
              <a:rPr lang="en-US" noProof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754403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7196" y="2393950"/>
            <a:ext cx="11202717" cy="12795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3600" b="0">
                <a:latin typeface="+mj-lt"/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87196" y="3689650"/>
            <a:ext cx="11202717" cy="7921328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2383508" y="2393950"/>
            <a:ext cx="11325450" cy="12795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3600" b="0">
                <a:latin typeface="+mj-lt"/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2383508" y="3689650"/>
            <a:ext cx="11325450" cy="7921328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2" name="Espace réservé du numéro de diapositive 28"/>
          <p:cNvSpPr>
            <a:spLocks noGrp="1"/>
          </p:cNvSpPr>
          <p:nvPr>
            <p:ph type="sldNum" sz="quarter" idx="10"/>
          </p:nvPr>
        </p:nvSpPr>
        <p:spPr>
          <a:xfrm>
            <a:off x="20020177" y="12710621"/>
            <a:ext cx="3654744" cy="5539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000">
                <a:solidFill>
                  <a:srgbClr val="9B2242"/>
                </a:solidFill>
                <a:latin typeface="BNPP Sans Light" pitchFamily="50" charset="0"/>
              </a:defRPr>
            </a:lvl1pPr>
          </a:lstStyle>
          <a:p>
            <a:fld id="{73944B4B-661F-4725-AF63-8F099C7032B2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3" name="Espace réservé du titre 24"/>
          <p:cNvSpPr>
            <a:spLocks noGrp="1"/>
          </p:cNvSpPr>
          <p:nvPr>
            <p:ph type="title" hasCustomPrompt="1"/>
          </p:nvPr>
        </p:nvSpPr>
        <p:spPr>
          <a:xfrm>
            <a:off x="770266" y="633621"/>
            <a:ext cx="22938691" cy="1175338"/>
          </a:xfrm>
          <a:prstGeom prst="rect">
            <a:avLst/>
          </a:prstGeom>
        </p:spPr>
        <p:txBody>
          <a:bodyPr vert="horz" lIns="0" tIns="72000" rIns="0" bIns="0" rtlCol="0" anchor="ctr">
            <a:normAutofit/>
          </a:bodyPr>
          <a:lstStyle/>
          <a:p>
            <a:r>
              <a:rPr lang="en-US" noProof="0"/>
              <a:t>CLICK TO ADD TITLE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9534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30984" y="2393951"/>
            <a:ext cx="14146160" cy="9216578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noProof="0" err="1"/>
              <a:t>Modifiez</a:t>
            </a:r>
            <a:r>
              <a:rPr lang="en-US" noProof="0"/>
              <a:t> les styles du </a:t>
            </a:r>
            <a:r>
              <a:rPr lang="en-US" noProof="0" err="1"/>
              <a:t>texte</a:t>
            </a:r>
            <a:r>
              <a:rPr lang="en-US" noProof="0"/>
              <a:t> du masque</a:t>
            </a:r>
          </a:p>
          <a:p>
            <a:pPr lvl="1"/>
            <a:r>
              <a:rPr lang="en-US" noProof="0" err="1"/>
              <a:t>Deuxième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2"/>
            <a:r>
              <a:rPr lang="en-US" noProof="0" err="1"/>
              <a:t>Troisième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3"/>
            <a:r>
              <a:rPr lang="en-US" noProof="0" err="1"/>
              <a:t>Quatrième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87198" y="2393950"/>
            <a:ext cx="8451766" cy="9216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noProof="0" err="1"/>
              <a:t>Modifiez</a:t>
            </a:r>
            <a:r>
              <a:rPr lang="en-US" noProof="0"/>
              <a:t> les styles du </a:t>
            </a:r>
            <a:r>
              <a:rPr lang="en-US" noProof="0" err="1"/>
              <a:t>texte</a:t>
            </a:r>
            <a:r>
              <a:rPr lang="en-US" noProof="0"/>
              <a:t> du masque</a:t>
            </a:r>
          </a:p>
        </p:txBody>
      </p:sp>
      <p:sp>
        <p:nvSpPr>
          <p:cNvPr id="10" name="Espace réservé du numéro de diapositive 28"/>
          <p:cNvSpPr>
            <a:spLocks noGrp="1"/>
          </p:cNvSpPr>
          <p:nvPr>
            <p:ph type="sldNum" sz="quarter" idx="4"/>
          </p:nvPr>
        </p:nvSpPr>
        <p:spPr>
          <a:xfrm>
            <a:off x="20020177" y="12710621"/>
            <a:ext cx="3654744" cy="5539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000">
                <a:solidFill>
                  <a:srgbClr val="9B2242"/>
                </a:solidFill>
                <a:latin typeface="BNPP Sans Light" pitchFamily="50" charset="0"/>
              </a:defRPr>
            </a:lvl1pPr>
          </a:lstStyle>
          <a:p>
            <a:fld id="{73944B4B-661F-4725-AF63-8F099C7032B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Espace réservé du titre 24"/>
          <p:cNvSpPr>
            <a:spLocks noGrp="1"/>
          </p:cNvSpPr>
          <p:nvPr>
            <p:ph type="title" hasCustomPrompt="1"/>
          </p:nvPr>
        </p:nvSpPr>
        <p:spPr>
          <a:xfrm>
            <a:off x="770266" y="633621"/>
            <a:ext cx="22938691" cy="1175338"/>
          </a:xfrm>
          <a:prstGeom prst="rect">
            <a:avLst/>
          </a:prstGeom>
        </p:spPr>
        <p:txBody>
          <a:bodyPr vert="horz" lIns="0" tIns="72000" rIns="0" bIns="0" rtlCol="0" anchor="ctr">
            <a:normAutofit/>
          </a:bodyPr>
          <a:lstStyle/>
          <a:p>
            <a:r>
              <a:rPr lang="en-US" noProof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248793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28"/>
          <p:cNvSpPr>
            <a:spLocks noGrp="1"/>
          </p:cNvSpPr>
          <p:nvPr>
            <p:ph type="sldNum" sz="quarter" idx="4"/>
          </p:nvPr>
        </p:nvSpPr>
        <p:spPr>
          <a:xfrm>
            <a:off x="20020177" y="12710621"/>
            <a:ext cx="3654744" cy="5539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000">
                <a:solidFill>
                  <a:srgbClr val="9B2242"/>
                </a:solidFill>
                <a:latin typeface="BNPP Sans Light" pitchFamily="50" charset="0"/>
              </a:defRPr>
            </a:lvl1pPr>
          </a:lstStyle>
          <a:p>
            <a:fld id="{73944B4B-661F-4725-AF63-8F099C7032B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Espace réservé du titre 24"/>
          <p:cNvSpPr>
            <a:spLocks noGrp="1"/>
          </p:cNvSpPr>
          <p:nvPr>
            <p:ph type="title" hasCustomPrompt="1"/>
          </p:nvPr>
        </p:nvSpPr>
        <p:spPr>
          <a:xfrm>
            <a:off x="770266" y="633621"/>
            <a:ext cx="22938691" cy="1175338"/>
          </a:xfrm>
          <a:prstGeom prst="rect">
            <a:avLst/>
          </a:prstGeom>
        </p:spPr>
        <p:txBody>
          <a:bodyPr vert="horz" lIns="0" tIns="72000" rIns="0" bIns="0" rtlCol="0" anchor="ctr">
            <a:normAutofit/>
          </a:bodyPr>
          <a:lstStyle/>
          <a:p>
            <a:r>
              <a:rPr lang="en-US" noProof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708001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schema-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0201"/>
            <a:ext cx="26409121" cy="14006202"/>
          </a:xfrm>
          <a:prstGeom prst="rect">
            <a:avLst/>
          </a:prstGeom>
        </p:spPr>
      </p:pic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831846" y="13058227"/>
            <a:ext cx="793332" cy="328423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2134" b="0" i="0" smtClean="0">
                <a:solidFill>
                  <a:srgbClr val="001135"/>
                </a:solidFill>
                <a:latin typeface="Calibri Light"/>
                <a:cs typeface="Calibri Light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2666" b="0" i="0">
              <a:solidFill>
                <a:srgbClr val="001135"/>
              </a:solidFill>
              <a:latin typeface="Calibri Light"/>
              <a:cs typeface="Calibri Light"/>
            </a:endParaRPr>
          </a:p>
        </p:txBody>
      </p:sp>
      <p:sp>
        <p:nvSpPr>
          <p:cNvPr id="19" name="TextBox 37"/>
          <p:cNvSpPr txBox="1"/>
          <p:nvPr userDrawn="1"/>
        </p:nvSpPr>
        <p:spPr>
          <a:xfrm>
            <a:off x="1625177" y="13057792"/>
            <a:ext cx="6398333" cy="328423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algn="l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GB" sz="2134" b="0" i="0">
                <a:solidFill>
                  <a:srgbClr val="001135"/>
                </a:solidFill>
                <a:latin typeface="Calibri Light"/>
                <a:cs typeface="Calibri Light"/>
              </a:rPr>
              <a:t>© </a:t>
            </a:r>
            <a:r>
              <a:rPr lang="en-GB" sz="2134" b="0" i="0" err="1">
                <a:solidFill>
                  <a:srgbClr val="001135"/>
                </a:solidFill>
                <a:latin typeface="Calibri Light"/>
                <a:cs typeface="Calibri Light"/>
              </a:rPr>
              <a:t>DreamQuark</a:t>
            </a:r>
            <a:r>
              <a:rPr lang="en-GB" sz="2134" b="0" i="0">
                <a:solidFill>
                  <a:srgbClr val="001135"/>
                </a:solidFill>
                <a:latin typeface="Calibri Light"/>
                <a:cs typeface="Calibri Light"/>
              </a:rPr>
              <a:t> 2017</a:t>
            </a:r>
          </a:p>
        </p:txBody>
      </p:sp>
      <p:sp>
        <p:nvSpPr>
          <p:cNvPr id="20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401520" y="13060247"/>
            <a:ext cx="16512499" cy="3264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2134" b="0" i="1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1135"/>
                </a:solidFill>
              </a:rPr>
              <a:t>Confidential</a:t>
            </a:r>
          </a:p>
        </p:txBody>
      </p:sp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474010" y="452966"/>
            <a:ext cx="18946515" cy="1180456"/>
          </a:xfrm>
          <a:prstGeom prst="rect">
            <a:avLst/>
          </a:prstGeom>
        </p:spPr>
        <p:txBody>
          <a:bodyPr/>
          <a:lstStyle>
            <a:lvl1pPr algn="l">
              <a:defRPr sz="6400" b="1" i="1" spc="100">
                <a:latin typeface="Calibri"/>
                <a:cs typeface="Calibri"/>
              </a:defRPr>
            </a:lvl1pPr>
          </a:lstStyle>
          <a:p>
            <a:r>
              <a:rPr lang="fr-FR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45113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471317" y="12333248"/>
            <a:ext cx="9121698" cy="13827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21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67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43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3408812"/>
            <a:ext cx="24377651" cy="804300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7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3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4565321" y="5002448"/>
            <a:ext cx="6697751" cy="417030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2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26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2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7" r:id="rId2"/>
    <p:sldLayoutId id="2147483747" r:id="rId3"/>
    <p:sldLayoutId id="2147483850" r:id="rId4"/>
    <p:sldLayoutId id="2147483801" r:id="rId5"/>
    <p:sldLayoutId id="2147483657" r:id="rId6"/>
    <p:sldLayoutId id="2147483849" r:id="rId7"/>
    <p:sldLayoutId id="2147483752" r:id="rId8"/>
    <p:sldLayoutId id="2147483819" r:id="rId9"/>
    <p:sldLayoutId id="2147483694" r:id="rId10"/>
    <p:sldLayoutId id="2147483818" r:id="rId11"/>
    <p:sldLayoutId id="2147483821" r:id="rId12"/>
    <p:sldLayoutId id="2147483780" r:id="rId13"/>
    <p:sldLayoutId id="2147483793" r:id="rId14"/>
    <p:sldLayoutId id="2147483809" r:id="rId15"/>
    <p:sldLayoutId id="2147483820" r:id="rId16"/>
    <p:sldLayoutId id="2147483822" r:id="rId17"/>
    <p:sldLayoutId id="2147483823" r:id="rId18"/>
    <p:sldLayoutId id="2147483844" r:id="rId19"/>
    <p:sldLayoutId id="2147483848" r:id="rId20"/>
    <p:sldLayoutId id="2147483854" r:id="rId21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Calibri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Calibri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Calibri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Calibri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Calibri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 30"/>
          <p:cNvPicPr>
            <a:picLocks noChangeAspect="1"/>
          </p:cNvPicPr>
          <p:nvPr userDrawn="1"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4377650" cy="123770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770266" y="620712"/>
            <a:ext cx="22938691" cy="124142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Ins="216000" bIns="144000" rtlCol="0" anchor="ctr"/>
          <a:lstStyle/>
          <a:p>
            <a:pPr algn="ctr"/>
            <a:endParaRPr lang="fr-FR" sz="7200"/>
          </a:p>
        </p:txBody>
      </p:sp>
      <p:grpSp>
        <p:nvGrpSpPr>
          <p:cNvPr id="11" name="Groupe 10"/>
          <p:cNvGrpSpPr/>
          <p:nvPr userDrawn="1"/>
        </p:nvGrpSpPr>
        <p:grpSpPr>
          <a:xfrm>
            <a:off x="737257" y="1237709"/>
            <a:ext cx="23257331" cy="616970"/>
            <a:chOff x="272200" y="620713"/>
            <a:chExt cx="8723771" cy="308485"/>
          </a:xfrm>
        </p:grpSpPr>
        <p:cxnSp>
          <p:nvCxnSpPr>
            <p:cNvPr id="12" name="Connecteur droit 11"/>
            <p:cNvCxnSpPr/>
            <p:nvPr/>
          </p:nvCxnSpPr>
          <p:spPr>
            <a:xfrm>
              <a:off x="277711" y="620713"/>
              <a:ext cx="0" cy="285626"/>
            </a:xfrm>
            <a:prstGeom prst="line">
              <a:avLst/>
            </a:prstGeom>
            <a:ln w="12700">
              <a:solidFill>
                <a:srgbClr val="9B2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272200" y="906339"/>
              <a:ext cx="8689156" cy="0"/>
            </a:xfrm>
            <a:prstGeom prst="line">
              <a:avLst/>
            </a:prstGeom>
            <a:ln w="12700">
              <a:solidFill>
                <a:srgbClr val="9B2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8893673" y="620713"/>
              <a:ext cx="0" cy="285626"/>
            </a:xfrm>
            <a:prstGeom prst="line">
              <a:avLst/>
            </a:prstGeom>
            <a:ln w="12700">
              <a:solidFill>
                <a:srgbClr val="9B2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8901715" y="883479"/>
              <a:ext cx="94256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200"/>
            </a:p>
          </p:txBody>
        </p:sp>
      </p:grpSp>
      <p:grpSp>
        <p:nvGrpSpPr>
          <p:cNvPr id="17" name="Groupe 16"/>
          <p:cNvGrpSpPr/>
          <p:nvPr userDrawn="1"/>
        </p:nvGrpSpPr>
        <p:grpSpPr>
          <a:xfrm>
            <a:off x="749109" y="12481340"/>
            <a:ext cx="4912694" cy="935720"/>
            <a:chOff x="307975" y="5648709"/>
            <a:chExt cx="3591070" cy="911748"/>
          </a:xfrm>
        </p:grpSpPr>
        <p:pic>
          <p:nvPicPr>
            <p:cNvPr id="18" name="Image 17"/>
            <p:cNvPicPr>
              <a:picLocks noChangeAspect="1"/>
            </p:cNvPicPr>
            <p:nvPr userDrawn="1"/>
          </p:nvPicPr>
          <p:blipFill rotWithShape="1"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72182" y="5648709"/>
              <a:ext cx="2826863" cy="911748"/>
            </a:xfrm>
            <a:prstGeom prst="rect">
              <a:avLst/>
            </a:prstGeom>
          </p:spPr>
        </p:pic>
        <p:pic>
          <p:nvPicPr>
            <p:cNvPr id="19" name="Picture 4" descr="C:\Users\ChristineB\Seenk-D\BNPP\2015-02\PPT_43-06.png"/>
            <p:cNvPicPr>
              <a:picLocks noChangeAspect="1" noChangeArrowheads="1"/>
            </p:cNvPicPr>
            <p:nvPr userDrawn="1"/>
          </p:nvPicPr>
          <p:blipFill rotWithShape="1"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07975" y="5799137"/>
              <a:ext cx="764208" cy="612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0" name="Connecteur droit 19"/>
          <p:cNvCxnSpPr/>
          <p:nvPr userDrawn="1"/>
        </p:nvCxnSpPr>
        <p:spPr>
          <a:xfrm flipH="1">
            <a:off x="749106" y="12185650"/>
            <a:ext cx="22959854" cy="0"/>
          </a:xfrm>
          <a:prstGeom prst="line">
            <a:avLst/>
          </a:prstGeom>
          <a:ln w="12700">
            <a:solidFill>
              <a:srgbClr val="9B2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titre 24"/>
          <p:cNvSpPr>
            <a:spLocks noGrp="1"/>
          </p:cNvSpPr>
          <p:nvPr>
            <p:ph type="title"/>
          </p:nvPr>
        </p:nvSpPr>
        <p:spPr>
          <a:xfrm>
            <a:off x="770266" y="633621"/>
            <a:ext cx="22938691" cy="1175338"/>
          </a:xfrm>
          <a:prstGeom prst="rect">
            <a:avLst/>
          </a:prstGeom>
        </p:spPr>
        <p:txBody>
          <a:bodyPr vert="horz" lIns="0" tIns="72000" rIns="0" bIns="0" rtlCol="0" anchor="ctr">
            <a:normAutofit/>
          </a:bodyPr>
          <a:lstStyle/>
          <a:p>
            <a:r>
              <a:rPr lang="en-US" noProof="0"/>
              <a:t>CLICK TO ADD TITLE</a:t>
            </a:r>
            <a:endParaRPr lang="fr-FR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idx="1"/>
          </p:nvPr>
        </p:nvSpPr>
        <p:spPr>
          <a:xfrm>
            <a:off x="787196" y="2393505"/>
            <a:ext cx="22921760" cy="9195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4"/>
          </p:nvPr>
        </p:nvSpPr>
        <p:spPr>
          <a:xfrm>
            <a:off x="20020177" y="12710621"/>
            <a:ext cx="3654744" cy="5539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000">
                <a:solidFill>
                  <a:srgbClr val="9B2242"/>
                </a:solidFill>
                <a:latin typeface="BNPP Sans Light" pitchFamily="50" charset="0"/>
              </a:defRPr>
            </a:lvl1pPr>
          </a:lstStyle>
          <a:p>
            <a:fld id="{73944B4B-661F-4725-AF63-8F099C7032B2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28251" y="12618477"/>
            <a:ext cx="5183226" cy="74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5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</p:sldLayoutIdLst>
  <p:hf hdr="0" ftr="0" dt="0"/>
  <p:txStyles>
    <p:titleStyle>
      <a:lvl1pPr algn="ctr" defTabSz="1828800" rtl="0" eaLnBrk="1" latinLnBrk="0" hangingPunct="1">
        <a:spcBef>
          <a:spcPct val="0"/>
        </a:spcBef>
        <a:buNone/>
        <a:defRPr sz="5600" kern="1200">
          <a:solidFill>
            <a:srgbClr val="9B2242"/>
          </a:solidFill>
          <a:latin typeface="BNPP Sans" pitchFamily="50" charset="0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Clr>
          <a:schemeClr val="accent2"/>
        </a:buClr>
        <a:buFont typeface="Times New Roman" panose="02020603050405020304" pitchFamily="18" charset="0"/>
        <a:buChar char="▌"/>
        <a:defRPr sz="4000" kern="1200">
          <a:solidFill>
            <a:schemeClr val="tx1"/>
          </a:solidFill>
          <a:latin typeface="BNPP Sans Light" pitchFamily="50" charset="0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Clr>
          <a:schemeClr val="accent2"/>
        </a:buClr>
        <a:buFont typeface="Times New Roman" panose="02020603050405020304" pitchFamily="18" charset="0"/>
        <a:buChar char="⁞"/>
        <a:defRPr sz="3600" kern="1200">
          <a:solidFill>
            <a:schemeClr val="tx1"/>
          </a:solidFill>
          <a:latin typeface="BNPP Sans Light" pitchFamily="50" charset="0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3200" kern="1200">
          <a:solidFill>
            <a:schemeClr val="accent2"/>
          </a:solidFill>
          <a:latin typeface="BNPP Sans" pitchFamily="50" charset="0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Clr>
          <a:schemeClr val="accent2"/>
        </a:buClr>
        <a:buFont typeface="Times New Roman" panose="02020603050405020304" pitchFamily="18" charset="0"/>
        <a:buChar char="◦"/>
        <a:defRPr sz="2800" kern="1200">
          <a:solidFill>
            <a:schemeClr val="tx1"/>
          </a:solidFill>
          <a:latin typeface="BNPP Sans Light" pitchFamily="50" charset="0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BNPP Sans Light" pitchFamily="50" charset="0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ciml/iri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1.xml"/><Relationship Id="rId4" Type="http://schemas.openxmlformats.org/officeDocument/2006/relationships/hyperlink" Target="mailto:francois.delescure@dreamquark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5FDA841-CF55-41F7-B1F9-09B99B2ABA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1"/>
          <a:stretch/>
        </p:blipFill>
        <p:spPr>
          <a:xfrm>
            <a:off x="1" y="-1"/>
            <a:ext cx="24393472" cy="137160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281ACF-E8F7-4849-847A-744A36F17160}"/>
              </a:ext>
            </a:extLst>
          </p:cNvPr>
          <p:cNvSpPr/>
          <p:nvPr/>
        </p:nvSpPr>
        <p:spPr>
          <a:xfrm>
            <a:off x="-15824" y="6293426"/>
            <a:ext cx="24377649" cy="2265358"/>
          </a:xfrm>
          <a:prstGeom prst="rect">
            <a:avLst/>
          </a:prstGeom>
          <a:solidFill>
            <a:srgbClr val="5F67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23051A8-5EF1-48B8-9B5F-D4BF792C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E7E5-CD59-2045-BEDF-1F03DDC5FF70}" type="slidenum">
              <a:rPr lang="fr-FR" smtClean="0"/>
              <a:t>1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4E46BA-DFBE-4D8B-A0F0-27179DBC5AD4}"/>
              </a:ext>
            </a:extLst>
          </p:cNvPr>
          <p:cNvSpPr/>
          <p:nvPr/>
        </p:nvSpPr>
        <p:spPr>
          <a:xfrm>
            <a:off x="1" y="0"/>
            <a:ext cx="24377649" cy="629342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2" descr="E:\Dropbox\DreamQuark\logo\logo_DreamQuark_2017.png">
            <a:extLst>
              <a:ext uri="{FF2B5EF4-FFF2-40B4-BE49-F238E27FC236}">
                <a16:creationId xmlns:a16="http://schemas.microsoft.com/office/drawing/2014/main" id="{5AFBC22F-846C-40F4-BD31-DBFD04604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34827" y="1369631"/>
            <a:ext cx="7507996" cy="3292089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696B95-3CA7-47AA-8142-16093DF585DB}"/>
              </a:ext>
            </a:extLst>
          </p:cNvPr>
          <p:cNvSpPr/>
          <p:nvPr/>
        </p:nvSpPr>
        <p:spPr>
          <a:xfrm>
            <a:off x="0" y="6549607"/>
            <a:ext cx="24377649" cy="169277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"/>
              </a:rPr>
              <a:t>A quick guide to machine learning</a:t>
            </a:r>
          </a:p>
          <a:p>
            <a:pPr algn="ctr"/>
            <a:r>
              <a:rPr lang="en-US" sz="4400">
                <a:solidFill>
                  <a:schemeClr val="bg1"/>
                </a:solidFill>
                <a:latin typeface="Poppins"/>
              </a:rPr>
              <a:t>SAGEX, 30th of July 2019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448C47-6450-483C-AA3D-C21DA64AAAC7}"/>
              </a:ext>
            </a:extLst>
          </p:cNvPr>
          <p:cNvSpPr/>
          <p:nvPr/>
        </p:nvSpPr>
        <p:spPr>
          <a:xfrm>
            <a:off x="-15825" y="5100632"/>
            <a:ext cx="24377649" cy="101566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6000" dirty="0">
                <a:solidFill>
                  <a:schemeClr val="accent5"/>
                </a:solidFill>
                <a:latin typeface="Poppins"/>
              </a:rPr>
              <a:t>Underlying Blocks behind classification scores</a:t>
            </a:r>
          </a:p>
        </p:txBody>
      </p:sp>
    </p:spTree>
    <p:extLst>
      <p:ext uri="{BB962C8B-B14F-4D97-AF65-F5344CB8AC3E}">
        <p14:creationId xmlns:p14="http://schemas.microsoft.com/office/powerpoint/2010/main" val="3449733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598E5378-FD63-4B67-BED5-CA6D7A8ED52F}"/>
              </a:ext>
            </a:extLst>
          </p:cNvPr>
          <p:cNvSpPr/>
          <p:nvPr/>
        </p:nvSpPr>
        <p:spPr>
          <a:xfrm>
            <a:off x="-5" y="0"/>
            <a:ext cx="24377655" cy="2410688"/>
          </a:xfrm>
          <a:prstGeom prst="rect">
            <a:avLst/>
          </a:prstGeom>
          <a:solidFill>
            <a:schemeClr val="accent6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itchFamily="34" charset="0"/>
            </a:endParaRPr>
          </a:p>
        </p:txBody>
      </p:sp>
      <p:sp>
        <p:nvSpPr>
          <p:cNvPr id="56" name="AutoShape 2" descr="Résultat de recherche d'images pour &quot;tech crunch logo&quot;">
            <a:extLst>
              <a:ext uri="{FF2B5EF4-FFF2-40B4-BE49-F238E27FC236}">
                <a16:creationId xmlns:a16="http://schemas.microsoft.com/office/drawing/2014/main" id="{1581F9A7-9E15-4449-AFCD-352BE37E71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6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7" name="AutoShape 4" descr="Résultat de recherche d'images pour &quot;tech crunch logo&quot;">
            <a:extLst>
              <a:ext uri="{FF2B5EF4-FFF2-40B4-BE49-F238E27FC236}">
                <a16:creationId xmlns:a16="http://schemas.microsoft.com/office/drawing/2014/main" id="{4FC05D11-5B59-4B46-B69F-1145812D2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6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26075E-0E16-44C1-851C-680F269F12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92" y="307155"/>
            <a:ext cx="4113128" cy="18377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CE768A-8AC7-4C0A-A5D9-FB5FB5EE6818}"/>
              </a:ext>
            </a:extLst>
          </p:cNvPr>
          <p:cNvSpPr txBox="1"/>
          <p:nvPr/>
        </p:nvSpPr>
        <p:spPr>
          <a:xfrm>
            <a:off x="5688013" y="409575"/>
            <a:ext cx="18371951" cy="14465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8800">
                <a:solidFill>
                  <a:srgbClr val="FFFFFF"/>
                </a:solidFill>
                <a:latin typeface="Arial"/>
                <a:cs typeface="Arial"/>
              </a:rPr>
              <a:t>Classification: description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8759C-8ACB-4249-B9FD-98554F978A09}"/>
              </a:ext>
            </a:extLst>
          </p:cNvPr>
          <p:cNvSpPr txBox="1"/>
          <p:nvPr/>
        </p:nvSpPr>
        <p:spPr>
          <a:xfrm>
            <a:off x="1066522" y="3362325"/>
            <a:ext cx="21062116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GB" u="sng"/>
              <a:t>Merriam-Webster dictionary: </a:t>
            </a:r>
            <a:r>
              <a:rPr lang="en-GB" b="1" u="sng"/>
              <a:t>Classification</a:t>
            </a:r>
            <a:r>
              <a:rPr lang="en-GB" u="sng"/>
              <a:t> definition:</a:t>
            </a:r>
            <a:r>
              <a:rPr lang="en-GB"/>
              <a:t> </a:t>
            </a:r>
            <a:endParaRPr lang="en-US"/>
          </a:p>
          <a:p>
            <a:pPr algn="just"/>
            <a:endParaRPr lang="en-GB"/>
          </a:p>
          <a:p>
            <a:pPr algn="just"/>
            <a:r>
              <a:rPr lang="en-GB"/>
              <a:t>Systematic arrangement in groups or categories according to established criteria.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CA75A-97FF-4EC6-85D4-C05DAD537351}"/>
              </a:ext>
            </a:extLst>
          </p:cNvPr>
          <p:cNvSpPr txBox="1"/>
          <p:nvPr/>
        </p:nvSpPr>
        <p:spPr>
          <a:xfrm>
            <a:off x="1038567" y="8181975"/>
            <a:ext cx="20612703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GB" u="sng"/>
              <a:t>Use in machine learning:</a:t>
            </a:r>
            <a:r>
              <a:rPr lang="en-GB"/>
              <a:t> 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en-US"/>
              <a:t>A procedure to compute numerically the </a:t>
            </a:r>
            <a:r>
              <a:rPr lang="en-US" b="1"/>
              <a:t>likelihood of a element to belong to a set</a:t>
            </a:r>
            <a:r>
              <a:rPr lang="en-US"/>
              <a:t> using the information of train-data.</a:t>
            </a:r>
          </a:p>
        </p:txBody>
      </p:sp>
    </p:spTree>
    <p:extLst>
      <p:ext uri="{BB962C8B-B14F-4D97-AF65-F5344CB8AC3E}">
        <p14:creationId xmlns:p14="http://schemas.microsoft.com/office/powerpoint/2010/main" val="404985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598E5378-FD63-4B67-BED5-CA6D7A8ED52F}"/>
              </a:ext>
            </a:extLst>
          </p:cNvPr>
          <p:cNvSpPr/>
          <p:nvPr/>
        </p:nvSpPr>
        <p:spPr>
          <a:xfrm>
            <a:off x="-5" y="0"/>
            <a:ext cx="24377655" cy="2410688"/>
          </a:xfrm>
          <a:prstGeom prst="rect">
            <a:avLst/>
          </a:prstGeom>
          <a:solidFill>
            <a:schemeClr val="accent6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itchFamily="34" charset="0"/>
            </a:endParaRPr>
          </a:p>
        </p:txBody>
      </p:sp>
      <p:sp>
        <p:nvSpPr>
          <p:cNvPr id="56" name="AutoShape 2" descr="Résultat de recherche d'images pour &quot;tech crunch logo&quot;">
            <a:extLst>
              <a:ext uri="{FF2B5EF4-FFF2-40B4-BE49-F238E27FC236}">
                <a16:creationId xmlns:a16="http://schemas.microsoft.com/office/drawing/2014/main" id="{1581F9A7-9E15-4449-AFCD-352BE37E71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6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7" name="AutoShape 4" descr="Résultat de recherche d'images pour &quot;tech crunch logo&quot;">
            <a:extLst>
              <a:ext uri="{FF2B5EF4-FFF2-40B4-BE49-F238E27FC236}">
                <a16:creationId xmlns:a16="http://schemas.microsoft.com/office/drawing/2014/main" id="{4FC05D11-5B59-4B46-B69F-1145812D2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6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26075E-0E16-44C1-851C-680F269F12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92" y="307155"/>
            <a:ext cx="4113128" cy="18377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FD9BAD-8672-49A4-9642-633D3349B32B}"/>
              </a:ext>
            </a:extLst>
          </p:cNvPr>
          <p:cNvSpPr txBox="1"/>
          <p:nvPr/>
        </p:nvSpPr>
        <p:spPr>
          <a:xfrm>
            <a:off x="5165221" y="352425"/>
            <a:ext cx="18371951" cy="14465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8800">
                <a:solidFill>
                  <a:srgbClr val="FFFFFF"/>
                </a:solidFill>
                <a:latin typeface="Arial"/>
                <a:cs typeface="Arial"/>
              </a:rPr>
              <a:t>Classification: logistic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4CB6EB-BBD7-4F14-8082-10DC42FFE24D}"/>
              </a:ext>
            </a:extLst>
          </p:cNvPr>
          <p:cNvSpPr txBox="1"/>
          <p:nvPr/>
        </p:nvSpPr>
        <p:spPr>
          <a:xfrm>
            <a:off x="362006" y="12585803"/>
            <a:ext cx="16182779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hlinkClick r:id="rId3"/>
              </a:rPr>
              <a:t>https://www.kaggle.com/uciml/iris</a:t>
            </a:r>
            <a:endParaRPr lang="en-US"/>
          </a:p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E3C405-87AC-4C0C-A577-6983B2957E7E}"/>
              </a:ext>
            </a:extLst>
          </p:cNvPr>
          <p:cNvSpPr txBox="1"/>
          <p:nvPr/>
        </p:nvSpPr>
        <p:spPr>
          <a:xfrm>
            <a:off x="16376023" y="5467350"/>
            <a:ext cx="7418037" cy="39703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GB"/>
              <a:t>The logistic function produces continuous values between 0 and 1.</a:t>
            </a:r>
          </a:p>
          <a:p>
            <a:pPr algn="just"/>
            <a:endParaRPr lang="en-GB"/>
          </a:p>
          <a:p>
            <a:pPr algn="just"/>
            <a:endParaRPr lang="en-GB"/>
          </a:p>
          <a:p>
            <a:pPr algn="just"/>
            <a:r>
              <a:rPr lang="en-GB"/>
              <a:t>To make a predict, a threshold has to be placed in order to match the 0 or 1 classification.</a:t>
            </a:r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16D3337-FB81-40C6-B210-0B10F36FE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99" y="3134863"/>
            <a:ext cx="15423173" cy="863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598E5378-FD63-4B67-BED5-CA6D7A8ED52F}"/>
              </a:ext>
            </a:extLst>
          </p:cNvPr>
          <p:cNvSpPr/>
          <p:nvPr/>
        </p:nvSpPr>
        <p:spPr>
          <a:xfrm>
            <a:off x="-5" y="0"/>
            <a:ext cx="24377655" cy="2410688"/>
          </a:xfrm>
          <a:prstGeom prst="rect">
            <a:avLst/>
          </a:prstGeom>
          <a:solidFill>
            <a:schemeClr val="accent6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itchFamily="34" charset="0"/>
            </a:endParaRPr>
          </a:p>
        </p:txBody>
      </p:sp>
      <p:sp>
        <p:nvSpPr>
          <p:cNvPr id="56" name="AutoShape 2" descr="Résultat de recherche d'images pour &quot;tech crunch logo&quot;">
            <a:extLst>
              <a:ext uri="{FF2B5EF4-FFF2-40B4-BE49-F238E27FC236}">
                <a16:creationId xmlns:a16="http://schemas.microsoft.com/office/drawing/2014/main" id="{1581F9A7-9E15-4449-AFCD-352BE37E71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6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7" name="AutoShape 4" descr="Résultat de recherche d'images pour &quot;tech crunch logo&quot;">
            <a:extLst>
              <a:ext uri="{FF2B5EF4-FFF2-40B4-BE49-F238E27FC236}">
                <a16:creationId xmlns:a16="http://schemas.microsoft.com/office/drawing/2014/main" id="{4FC05D11-5B59-4B46-B69F-1145812D2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6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26075E-0E16-44C1-851C-680F269F12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92" y="307155"/>
            <a:ext cx="4113128" cy="18377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FD9BAD-8672-49A4-9642-633D3349B32B}"/>
              </a:ext>
            </a:extLst>
          </p:cNvPr>
          <p:cNvSpPr txBox="1"/>
          <p:nvPr/>
        </p:nvSpPr>
        <p:spPr>
          <a:xfrm>
            <a:off x="5165221" y="352425"/>
            <a:ext cx="18371951" cy="14465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8800">
                <a:solidFill>
                  <a:srgbClr val="FFFFFF"/>
                </a:solidFill>
                <a:latin typeface="Arial"/>
                <a:cs typeface="Arial"/>
              </a:rPr>
              <a:t>Classification: logistic solution</a:t>
            </a:r>
          </a:p>
        </p:txBody>
      </p:sp>
      <p:pic>
        <p:nvPicPr>
          <p:cNvPr id="2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20CD984-C942-4E94-B4F6-374AA7C7B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98" y="2638425"/>
            <a:ext cx="19097227" cy="109076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29DF28-5C75-47F2-AFBF-E7A810E0F207}"/>
              </a:ext>
            </a:extLst>
          </p:cNvPr>
          <p:cNvSpPr txBox="1"/>
          <p:nvPr/>
        </p:nvSpPr>
        <p:spPr>
          <a:xfrm>
            <a:off x="18921645" y="4486275"/>
            <a:ext cx="5229197" cy="563231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Linear regressions are not suited for classification problems because the values of the prediction function are not bounded.</a:t>
            </a:r>
          </a:p>
          <a:p>
            <a:endParaRPr lang="en-GB"/>
          </a:p>
          <a:p>
            <a:r>
              <a:rPr lang="en-GB"/>
              <a:t>The mean square error does not go to zero for high values of the input.</a:t>
            </a:r>
          </a:p>
        </p:txBody>
      </p:sp>
    </p:spTree>
    <p:extLst>
      <p:ext uri="{BB962C8B-B14F-4D97-AF65-F5344CB8AC3E}">
        <p14:creationId xmlns:p14="http://schemas.microsoft.com/office/powerpoint/2010/main" val="388584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598E5378-FD63-4B67-BED5-CA6D7A8ED52F}"/>
              </a:ext>
            </a:extLst>
          </p:cNvPr>
          <p:cNvSpPr/>
          <p:nvPr/>
        </p:nvSpPr>
        <p:spPr>
          <a:xfrm>
            <a:off x="-5" y="0"/>
            <a:ext cx="24377655" cy="2410688"/>
          </a:xfrm>
          <a:prstGeom prst="rect">
            <a:avLst/>
          </a:prstGeom>
          <a:solidFill>
            <a:schemeClr val="accent6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itchFamily="34" charset="0"/>
            </a:endParaRPr>
          </a:p>
        </p:txBody>
      </p:sp>
      <p:sp>
        <p:nvSpPr>
          <p:cNvPr id="56" name="AutoShape 2" descr="Résultat de recherche d'images pour &quot;tech crunch logo&quot;">
            <a:extLst>
              <a:ext uri="{FF2B5EF4-FFF2-40B4-BE49-F238E27FC236}">
                <a16:creationId xmlns:a16="http://schemas.microsoft.com/office/drawing/2014/main" id="{1581F9A7-9E15-4449-AFCD-352BE37E71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6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7" name="AutoShape 4" descr="Résultat de recherche d'images pour &quot;tech crunch logo&quot;">
            <a:extLst>
              <a:ext uri="{FF2B5EF4-FFF2-40B4-BE49-F238E27FC236}">
                <a16:creationId xmlns:a16="http://schemas.microsoft.com/office/drawing/2014/main" id="{4FC05D11-5B59-4B46-B69F-1145812D2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6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26075E-0E16-44C1-851C-680F269F12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92" y="307155"/>
            <a:ext cx="4113128" cy="18377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FD9BAD-8672-49A4-9642-633D3349B32B}"/>
              </a:ext>
            </a:extLst>
          </p:cNvPr>
          <p:cNvSpPr txBox="1"/>
          <p:nvPr/>
        </p:nvSpPr>
        <p:spPr>
          <a:xfrm>
            <a:off x="5165221" y="352425"/>
            <a:ext cx="18371951" cy="14465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8800">
                <a:solidFill>
                  <a:srgbClr val="FFFFFF"/>
                </a:solidFill>
                <a:latin typeface="Arial"/>
                <a:cs typeface="Arial"/>
              </a:rPr>
              <a:t>Classification: logistic solution</a:t>
            </a:r>
          </a:p>
        </p:txBody>
      </p:sp>
      <p:pic>
        <p:nvPicPr>
          <p:cNvPr id="2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65A5B43-00C2-41EA-BADE-FD2BAEF7A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425" y="2914650"/>
            <a:ext cx="18443999" cy="1032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4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598E5378-FD63-4B67-BED5-CA6D7A8ED52F}"/>
              </a:ext>
            </a:extLst>
          </p:cNvPr>
          <p:cNvSpPr/>
          <p:nvPr/>
        </p:nvSpPr>
        <p:spPr>
          <a:xfrm>
            <a:off x="-5" y="0"/>
            <a:ext cx="24377655" cy="2410688"/>
          </a:xfrm>
          <a:prstGeom prst="rect">
            <a:avLst/>
          </a:prstGeom>
          <a:solidFill>
            <a:schemeClr val="accent6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itchFamily="34" charset="0"/>
            </a:endParaRPr>
          </a:p>
        </p:txBody>
      </p:sp>
      <p:sp>
        <p:nvSpPr>
          <p:cNvPr id="56" name="AutoShape 2" descr="Résultat de recherche d'images pour &quot;tech crunch logo&quot;">
            <a:extLst>
              <a:ext uri="{FF2B5EF4-FFF2-40B4-BE49-F238E27FC236}">
                <a16:creationId xmlns:a16="http://schemas.microsoft.com/office/drawing/2014/main" id="{1581F9A7-9E15-4449-AFCD-352BE37E71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6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7" name="AutoShape 4" descr="Résultat de recherche d'images pour &quot;tech crunch logo&quot;">
            <a:extLst>
              <a:ext uri="{FF2B5EF4-FFF2-40B4-BE49-F238E27FC236}">
                <a16:creationId xmlns:a16="http://schemas.microsoft.com/office/drawing/2014/main" id="{4FC05D11-5B59-4B46-B69F-1145812D2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6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26075E-0E16-44C1-851C-680F269F12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92" y="307155"/>
            <a:ext cx="4113128" cy="18377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FD9BAD-8672-49A4-9642-633D3349B32B}"/>
              </a:ext>
            </a:extLst>
          </p:cNvPr>
          <p:cNvSpPr txBox="1"/>
          <p:nvPr/>
        </p:nvSpPr>
        <p:spPr>
          <a:xfrm>
            <a:off x="5165221" y="352425"/>
            <a:ext cx="18371951" cy="14465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8800">
                <a:solidFill>
                  <a:srgbClr val="FFFFFF"/>
                </a:solidFill>
                <a:latin typeface="Arial"/>
                <a:cs typeface="Arial"/>
              </a:rPr>
              <a:t>Classification: logistic solution</a:t>
            </a:r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4BD959A-F279-4C7E-B2B6-9F7E7CCAA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2854367"/>
            <a:ext cx="18799467" cy="1052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1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598E5378-FD63-4B67-BED5-CA6D7A8ED52F}"/>
              </a:ext>
            </a:extLst>
          </p:cNvPr>
          <p:cNvSpPr/>
          <p:nvPr/>
        </p:nvSpPr>
        <p:spPr>
          <a:xfrm>
            <a:off x="-5" y="0"/>
            <a:ext cx="24377655" cy="2410688"/>
          </a:xfrm>
          <a:prstGeom prst="rect">
            <a:avLst/>
          </a:prstGeom>
          <a:solidFill>
            <a:schemeClr val="accent6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itchFamily="34" charset="0"/>
            </a:endParaRPr>
          </a:p>
        </p:txBody>
      </p:sp>
      <p:sp>
        <p:nvSpPr>
          <p:cNvPr id="56" name="AutoShape 2" descr="Résultat de recherche d'images pour &quot;tech crunch logo&quot;">
            <a:extLst>
              <a:ext uri="{FF2B5EF4-FFF2-40B4-BE49-F238E27FC236}">
                <a16:creationId xmlns:a16="http://schemas.microsoft.com/office/drawing/2014/main" id="{1581F9A7-9E15-4449-AFCD-352BE37E71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6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7" name="AutoShape 4" descr="Résultat de recherche d'images pour &quot;tech crunch logo&quot;">
            <a:extLst>
              <a:ext uri="{FF2B5EF4-FFF2-40B4-BE49-F238E27FC236}">
                <a16:creationId xmlns:a16="http://schemas.microsoft.com/office/drawing/2014/main" id="{4FC05D11-5B59-4B46-B69F-1145812D2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6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26075E-0E16-44C1-851C-680F269F12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92" y="307155"/>
            <a:ext cx="4113128" cy="18377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FD9BAD-8672-49A4-9642-633D3349B32B}"/>
              </a:ext>
            </a:extLst>
          </p:cNvPr>
          <p:cNvSpPr txBox="1"/>
          <p:nvPr/>
        </p:nvSpPr>
        <p:spPr>
          <a:xfrm>
            <a:off x="5165221" y="352425"/>
            <a:ext cx="18371951" cy="14465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8800">
                <a:solidFill>
                  <a:srgbClr val="FFFFFF"/>
                </a:solidFill>
                <a:latin typeface="Arial"/>
                <a:cs typeface="Arial"/>
              </a:rPr>
              <a:t>Classification: loss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32977-C932-490E-A3F4-AFD7AA2B8FE9}"/>
              </a:ext>
            </a:extLst>
          </p:cNvPr>
          <p:cNvSpPr txBox="1"/>
          <p:nvPr/>
        </p:nvSpPr>
        <p:spPr>
          <a:xfrm>
            <a:off x="1571216" y="2847975"/>
            <a:ext cx="20202672" cy="1061829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GB" u="sng"/>
              <a:t>Function:</a:t>
            </a:r>
            <a:r>
              <a:rPr lang="en-GB"/>
              <a:t> </a:t>
            </a:r>
            <a:endParaRPr lang="en-US"/>
          </a:p>
          <a:p>
            <a:pPr algn="just"/>
            <a:endParaRPr lang="en-GB"/>
          </a:p>
          <a:p>
            <a:pPr algn="just"/>
            <a:r>
              <a:rPr lang="en-GB"/>
              <a:t>a and b are the parameters to optimize. x is the value of the input and f[</a:t>
            </a:r>
            <a:r>
              <a:rPr lang="en-GB" err="1"/>
              <a:t>a,b</a:t>
            </a:r>
            <a:r>
              <a:rPr lang="en-GB"/>
              <a:t>](x) is the prediction.</a:t>
            </a:r>
            <a:endParaRPr lang="en-US"/>
          </a:p>
          <a:p>
            <a:pPr algn="just"/>
            <a:endParaRPr lang="en-GB"/>
          </a:p>
          <a:p>
            <a:pPr algn="just"/>
            <a:r>
              <a:rPr lang="en-GB" u="sng"/>
              <a:t>Loss/Cost function :</a:t>
            </a:r>
            <a:r>
              <a:rPr lang="en-GB"/>
              <a:t> </a:t>
            </a:r>
          </a:p>
          <a:p>
            <a:pPr algn="just"/>
            <a:r>
              <a:rPr lang="en-GB"/>
              <a:t>Binary cross-entropy</a:t>
            </a:r>
          </a:p>
          <a:p>
            <a:pPr algn="just"/>
            <a:endParaRPr lang="en-GB"/>
          </a:p>
          <a:p>
            <a:pPr algn="just"/>
            <a:r>
              <a:rPr lang="en-GB" u="sng"/>
              <a:t>Interpretation:</a:t>
            </a:r>
          </a:p>
          <a:p>
            <a:pPr algn="just"/>
            <a:endParaRPr lang="en-GB" u="sng"/>
          </a:p>
          <a:p>
            <a:pPr algn="just"/>
            <a:r>
              <a:rPr lang="en-GB"/>
              <a:t>The loss function decreases as </a:t>
            </a:r>
          </a:p>
          <a:p>
            <a:pPr algn="just"/>
            <a:r>
              <a:rPr lang="en-GB"/>
              <a:t>the logistic function gets closer </a:t>
            </a:r>
          </a:p>
          <a:p>
            <a:pPr algn="just"/>
            <a:r>
              <a:rPr lang="en-GB"/>
              <a:t>to the data.</a:t>
            </a:r>
          </a:p>
          <a:p>
            <a:pPr algn="just"/>
            <a:endParaRPr lang="en-GB"/>
          </a:p>
          <a:p>
            <a:pPr algn="just"/>
            <a:endParaRPr lang="en-GB"/>
          </a:p>
          <a:p>
            <a:pPr algn="just"/>
            <a:endParaRPr lang="en-GB"/>
          </a:p>
          <a:p>
            <a:pPr algn="just"/>
            <a:endParaRPr lang="en-GB"/>
          </a:p>
          <a:p>
            <a:pPr algn="just"/>
            <a:endParaRPr lang="en-GB"/>
          </a:p>
          <a:p>
            <a:pPr algn="just"/>
            <a:endParaRPr lang="en-GB"/>
          </a:p>
          <a:p>
            <a:pPr algn="just"/>
            <a:r>
              <a:rPr lang="en-GB" u="sng"/>
              <a:t>Optimisation method:</a:t>
            </a:r>
            <a:r>
              <a:rPr lang="en-GB"/>
              <a:t> Gradient Descent (identical as the regression)</a:t>
            </a:r>
          </a:p>
        </p:txBody>
      </p:sp>
      <p:pic>
        <p:nvPicPr>
          <p:cNvPr id="2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8048784-9905-4358-8231-E60E7097B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638" y="2724150"/>
            <a:ext cx="7627675" cy="1240833"/>
          </a:xfrm>
          <a:prstGeom prst="rect">
            <a:avLst/>
          </a:prstGeom>
        </p:spPr>
      </p:pic>
      <p:pic>
        <p:nvPicPr>
          <p:cNvPr id="5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2D9F102-7E3D-45D6-9CB4-B90236625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773" y="4724400"/>
            <a:ext cx="17758575" cy="1648094"/>
          </a:xfrm>
          <a:prstGeom prst="rect">
            <a:avLst/>
          </a:prstGeom>
        </p:spPr>
      </p:pic>
      <p:pic>
        <p:nvPicPr>
          <p:cNvPr id="12" name="Picture 12" descr="A close up of a white wall&#10;&#10;Description generated with high confidence">
            <a:extLst>
              <a:ext uri="{FF2B5EF4-FFF2-40B4-BE49-F238E27FC236}">
                <a16:creationId xmlns:a16="http://schemas.microsoft.com/office/drawing/2014/main" id="{8C7D6175-672D-4A5E-8D21-63025459A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5943" y="8010525"/>
            <a:ext cx="5988682" cy="4612630"/>
          </a:xfrm>
          <a:prstGeom prst="rect">
            <a:avLst/>
          </a:prstGeom>
        </p:spPr>
      </p:pic>
      <p:pic>
        <p:nvPicPr>
          <p:cNvPr id="14" name="Picture 14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2E6806F0-2B9E-4FA7-B2CA-F239718835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80116" y="8010524"/>
            <a:ext cx="6022274" cy="4652906"/>
          </a:xfrm>
          <a:prstGeom prst="rect">
            <a:avLst/>
          </a:prstGeom>
        </p:spPr>
      </p:pic>
      <p:pic>
        <p:nvPicPr>
          <p:cNvPr id="16" name="Picture 16" descr="A drawing of a face&#10;&#10;Description generated with high confidence">
            <a:extLst>
              <a:ext uri="{FF2B5EF4-FFF2-40B4-BE49-F238E27FC236}">
                <a16:creationId xmlns:a16="http://schemas.microsoft.com/office/drawing/2014/main" id="{CD38AD10-50CB-4928-9CEA-6DA2468785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9350" y="6238875"/>
            <a:ext cx="10357494" cy="155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1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598E5378-FD63-4B67-BED5-CA6D7A8ED52F}"/>
              </a:ext>
            </a:extLst>
          </p:cNvPr>
          <p:cNvSpPr/>
          <p:nvPr/>
        </p:nvSpPr>
        <p:spPr>
          <a:xfrm>
            <a:off x="-5" y="0"/>
            <a:ext cx="24377655" cy="2410688"/>
          </a:xfrm>
          <a:prstGeom prst="rect">
            <a:avLst/>
          </a:prstGeom>
          <a:solidFill>
            <a:schemeClr val="accent6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itchFamily="34" charset="0"/>
            </a:endParaRPr>
          </a:p>
        </p:txBody>
      </p:sp>
      <p:sp>
        <p:nvSpPr>
          <p:cNvPr id="56" name="AutoShape 2" descr="Résultat de recherche d'images pour &quot;tech crunch logo&quot;">
            <a:extLst>
              <a:ext uri="{FF2B5EF4-FFF2-40B4-BE49-F238E27FC236}">
                <a16:creationId xmlns:a16="http://schemas.microsoft.com/office/drawing/2014/main" id="{1581F9A7-9E15-4449-AFCD-352BE37E71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6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7" name="AutoShape 4" descr="Résultat de recherche d'images pour &quot;tech crunch logo&quot;">
            <a:extLst>
              <a:ext uri="{FF2B5EF4-FFF2-40B4-BE49-F238E27FC236}">
                <a16:creationId xmlns:a16="http://schemas.microsoft.com/office/drawing/2014/main" id="{4FC05D11-5B59-4B46-B69F-1145812D2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6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26075E-0E16-44C1-851C-680F269F12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92" y="307155"/>
            <a:ext cx="4113128" cy="18377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FD9BAD-8672-49A4-9642-633D3349B32B}"/>
              </a:ext>
            </a:extLst>
          </p:cNvPr>
          <p:cNvSpPr txBox="1"/>
          <p:nvPr/>
        </p:nvSpPr>
        <p:spPr>
          <a:xfrm>
            <a:off x="5165221" y="352425"/>
            <a:ext cx="18371951" cy="14465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8800" dirty="0">
                <a:solidFill>
                  <a:srgbClr val="FFFFFF"/>
                </a:solidFill>
                <a:latin typeface="Arial"/>
                <a:cs typeface="Arial"/>
              </a:rPr>
              <a:t>Classification: success metric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32977-C932-490E-A3F4-AFD7AA2B8FE9}"/>
              </a:ext>
            </a:extLst>
          </p:cNvPr>
          <p:cNvSpPr txBox="1"/>
          <p:nvPr/>
        </p:nvSpPr>
        <p:spPr>
          <a:xfrm>
            <a:off x="1428750" y="11630025"/>
            <a:ext cx="21563832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GB" dirty="0"/>
              <a:t>We use the Area Under the Curve (AUC) as a measurement of the performance of the classification:</a:t>
            </a:r>
          </a:p>
          <a:p>
            <a:pPr algn="just"/>
            <a:r>
              <a:rPr lang="en-GB" dirty="0"/>
              <a:t>AUC = 1 : perfect model , AUC=0.5 : random model</a:t>
            </a:r>
          </a:p>
        </p:txBody>
      </p:sp>
      <p:pic>
        <p:nvPicPr>
          <p:cNvPr id="2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1270D5A-A4A4-409F-94D5-6E2DB4B524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7" t="3913" r="3699" b="3379"/>
          <a:stretch/>
        </p:blipFill>
        <p:spPr>
          <a:xfrm>
            <a:off x="2187703" y="3417837"/>
            <a:ext cx="7928561" cy="7869774"/>
          </a:xfrm>
          <a:prstGeom prst="rect">
            <a:avLst/>
          </a:prstGeom>
        </p:spPr>
      </p:pic>
      <p:pic>
        <p:nvPicPr>
          <p:cNvPr id="7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D41EE7AE-DE10-409A-B1ED-2001056E6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3626" y="3417837"/>
            <a:ext cx="8783056" cy="81585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8004E9-BA31-47AD-BDB3-334A8805CF7E}"/>
              </a:ext>
            </a:extLst>
          </p:cNvPr>
          <p:cNvSpPr txBox="1"/>
          <p:nvPr/>
        </p:nvSpPr>
        <p:spPr>
          <a:xfrm>
            <a:off x="3839104" y="2743200"/>
            <a:ext cx="4634758" cy="64611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" dirty="0"/>
              <a:t>Confusion matrix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00F51D-15E4-4A74-9BB3-8C3D80284C04}"/>
              </a:ext>
            </a:extLst>
          </p:cNvPr>
          <p:cNvSpPr txBox="1"/>
          <p:nvPr/>
        </p:nvSpPr>
        <p:spPr>
          <a:xfrm>
            <a:off x="14756256" y="2743200"/>
            <a:ext cx="870093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" dirty="0"/>
              <a:t>Cumulative Gain Chart (Lift curve)</a:t>
            </a:r>
          </a:p>
        </p:txBody>
      </p:sp>
    </p:spTree>
    <p:extLst>
      <p:ext uri="{BB962C8B-B14F-4D97-AF65-F5344CB8AC3E}">
        <p14:creationId xmlns:p14="http://schemas.microsoft.com/office/powerpoint/2010/main" val="4053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598E5378-FD63-4B67-BED5-CA6D7A8ED52F}"/>
              </a:ext>
            </a:extLst>
          </p:cNvPr>
          <p:cNvSpPr/>
          <p:nvPr/>
        </p:nvSpPr>
        <p:spPr>
          <a:xfrm>
            <a:off x="-5" y="0"/>
            <a:ext cx="24377655" cy="2410688"/>
          </a:xfrm>
          <a:prstGeom prst="rect">
            <a:avLst/>
          </a:prstGeom>
          <a:solidFill>
            <a:schemeClr val="accent6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itchFamily="34" charset="0"/>
            </a:endParaRPr>
          </a:p>
        </p:txBody>
      </p:sp>
      <p:sp>
        <p:nvSpPr>
          <p:cNvPr id="56" name="AutoShape 2" descr="Résultat de recherche d'images pour &quot;tech crunch logo&quot;">
            <a:extLst>
              <a:ext uri="{FF2B5EF4-FFF2-40B4-BE49-F238E27FC236}">
                <a16:creationId xmlns:a16="http://schemas.microsoft.com/office/drawing/2014/main" id="{1581F9A7-9E15-4449-AFCD-352BE37E71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6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7" name="AutoShape 4" descr="Résultat de recherche d'images pour &quot;tech crunch logo&quot;">
            <a:extLst>
              <a:ext uri="{FF2B5EF4-FFF2-40B4-BE49-F238E27FC236}">
                <a16:creationId xmlns:a16="http://schemas.microsoft.com/office/drawing/2014/main" id="{4FC05D11-5B59-4B46-B69F-1145812D2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6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26075E-0E16-44C1-851C-680F269F12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92" y="307155"/>
            <a:ext cx="4113128" cy="18377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CE768A-8AC7-4C0A-A5D9-FB5FB5EE6818}"/>
              </a:ext>
            </a:extLst>
          </p:cNvPr>
          <p:cNvSpPr txBox="1"/>
          <p:nvPr/>
        </p:nvSpPr>
        <p:spPr>
          <a:xfrm>
            <a:off x="5688013" y="409575"/>
            <a:ext cx="18371951" cy="14465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8800" dirty="0">
                <a:solidFill>
                  <a:srgbClr val="FFFFFF"/>
                </a:solidFill>
                <a:latin typeface="Arial"/>
                <a:cs typeface="Arial"/>
              </a:rPr>
              <a:t>Scores are probabilities 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8759C-8ACB-4249-B9FD-98554F978A09}"/>
              </a:ext>
            </a:extLst>
          </p:cNvPr>
          <p:cNvSpPr txBox="1"/>
          <p:nvPr/>
        </p:nvSpPr>
        <p:spPr>
          <a:xfrm>
            <a:off x="3276980" y="6661059"/>
            <a:ext cx="16749620" cy="35394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GB" sz="3200"/>
              <a:t>The score outputted by a neural networks as properties similar to probabilities:</a:t>
            </a:r>
          </a:p>
          <a:p>
            <a:pPr algn="just"/>
            <a:endParaRPr lang="en-GB" sz="3200"/>
          </a:p>
          <a:p>
            <a:pPr marL="457200" indent="-457200" algn="just">
              <a:buFont typeface="Arial"/>
              <a:buChar char="•"/>
            </a:pPr>
            <a:r>
              <a:rPr lang="en-GB" sz="3200"/>
              <a:t>Score in [0,1 ]</a:t>
            </a:r>
          </a:p>
          <a:p>
            <a:pPr marL="457200" indent="-457200" algn="just">
              <a:buFont typeface="Arial"/>
              <a:buChar char="•"/>
            </a:pPr>
            <a:endParaRPr lang="en-GB" sz="3200"/>
          </a:p>
          <a:p>
            <a:pPr marL="457200" indent="-457200" algn="just">
              <a:buFont typeface="Arial"/>
              <a:buChar char="•"/>
            </a:pPr>
            <a:r>
              <a:rPr lang="en-GB" sz="3200"/>
              <a:t>Score of not A = 1 – Score of A</a:t>
            </a:r>
          </a:p>
          <a:p>
            <a:pPr marL="457200" indent="-457200" algn="just">
              <a:buFont typeface="Arial"/>
              <a:buChar char="•"/>
            </a:pPr>
            <a:endParaRPr lang="en-GB" sz="3200"/>
          </a:p>
          <a:p>
            <a:pPr marL="457200" indent="-457200" algn="just">
              <a:buFont typeface="Arial"/>
              <a:buChar char="•"/>
            </a:pPr>
            <a:r>
              <a:rPr lang="en-GB" sz="3200"/>
              <a:t>The "likelihood" of a positive outcome increases with the score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C9773414-2B99-44EB-A3DC-E0D315F5FCC9}"/>
              </a:ext>
            </a:extLst>
          </p:cNvPr>
          <p:cNvSpPr txBox="1"/>
          <p:nvPr/>
        </p:nvSpPr>
        <p:spPr>
          <a:xfrm>
            <a:off x="3362715" y="4238625"/>
            <a:ext cx="15232499" cy="1200329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/>
              <a:t>The score is the result of the function of the model after the optimization of its parameters with respect to the loss using the train data.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2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598E5378-FD63-4B67-BED5-CA6D7A8ED52F}"/>
              </a:ext>
            </a:extLst>
          </p:cNvPr>
          <p:cNvSpPr/>
          <p:nvPr/>
        </p:nvSpPr>
        <p:spPr>
          <a:xfrm>
            <a:off x="-5" y="0"/>
            <a:ext cx="24377655" cy="2410688"/>
          </a:xfrm>
          <a:prstGeom prst="rect">
            <a:avLst/>
          </a:prstGeom>
          <a:solidFill>
            <a:schemeClr val="accent6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itchFamily="34" charset="0"/>
            </a:endParaRPr>
          </a:p>
        </p:txBody>
      </p:sp>
      <p:sp>
        <p:nvSpPr>
          <p:cNvPr id="56" name="AutoShape 2" descr="Résultat de recherche d'images pour &quot;tech crunch logo&quot;">
            <a:extLst>
              <a:ext uri="{FF2B5EF4-FFF2-40B4-BE49-F238E27FC236}">
                <a16:creationId xmlns:a16="http://schemas.microsoft.com/office/drawing/2014/main" id="{1581F9A7-9E15-4449-AFCD-352BE37E71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6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7" name="AutoShape 4" descr="Résultat de recherche d'images pour &quot;tech crunch logo&quot;">
            <a:extLst>
              <a:ext uri="{FF2B5EF4-FFF2-40B4-BE49-F238E27FC236}">
                <a16:creationId xmlns:a16="http://schemas.microsoft.com/office/drawing/2014/main" id="{4FC05D11-5B59-4B46-B69F-1145812D2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6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26075E-0E16-44C1-851C-680F269F12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92" y="307155"/>
            <a:ext cx="4113128" cy="18377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CE768A-8AC7-4C0A-A5D9-FB5FB5EE6818}"/>
              </a:ext>
            </a:extLst>
          </p:cNvPr>
          <p:cNvSpPr txBox="1"/>
          <p:nvPr/>
        </p:nvSpPr>
        <p:spPr>
          <a:xfrm>
            <a:off x="5688013" y="409575"/>
            <a:ext cx="18371951" cy="14465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8800" dirty="0">
                <a:solidFill>
                  <a:srgbClr val="FFFFFF"/>
                </a:solidFill>
                <a:latin typeface="Arial"/>
                <a:cs typeface="Arial"/>
              </a:rPr>
              <a:t>Limits of the analogy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47DFA-72CE-4F06-9681-7A6C823F397C}"/>
              </a:ext>
            </a:extLst>
          </p:cNvPr>
          <p:cNvSpPr txBox="1"/>
          <p:nvPr/>
        </p:nvSpPr>
        <p:spPr>
          <a:xfrm>
            <a:off x="2981671" y="4648200"/>
            <a:ext cx="19714798" cy="39703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However, scores cannot totally be considered as a probability because:</a:t>
            </a:r>
          </a:p>
          <a:p>
            <a:pPr marL="742950" indent="-742950">
              <a:buFont typeface="Arial"/>
              <a:buChar char="•"/>
            </a:pPr>
            <a:endParaRPr lang="en-GB"/>
          </a:p>
          <a:p>
            <a:pPr marL="742950" indent="-742950">
              <a:buFont typeface="Arial"/>
              <a:buChar char="•"/>
            </a:pPr>
            <a:r>
              <a:rPr lang="en-GB"/>
              <a:t>loss function should be adapted to the problem (done in Brain)</a:t>
            </a:r>
            <a:endParaRPr lang="en-US"/>
          </a:p>
          <a:p>
            <a:pPr marL="742950" indent="-742950">
              <a:buFont typeface="Arial"/>
              <a:buChar char="•"/>
            </a:pPr>
            <a:endParaRPr lang="en-GB"/>
          </a:p>
          <a:p>
            <a:pPr marL="742950" indent="-742950">
              <a:buFont typeface="Arial"/>
              <a:buChar char="•"/>
            </a:pPr>
            <a:r>
              <a:rPr lang="en-GB"/>
              <a:t>predictions require to choose a threshold matching business rules</a:t>
            </a:r>
          </a:p>
          <a:p>
            <a:pPr marL="742950" indent="-742950">
              <a:buFont typeface="Arial"/>
              <a:buChar char="•"/>
            </a:pPr>
            <a:endParaRPr lang="en-GB"/>
          </a:p>
          <a:p>
            <a:pPr marL="742950" indent="-742950">
              <a:buFont typeface="Arial"/>
              <a:buChar char="•"/>
            </a:pPr>
            <a:r>
              <a:rPr lang="en-GB"/>
              <a:t>scores of two different models cannot be compared (no </a:t>
            </a:r>
            <a:r>
              <a:rPr lang="en"/>
              <a:t>Bayes' theorem).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6597D2-E9F3-49CD-871B-B7C53EFB9B85}"/>
              </a:ext>
            </a:extLst>
          </p:cNvPr>
          <p:cNvSpPr/>
          <p:nvPr/>
        </p:nvSpPr>
        <p:spPr>
          <a:xfrm>
            <a:off x="7350774" y="10553700"/>
            <a:ext cx="8251371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>
                <a:solidFill>
                  <a:schemeClr val="tx1"/>
                </a:solidFill>
              </a:rPr>
              <a:t>Score ≠ </a:t>
            </a:r>
            <a:r>
              <a:rPr lang="fr-FR" err="1">
                <a:solidFill>
                  <a:schemeClr val="tx1"/>
                </a:solidFill>
              </a:rPr>
              <a:t>Probability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5FDA841-CF55-41F7-B1F9-09B99B2ABA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1"/>
          <a:stretch/>
        </p:blipFill>
        <p:spPr>
          <a:xfrm>
            <a:off x="1" y="-1"/>
            <a:ext cx="24393472" cy="137160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281ACF-E8F7-4849-847A-744A36F17160}"/>
              </a:ext>
            </a:extLst>
          </p:cNvPr>
          <p:cNvSpPr/>
          <p:nvPr/>
        </p:nvSpPr>
        <p:spPr>
          <a:xfrm>
            <a:off x="-15824" y="6293426"/>
            <a:ext cx="24377649" cy="1445959"/>
          </a:xfrm>
          <a:prstGeom prst="rect">
            <a:avLst/>
          </a:prstGeom>
          <a:solidFill>
            <a:srgbClr val="5F67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23051A8-5EF1-48B8-9B5F-D4BF792C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E7E5-CD59-2045-BEDF-1F03DDC5FF70}" type="slidenum">
              <a:rPr lang="fr-FR" smtClean="0"/>
              <a:t>19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4E46BA-DFBE-4D8B-A0F0-27179DBC5AD4}"/>
              </a:ext>
            </a:extLst>
          </p:cNvPr>
          <p:cNvSpPr/>
          <p:nvPr/>
        </p:nvSpPr>
        <p:spPr>
          <a:xfrm>
            <a:off x="1" y="0"/>
            <a:ext cx="24377649" cy="629342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696B95-3CA7-47AA-8142-16093DF585DB}"/>
              </a:ext>
            </a:extLst>
          </p:cNvPr>
          <p:cNvSpPr/>
          <p:nvPr/>
        </p:nvSpPr>
        <p:spPr>
          <a:xfrm>
            <a:off x="0" y="6513031"/>
            <a:ext cx="243776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Poppins"/>
              </a:rPr>
              <a:t>THANK YOU</a:t>
            </a:r>
            <a:endParaRPr lang="en-US" sz="6000" b="1" i="1">
              <a:solidFill>
                <a:schemeClr val="bg1"/>
              </a:solidFill>
              <a:latin typeface="Poppins"/>
            </a:endParaRPr>
          </a:p>
        </p:txBody>
      </p:sp>
      <p:pic>
        <p:nvPicPr>
          <p:cNvPr id="9" name="Picture 2" descr="E:\Dropbox\DreamQuark\logo\logo_DreamQuark_2017.png">
            <a:extLst>
              <a:ext uri="{FF2B5EF4-FFF2-40B4-BE49-F238E27FC236}">
                <a16:creationId xmlns:a16="http://schemas.microsoft.com/office/drawing/2014/main" id="{316B91E5-373A-4521-BD87-200E6F07A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92381" y="575229"/>
            <a:ext cx="5808711" cy="254699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9A5639-718E-42BC-AB4D-1CCB40863C10}"/>
              </a:ext>
            </a:extLst>
          </p:cNvPr>
          <p:cNvSpPr txBox="1"/>
          <p:nvPr/>
        </p:nvSpPr>
        <p:spPr>
          <a:xfrm>
            <a:off x="6916800" y="7871879"/>
            <a:ext cx="1059280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 dirty="0">
                <a:ea typeface="+mn-lt"/>
                <a:cs typeface="+mn-lt"/>
              </a:rPr>
              <a:t>Alexandre CAMERON</a:t>
            </a:r>
            <a:endParaRPr lang="en-US" dirty="0">
              <a:ea typeface="+mn-lt"/>
              <a:cs typeface="+mn-lt"/>
            </a:endParaRPr>
          </a:p>
          <a:p>
            <a:pPr algn="ctr"/>
            <a:r>
              <a:rPr lang="fr-FR" b="1" dirty="0">
                <a:ea typeface="+mn-lt"/>
                <a:cs typeface="+mn-lt"/>
                <a:hlinkClick r:id="rId4"/>
              </a:rPr>
              <a:t>alexandre.cameron@dreamquark.com</a:t>
            </a:r>
            <a:endParaRPr lang="fr-FR">
              <a:ea typeface="+mn-lt"/>
              <a:cs typeface="+mn-lt"/>
            </a:endParaRPr>
          </a:p>
          <a:p>
            <a:pPr algn="ctr"/>
            <a:r>
              <a:rPr lang="fr-FR" b="1" dirty="0">
                <a:ea typeface="+mn-lt"/>
                <a:cs typeface="+mn-lt"/>
              </a:rPr>
              <a:t>Jérémie ABITEBOUL</a:t>
            </a:r>
            <a:endParaRPr lang="en-US" dirty="0">
              <a:ea typeface="+mn-lt"/>
              <a:cs typeface="+mn-lt"/>
            </a:endParaRPr>
          </a:p>
          <a:p>
            <a:pPr algn="ctr"/>
            <a:r>
              <a:rPr lang="fr-FR" b="1" dirty="0">
                <a:ea typeface="+mn-lt"/>
                <a:cs typeface="+mn-lt"/>
                <a:hlinkClick r:id="rId4"/>
              </a:rPr>
              <a:t>jeremie.abiteboul@dreamquark.com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49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598E5378-FD63-4B67-BED5-CA6D7A8ED52F}"/>
              </a:ext>
            </a:extLst>
          </p:cNvPr>
          <p:cNvSpPr/>
          <p:nvPr/>
        </p:nvSpPr>
        <p:spPr>
          <a:xfrm>
            <a:off x="-5" y="0"/>
            <a:ext cx="24377655" cy="2410688"/>
          </a:xfrm>
          <a:prstGeom prst="rect">
            <a:avLst/>
          </a:prstGeom>
          <a:solidFill>
            <a:schemeClr val="accent6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itchFamily="34" charset="0"/>
            </a:endParaRPr>
          </a:p>
        </p:txBody>
      </p:sp>
      <p:sp>
        <p:nvSpPr>
          <p:cNvPr id="56" name="AutoShape 2" descr="Résultat de recherche d'images pour &quot;tech crunch logo&quot;">
            <a:extLst>
              <a:ext uri="{FF2B5EF4-FFF2-40B4-BE49-F238E27FC236}">
                <a16:creationId xmlns:a16="http://schemas.microsoft.com/office/drawing/2014/main" id="{1581F9A7-9E15-4449-AFCD-352BE37E71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6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7" name="AutoShape 4" descr="Résultat de recherche d'images pour &quot;tech crunch logo&quot;">
            <a:extLst>
              <a:ext uri="{FF2B5EF4-FFF2-40B4-BE49-F238E27FC236}">
                <a16:creationId xmlns:a16="http://schemas.microsoft.com/office/drawing/2014/main" id="{4FC05D11-5B59-4B46-B69F-1145812D2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6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DE9E8B-CB30-4CB8-8424-BBADE34E2DAD}"/>
              </a:ext>
            </a:extLst>
          </p:cNvPr>
          <p:cNvSpPr/>
          <p:nvPr/>
        </p:nvSpPr>
        <p:spPr>
          <a:xfrm>
            <a:off x="4549140" y="2926149"/>
            <a:ext cx="17871948" cy="889474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571500" indent="-571500" defTabSz="9144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  <a:latin typeface="Calibri"/>
                <a:cs typeface="Calibri"/>
              </a:rPr>
              <a:t>Regression</a:t>
            </a:r>
          </a:p>
          <a:p>
            <a:pPr marL="1485265" lvl="1" indent="-571500" defTabSz="9144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  <a:latin typeface="Calibri"/>
                <a:cs typeface="Calibri"/>
              </a:rPr>
              <a:t>Description</a:t>
            </a:r>
          </a:p>
          <a:p>
            <a:pPr marL="1485265" lvl="1" indent="-571500" defTabSz="9144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  <a:latin typeface="Calibri"/>
                <a:cs typeface="Calibri"/>
              </a:rPr>
              <a:t>Linear solution</a:t>
            </a:r>
          </a:p>
          <a:p>
            <a:pPr marL="1485265" lvl="1" indent="-571500" defTabSz="9144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  <a:latin typeface="Calibri"/>
                <a:cs typeface="Calibri"/>
              </a:rPr>
              <a:t>Loss function</a:t>
            </a:r>
          </a:p>
          <a:p>
            <a:pPr defTabSz="914400"/>
            <a:endParaRPr lang="en-US" sz="44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 marL="571500" indent="-571500" defTabSz="9144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  <a:latin typeface="Calibri"/>
                <a:cs typeface="Calibri"/>
              </a:rPr>
              <a:t>Classification</a:t>
            </a:r>
          </a:p>
          <a:p>
            <a:pPr marL="1485265" lvl="1" indent="-571500" defTabSz="9144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  <a:latin typeface="Calibri"/>
                <a:cs typeface="Calibri"/>
              </a:rPr>
              <a:t>Description</a:t>
            </a:r>
          </a:p>
          <a:p>
            <a:pPr marL="1485265" lvl="1" indent="-571500" defTabSz="9144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  <a:latin typeface="Calibri"/>
                <a:cs typeface="Calibri"/>
              </a:rPr>
              <a:t>Logistic solution</a:t>
            </a:r>
          </a:p>
          <a:p>
            <a:pPr marL="1485265" lvl="1" indent="-571500" defTabSz="9144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  <a:latin typeface="Calibri"/>
                <a:cs typeface="Calibri"/>
              </a:rPr>
              <a:t>Loss function</a:t>
            </a:r>
          </a:p>
          <a:p>
            <a:pPr marL="1485265" lvl="1" indent="-571500" defTabSz="914400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 marL="571500" indent="-571500" defTabSz="9144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  <a:latin typeface="Calibri"/>
                <a:cs typeface="Calibri"/>
              </a:rPr>
              <a:t>Interpretation</a:t>
            </a:r>
          </a:p>
          <a:p>
            <a:pPr marL="1485265" lvl="1" indent="-571500" defTabSz="9144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  <a:latin typeface="Calibri"/>
                <a:cs typeface="Calibri"/>
              </a:rPr>
              <a:t>Scores are probabilities ?</a:t>
            </a:r>
          </a:p>
          <a:p>
            <a:pPr marL="1485265" lvl="1" indent="-571500" defTabSz="9144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  <a:latin typeface="Calibri"/>
                <a:cs typeface="Calibri"/>
              </a:rPr>
              <a:t>Limits of the analogy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26075E-0E16-44C1-851C-680F269F12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92" y="307155"/>
            <a:ext cx="4113128" cy="18377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CE768A-8AC7-4C0A-A5D9-FB5FB5EE6818}"/>
              </a:ext>
            </a:extLst>
          </p:cNvPr>
          <p:cNvSpPr txBox="1"/>
          <p:nvPr/>
        </p:nvSpPr>
        <p:spPr>
          <a:xfrm>
            <a:off x="5687717" y="409575"/>
            <a:ext cx="12459705" cy="14465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8800">
                <a:solidFill>
                  <a:srgbClr val="FFFFFF"/>
                </a:solidFill>
                <a:latin typeface="Arial"/>
                <a:cs typeface="Arial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48844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598E5378-FD63-4B67-BED5-CA6D7A8ED52F}"/>
              </a:ext>
            </a:extLst>
          </p:cNvPr>
          <p:cNvSpPr/>
          <p:nvPr/>
        </p:nvSpPr>
        <p:spPr>
          <a:xfrm>
            <a:off x="-5" y="0"/>
            <a:ext cx="24377655" cy="2410688"/>
          </a:xfrm>
          <a:prstGeom prst="rect">
            <a:avLst/>
          </a:prstGeom>
          <a:solidFill>
            <a:schemeClr val="accent6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itchFamily="34" charset="0"/>
            </a:endParaRPr>
          </a:p>
        </p:txBody>
      </p:sp>
      <p:sp>
        <p:nvSpPr>
          <p:cNvPr id="56" name="AutoShape 2" descr="Résultat de recherche d'images pour &quot;tech crunch logo&quot;">
            <a:extLst>
              <a:ext uri="{FF2B5EF4-FFF2-40B4-BE49-F238E27FC236}">
                <a16:creationId xmlns:a16="http://schemas.microsoft.com/office/drawing/2014/main" id="{1581F9A7-9E15-4449-AFCD-352BE37E71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6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7" name="AutoShape 4" descr="Résultat de recherche d'images pour &quot;tech crunch logo&quot;">
            <a:extLst>
              <a:ext uri="{FF2B5EF4-FFF2-40B4-BE49-F238E27FC236}">
                <a16:creationId xmlns:a16="http://schemas.microsoft.com/office/drawing/2014/main" id="{4FC05D11-5B59-4B46-B69F-1145812D2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6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26075E-0E16-44C1-851C-680F269F12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92" y="307155"/>
            <a:ext cx="4113128" cy="18377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CE768A-8AC7-4C0A-A5D9-FB5FB5EE6818}"/>
              </a:ext>
            </a:extLst>
          </p:cNvPr>
          <p:cNvSpPr txBox="1"/>
          <p:nvPr/>
        </p:nvSpPr>
        <p:spPr>
          <a:xfrm>
            <a:off x="5688013" y="409575"/>
            <a:ext cx="18371951" cy="14465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8800">
                <a:solidFill>
                  <a:srgbClr val="FFFFFF"/>
                </a:solidFill>
                <a:latin typeface="Arial"/>
                <a:cs typeface="Arial"/>
              </a:rPr>
              <a:t>Regression: description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8759C-8ACB-4249-B9FD-98554F978A09}"/>
              </a:ext>
            </a:extLst>
          </p:cNvPr>
          <p:cNvSpPr txBox="1"/>
          <p:nvPr/>
        </p:nvSpPr>
        <p:spPr>
          <a:xfrm>
            <a:off x="1038567" y="3362325"/>
            <a:ext cx="21062116" cy="329320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GB" u="sng"/>
              <a:t>Merriam-Webster dictionary: </a:t>
            </a:r>
            <a:r>
              <a:rPr lang="en-GB" b="1" u="sng"/>
              <a:t>Regression</a:t>
            </a:r>
            <a:r>
              <a:rPr lang="en-GB" u="sng"/>
              <a:t> definition:</a:t>
            </a:r>
            <a:r>
              <a:rPr lang="en-GB"/>
              <a:t> </a:t>
            </a:r>
            <a:endParaRPr lang="en-US"/>
          </a:p>
          <a:p>
            <a:pPr algn="just"/>
            <a:endParaRPr lang="en-GB"/>
          </a:p>
          <a:p>
            <a:pPr algn="just"/>
            <a:r>
              <a:rPr lang="en-GB"/>
              <a:t>A trend or shift toward a lower or less perfect state: such as [...]</a:t>
            </a:r>
            <a:endParaRPr lang="en-US"/>
          </a:p>
          <a:p>
            <a:pPr algn="just"/>
            <a:endParaRPr lang="en-GB"/>
          </a:p>
          <a:p>
            <a:pPr algn="just"/>
            <a:r>
              <a:rPr lang="en-GB" sz="3200"/>
              <a:t>[d]</a:t>
            </a:r>
            <a:r>
              <a:rPr lang="en-GB" sz="3200" b="1"/>
              <a:t> </a:t>
            </a:r>
            <a:r>
              <a:rPr lang="en-GB" sz="3200"/>
              <a:t>a </a:t>
            </a:r>
            <a:r>
              <a:rPr lang="en-GB" sz="3200" b="1"/>
              <a:t>functional relationship</a:t>
            </a:r>
            <a:r>
              <a:rPr lang="en-GB" sz="3200"/>
              <a:t> between two or more correlated variables that is often </a:t>
            </a:r>
            <a:r>
              <a:rPr lang="en-GB" sz="3200" b="1"/>
              <a:t>empirically determined from data</a:t>
            </a:r>
            <a:r>
              <a:rPr lang="en-GB" sz="3200"/>
              <a:t> and is used especially to predict values of one variable when given values of the others.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CA75A-97FF-4EC6-85D4-C05DAD537351}"/>
              </a:ext>
            </a:extLst>
          </p:cNvPr>
          <p:cNvSpPr txBox="1"/>
          <p:nvPr/>
        </p:nvSpPr>
        <p:spPr>
          <a:xfrm>
            <a:off x="1038567" y="8181975"/>
            <a:ext cx="20612703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GB" u="sng"/>
              <a:t>Use in machine learning:</a:t>
            </a:r>
            <a:r>
              <a:rPr lang="en-GB"/>
              <a:t> 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en-US"/>
              <a:t>A procedure to compute numerically the </a:t>
            </a:r>
            <a:r>
              <a:rPr lang="en-US" b="1"/>
              <a:t>best parameters</a:t>
            </a:r>
            <a:r>
              <a:rPr lang="en-US"/>
              <a:t> of a given </a:t>
            </a:r>
            <a:r>
              <a:rPr lang="en-US" b="1"/>
              <a:t>set of functions</a:t>
            </a:r>
            <a:r>
              <a:rPr lang="en-US"/>
              <a:t> to </a:t>
            </a:r>
            <a:r>
              <a:rPr lang="en-US" b="1"/>
              <a:t>fit train-data</a:t>
            </a:r>
            <a:r>
              <a:rPr lang="en-US"/>
              <a:t> and the resulting method that can be</a:t>
            </a:r>
            <a:r>
              <a:rPr lang="en-US" b="1"/>
              <a:t> applied on test-data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970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598E5378-FD63-4B67-BED5-CA6D7A8ED52F}"/>
              </a:ext>
            </a:extLst>
          </p:cNvPr>
          <p:cNvSpPr/>
          <p:nvPr/>
        </p:nvSpPr>
        <p:spPr>
          <a:xfrm>
            <a:off x="-5" y="0"/>
            <a:ext cx="24377655" cy="2410688"/>
          </a:xfrm>
          <a:prstGeom prst="rect">
            <a:avLst/>
          </a:prstGeom>
          <a:solidFill>
            <a:schemeClr val="accent6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itchFamily="34" charset="0"/>
            </a:endParaRPr>
          </a:p>
        </p:txBody>
      </p:sp>
      <p:sp>
        <p:nvSpPr>
          <p:cNvPr id="56" name="AutoShape 2" descr="Résultat de recherche d'images pour &quot;tech crunch logo&quot;">
            <a:extLst>
              <a:ext uri="{FF2B5EF4-FFF2-40B4-BE49-F238E27FC236}">
                <a16:creationId xmlns:a16="http://schemas.microsoft.com/office/drawing/2014/main" id="{1581F9A7-9E15-4449-AFCD-352BE37E71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6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7" name="AutoShape 4" descr="Résultat de recherche d'images pour &quot;tech crunch logo&quot;">
            <a:extLst>
              <a:ext uri="{FF2B5EF4-FFF2-40B4-BE49-F238E27FC236}">
                <a16:creationId xmlns:a16="http://schemas.microsoft.com/office/drawing/2014/main" id="{4FC05D11-5B59-4B46-B69F-1145812D2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6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26075E-0E16-44C1-851C-680F269F12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92" y="307155"/>
            <a:ext cx="4113128" cy="18377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FD9BAD-8672-49A4-9642-633D3349B32B}"/>
              </a:ext>
            </a:extLst>
          </p:cNvPr>
          <p:cNvSpPr txBox="1"/>
          <p:nvPr/>
        </p:nvSpPr>
        <p:spPr>
          <a:xfrm>
            <a:off x="5165221" y="352425"/>
            <a:ext cx="18371951" cy="14465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8800">
                <a:solidFill>
                  <a:srgbClr val="FFFFFF"/>
                </a:solidFill>
                <a:latin typeface="Arial"/>
                <a:cs typeface="Arial"/>
              </a:rPr>
              <a:t>Regression: linear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4CB6EB-BBD7-4F14-8082-10DC42FFE24D}"/>
              </a:ext>
            </a:extLst>
          </p:cNvPr>
          <p:cNvSpPr txBox="1"/>
          <p:nvPr/>
        </p:nvSpPr>
        <p:spPr>
          <a:xfrm>
            <a:off x="4134092" y="12096750"/>
            <a:ext cx="16182779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https://www.monoprix.fr/search/coca-cola</a:t>
            </a:r>
            <a:endParaRPr lang="en-US"/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383F90A-806C-4E90-944A-C799BA32B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92" y="3296812"/>
            <a:ext cx="8329640" cy="7614133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2F74AA0-0BA7-4908-8370-AE95A2A70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1872" y="3180188"/>
            <a:ext cx="13636769" cy="772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8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598E5378-FD63-4B67-BED5-CA6D7A8ED52F}"/>
              </a:ext>
            </a:extLst>
          </p:cNvPr>
          <p:cNvSpPr/>
          <p:nvPr/>
        </p:nvSpPr>
        <p:spPr>
          <a:xfrm>
            <a:off x="-5" y="0"/>
            <a:ext cx="24377655" cy="2410688"/>
          </a:xfrm>
          <a:prstGeom prst="rect">
            <a:avLst/>
          </a:prstGeom>
          <a:solidFill>
            <a:schemeClr val="accent6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itchFamily="34" charset="0"/>
            </a:endParaRPr>
          </a:p>
        </p:txBody>
      </p:sp>
      <p:sp>
        <p:nvSpPr>
          <p:cNvPr id="56" name="AutoShape 2" descr="Résultat de recherche d'images pour &quot;tech crunch logo&quot;">
            <a:extLst>
              <a:ext uri="{FF2B5EF4-FFF2-40B4-BE49-F238E27FC236}">
                <a16:creationId xmlns:a16="http://schemas.microsoft.com/office/drawing/2014/main" id="{1581F9A7-9E15-4449-AFCD-352BE37E71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6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7" name="AutoShape 4" descr="Résultat de recherche d'images pour &quot;tech crunch logo&quot;">
            <a:extLst>
              <a:ext uri="{FF2B5EF4-FFF2-40B4-BE49-F238E27FC236}">
                <a16:creationId xmlns:a16="http://schemas.microsoft.com/office/drawing/2014/main" id="{4FC05D11-5B59-4B46-B69F-1145812D2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6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26075E-0E16-44C1-851C-680F269F12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92" y="307155"/>
            <a:ext cx="4113128" cy="18377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FD9BAD-8672-49A4-9642-633D3349B32B}"/>
              </a:ext>
            </a:extLst>
          </p:cNvPr>
          <p:cNvSpPr txBox="1"/>
          <p:nvPr/>
        </p:nvSpPr>
        <p:spPr>
          <a:xfrm>
            <a:off x="5165221" y="352425"/>
            <a:ext cx="18371951" cy="14465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8800">
                <a:solidFill>
                  <a:srgbClr val="FFFFFF"/>
                </a:solidFill>
                <a:latin typeface="Arial"/>
                <a:cs typeface="Arial"/>
              </a:rPr>
              <a:t>Regression: linear solution</a:t>
            </a:r>
          </a:p>
        </p:txBody>
      </p:sp>
      <p:pic>
        <p:nvPicPr>
          <p:cNvPr id="3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AA4CEDFC-7CFC-4628-AB04-6D530390D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538" y="3505200"/>
            <a:ext cx="16997567" cy="958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4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598E5378-FD63-4B67-BED5-CA6D7A8ED52F}"/>
              </a:ext>
            </a:extLst>
          </p:cNvPr>
          <p:cNvSpPr/>
          <p:nvPr/>
        </p:nvSpPr>
        <p:spPr>
          <a:xfrm>
            <a:off x="-5" y="0"/>
            <a:ext cx="24377655" cy="2410688"/>
          </a:xfrm>
          <a:prstGeom prst="rect">
            <a:avLst/>
          </a:prstGeom>
          <a:solidFill>
            <a:schemeClr val="accent6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itchFamily="34" charset="0"/>
            </a:endParaRPr>
          </a:p>
        </p:txBody>
      </p:sp>
      <p:sp>
        <p:nvSpPr>
          <p:cNvPr id="56" name="AutoShape 2" descr="Résultat de recherche d'images pour &quot;tech crunch logo&quot;">
            <a:extLst>
              <a:ext uri="{FF2B5EF4-FFF2-40B4-BE49-F238E27FC236}">
                <a16:creationId xmlns:a16="http://schemas.microsoft.com/office/drawing/2014/main" id="{1581F9A7-9E15-4449-AFCD-352BE37E71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6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7" name="AutoShape 4" descr="Résultat de recherche d'images pour &quot;tech crunch logo&quot;">
            <a:extLst>
              <a:ext uri="{FF2B5EF4-FFF2-40B4-BE49-F238E27FC236}">
                <a16:creationId xmlns:a16="http://schemas.microsoft.com/office/drawing/2014/main" id="{4FC05D11-5B59-4B46-B69F-1145812D2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6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26075E-0E16-44C1-851C-680F269F12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92" y="307155"/>
            <a:ext cx="4113128" cy="18377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FD9BAD-8672-49A4-9642-633D3349B32B}"/>
              </a:ext>
            </a:extLst>
          </p:cNvPr>
          <p:cNvSpPr txBox="1"/>
          <p:nvPr/>
        </p:nvSpPr>
        <p:spPr>
          <a:xfrm>
            <a:off x="5165221" y="352425"/>
            <a:ext cx="18371951" cy="14465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8800">
                <a:solidFill>
                  <a:srgbClr val="FFFFFF"/>
                </a:solidFill>
                <a:latin typeface="Arial"/>
                <a:cs typeface="Arial"/>
              </a:rPr>
              <a:t>Regression: linear solution</a:t>
            </a:r>
          </a:p>
        </p:txBody>
      </p:sp>
      <p:pic>
        <p:nvPicPr>
          <p:cNvPr id="3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215C56A5-B1F0-49E7-A6DA-637CE25BA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805" y="2495550"/>
            <a:ext cx="18741300" cy="1070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6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598E5378-FD63-4B67-BED5-CA6D7A8ED52F}"/>
              </a:ext>
            </a:extLst>
          </p:cNvPr>
          <p:cNvSpPr/>
          <p:nvPr/>
        </p:nvSpPr>
        <p:spPr>
          <a:xfrm>
            <a:off x="-5" y="0"/>
            <a:ext cx="24377655" cy="2410688"/>
          </a:xfrm>
          <a:prstGeom prst="rect">
            <a:avLst/>
          </a:prstGeom>
          <a:solidFill>
            <a:schemeClr val="accent6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itchFamily="34" charset="0"/>
            </a:endParaRPr>
          </a:p>
        </p:txBody>
      </p:sp>
      <p:sp>
        <p:nvSpPr>
          <p:cNvPr id="56" name="AutoShape 2" descr="Résultat de recherche d'images pour &quot;tech crunch logo&quot;">
            <a:extLst>
              <a:ext uri="{FF2B5EF4-FFF2-40B4-BE49-F238E27FC236}">
                <a16:creationId xmlns:a16="http://schemas.microsoft.com/office/drawing/2014/main" id="{1581F9A7-9E15-4449-AFCD-352BE37E71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6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7" name="AutoShape 4" descr="Résultat de recherche d'images pour &quot;tech crunch logo&quot;">
            <a:extLst>
              <a:ext uri="{FF2B5EF4-FFF2-40B4-BE49-F238E27FC236}">
                <a16:creationId xmlns:a16="http://schemas.microsoft.com/office/drawing/2014/main" id="{4FC05D11-5B59-4B46-B69F-1145812D2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6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26075E-0E16-44C1-851C-680F269F12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92" y="307155"/>
            <a:ext cx="4113128" cy="18377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FD9BAD-8672-49A4-9642-633D3349B32B}"/>
              </a:ext>
            </a:extLst>
          </p:cNvPr>
          <p:cNvSpPr txBox="1"/>
          <p:nvPr/>
        </p:nvSpPr>
        <p:spPr>
          <a:xfrm>
            <a:off x="5165221" y="352425"/>
            <a:ext cx="18371951" cy="14465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8800">
                <a:solidFill>
                  <a:srgbClr val="FFFFFF"/>
                </a:solidFill>
                <a:latin typeface="Arial"/>
                <a:cs typeface="Arial"/>
              </a:rPr>
              <a:t>Regression: linear solution</a:t>
            </a:r>
          </a:p>
        </p:txBody>
      </p:sp>
      <p:pic>
        <p:nvPicPr>
          <p:cNvPr id="3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821671F3-18A9-44F4-9534-4DAEF8957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773" y="2562225"/>
            <a:ext cx="18545112" cy="1084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5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598E5378-FD63-4B67-BED5-CA6D7A8ED52F}"/>
              </a:ext>
            </a:extLst>
          </p:cNvPr>
          <p:cNvSpPr/>
          <p:nvPr/>
        </p:nvSpPr>
        <p:spPr>
          <a:xfrm>
            <a:off x="-5" y="0"/>
            <a:ext cx="24377655" cy="2410688"/>
          </a:xfrm>
          <a:prstGeom prst="rect">
            <a:avLst/>
          </a:prstGeom>
          <a:solidFill>
            <a:schemeClr val="accent6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itchFamily="34" charset="0"/>
            </a:endParaRPr>
          </a:p>
        </p:txBody>
      </p:sp>
      <p:sp>
        <p:nvSpPr>
          <p:cNvPr id="56" name="AutoShape 2" descr="Résultat de recherche d'images pour &quot;tech crunch logo&quot;">
            <a:extLst>
              <a:ext uri="{FF2B5EF4-FFF2-40B4-BE49-F238E27FC236}">
                <a16:creationId xmlns:a16="http://schemas.microsoft.com/office/drawing/2014/main" id="{1581F9A7-9E15-4449-AFCD-352BE37E71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6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7" name="AutoShape 4" descr="Résultat de recherche d'images pour &quot;tech crunch logo&quot;">
            <a:extLst>
              <a:ext uri="{FF2B5EF4-FFF2-40B4-BE49-F238E27FC236}">
                <a16:creationId xmlns:a16="http://schemas.microsoft.com/office/drawing/2014/main" id="{4FC05D11-5B59-4B46-B69F-1145812D2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6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26075E-0E16-44C1-851C-680F269F12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92" y="307155"/>
            <a:ext cx="4113128" cy="18377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FD9BAD-8672-49A4-9642-633D3349B32B}"/>
              </a:ext>
            </a:extLst>
          </p:cNvPr>
          <p:cNvSpPr txBox="1"/>
          <p:nvPr/>
        </p:nvSpPr>
        <p:spPr>
          <a:xfrm>
            <a:off x="5165221" y="352425"/>
            <a:ext cx="18371951" cy="14465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8800">
                <a:solidFill>
                  <a:srgbClr val="FFFFFF"/>
                </a:solidFill>
                <a:latin typeface="Arial"/>
                <a:cs typeface="Arial"/>
              </a:rPr>
              <a:t>Regression: loss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32977-C932-490E-A3F4-AFD7AA2B8FE9}"/>
              </a:ext>
            </a:extLst>
          </p:cNvPr>
          <p:cNvSpPr txBox="1"/>
          <p:nvPr/>
        </p:nvSpPr>
        <p:spPr>
          <a:xfrm>
            <a:off x="1476375" y="3390900"/>
            <a:ext cx="20202672" cy="951029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GB" u="sng"/>
              <a:t>Function:</a:t>
            </a:r>
            <a:r>
              <a:rPr lang="en-GB"/>
              <a:t> </a:t>
            </a:r>
            <a:endParaRPr lang="en-US"/>
          </a:p>
          <a:p>
            <a:pPr algn="just"/>
            <a:endParaRPr lang="en-GB"/>
          </a:p>
          <a:p>
            <a:pPr algn="just"/>
            <a:r>
              <a:rPr lang="en-GB"/>
              <a:t>a and b are the parameters to optimize. x is the value of the input and f[</a:t>
            </a:r>
            <a:r>
              <a:rPr lang="en-GB" err="1"/>
              <a:t>a,b</a:t>
            </a:r>
            <a:r>
              <a:rPr lang="en-GB"/>
              <a:t>](x) is the prediction.</a:t>
            </a:r>
          </a:p>
          <a:p>
            <a:pPr algn="just"/>
            <a:endParaRPr lang="en-GB"/>
          </a:p>
          <a:p>
            <a:pPr algn="just"/>
            <a:endParaRPr lang="en-GB"/>
          </a:p>
          <a:p>
            <a:pPr algn="just"/>
            <a:r>
              <a:rPr lang="en-GB" u="sng"/>
              <a:t>Loss/Cost function : </a:t>
            </a:r>
            <a:endParaRPr lang="en-GB"/>
          </a:p>
          <a:p>
            <a:pPr algn="just"/>
            <a:r>
              <a:rPr lang="en-GB"/>
              <a:t>Mean square error</a:t>
            </a:r>
          </a:p>
          <a:p>
            <a:pPr algn="just"/>
            <a:endParaRPr lang="en-GB"/>
          </a:p>
          <a:p>
            <a:pPr algn="just"/>
            <a:endParaRPr lang="en-GB"/>
          </a:p>
          <a:p>
            <a:pPr algn="just"/>
            <a:r>
              <a:rPr lang="en-GB" u="sng"/>
              <a:t>Interpretation:</a:t>
            </a:r>
            <a:r>
              <a:rPr lang="en-GB"/>
              <a:t>  Minimisation of the quadratic error.</a:t>
            </a:r>
          </a:p>
          <a:p>
            <a:pPr algn="just"/>
            <a:endParaRPr lang="en-GB"/>
          </a:p>
          <a:p>
            <a:pPr algn="just"/>
            <a:endParaRPr lang="en-GB"/>
          </a:p>
          <a:p>
            <a:pPr algn="just"/>
            <a:r>
              <a:rPr lang="en-GB" u="sng"/>
              <a:t>Optimisation method:</a:t>
            </a:r>
            <a:r>
              <a:rPr lang="en-GB"/>
              <a:t> Gradient Descent</a:t>
            </a:r>
          </a:p>
          <a:p>
            <a:pPr algn="just"/>
            <a:r>
              <a:rPr lang="en-GB"/>
              <a:t>0) start from a given set of parameters </a:t>
            </a:r>
          </a:p>
          <a:p>
            <a:pPr algn="just"/>
            <a:r>
              <a:rPr lang="en-GB"/>
              <a:t>1) find the direction of parameters decreasing the loss </a:t>
            </a:r>
          </a:p>
          <a:p>
            <a:pPr algn="just"/>
            <a:r>
              <a:rPr lang="en-GB"/>
              <a:t>2) update the parameters according to this direction</a:t>
            </a:r>
          </a:p>
          <a:p>
            <a:pPr algn="just"/>
            <a:r>
              <a:rPr lang="en-GB"/>
              <a:t>3) go back to 1) until error is sufficiently small</a:t>
            </a:r>
          </a:p>
        </p:txBody>
      </p:sp>
      <p:pic>
        <p:nvPicPr>
          <p:cNvPr id="2" name="Picture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3B91084D-F49E-484F-AE98-EC6D7CC57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497" y="3343275"/>
            <a:ext cx="6746554" cy="865645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55663239-7679-4D44-8E9B-FAB068BB4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496" y="5953125"/>
            <a:ext cx="12595645" cy="204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0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598E5378-FD63-4B67-BED5-CA6D7A8ED52F}"/>
              </a:ext>
            </a:extLst>
          </p:cNvPr>
          <p:cNvSpPr/>
          <p:nvPr/>
        </p:nvSpPr>
        <p:spPr>
          <a:xfrm>
            <a:off x="-5" y="0"/>
            <a:ext cx="24377655" cy="2410688"/>
          </a:xfrm>
          <a:prstGeom prst="rect">
            <a:avLst/>
          </a:prstGeom>
          <a:solidFill>
            <a:schemeClr val="accent6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itchFamily="34" charset="0"/>
            </a:endParaRPr>
          </a:p>
        </p:txBody>
      </p:sp>
      <p:sp>
        <p:nvSpPr>
          <p:cNvPr id="56" name="AutoShape 2" descr="Résultat de recherche d'images pour &quot;tech crunch logo&quot;">
            <a:extLst>
              <a:ext uri="{FF2B5EF4-FFF2-40B4-BE49-F238E27FC236}">
                <a16:creationId xmlns:a16="http://schemas.microsoft.com/office/drawing/2014/main" id="{1581F9A7-9E15-4449-AFCD-352BE37E71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6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7" name="AutoShape 4" descr="Résultat de recherche d'images pour &quot;tech crunch logo&quot;">
            <a:extLst>
              <a:ext uri="{FF2B5EF4-FFF2-40B4-BE49-F238E27FC236}">
                <a16:creationId xmlns:a16="http://schemas.microsoft.com/office/drawing/2014/main" id="{4FC05D11-5B59-4B46-B69F-1145812D2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6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26075E-0E16-44C1-851C-680F269F12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92" y="307155"/>
            <a:ext cx="4113128" cy="18377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FD9BAD-8672-49A4-9642-633D3349B32B}"/>
              </a:ext>
            </a:extLst>
          </p:cNvPr>
          <p:cNvSpPr txBox="1"/>
          <p:nvPr/>
        </p:nvSpPr>
        <p:spPr>
          <a:xfrm>
            <a:off x="5165221" y="352425"/>
            <a:ext cx="18371951" cy="14465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8800" dirty="0">
                <a:solidFill>
                  <a:srgbClr val="FFFFFF"/>
                </a:solidFill>
                <a:latin typeface="Arial"/>
                <a:cs typeface="Arial"/>
              </a:rPr>
              <a:t>Gradient descent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32977-C932-490E-A3F4-AFD7AA2B8FE9}"/>
              </a:ext>
            </a:extLst>
          </p:cNvPr>
          <p:cNvSpPr txBox="1"/>
          <p:nvPr/>
        </p:nvSpPr>
        <p:spPr>
          <a:xfrm>
            <a:off x="1476375" y="3390900"/>
            <a:ext cx="20202672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n-GB" dirty="0"/>
          </a:p>
        </p:txBody>
      </p:sp>
      <p:pic>
        <p:nvPicPr>
          <p:cNvPr id="7" name="Picture 7" descr="A picture containing web&#10;&#10;Description generated with high confidence">
            <a:extLst>
              <a:ext uri="{FF2B5EF4-FFF2-40B4-BE49-F238E27FC236}">
                <a16:creationId xmlns:a16="http://schemas.microsoft.com/office/drawing/2014/main" id="{A920D539-77B4-4EB2-877A-A1CD161A2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15" y="2905047"/>
            <a:ext cx="9297671" cy="10004167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A0727F5-4707-4347-BC27-8F43E30F2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5663" y="3987345"/>
            <a:ext cx="12451964" cy="677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5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ouleurs principales">
      <a:dk1>
        <a:sysClr val="windowText" lastClr="000000"/>
      </a:dk1>
      <a:lt1>
        <a:sysClr val="window" lastClr="FFFFFF"/>
      </a:lt1>
      <a:dk2>
        <a:srgbClr val="BF9474"/>
      </a:dk2>
      <a:lt2>
        <a:srgbClr val="BABBB1"/>
      </a:lt2>
      <a:accent1>
        <a:srgbClr val="7F9C90"/>
      </a:accent1>
      <a:accent2>
        <a:srgbClr val="5B7F95"/>
      </a:accent2>
      <a:accent3>
        <a:srgbClr val="964F4C"/>
      </a:accent3>
      <a:accent4>
        <a:srgbClr val="886159"/>
      </a:accent4>
      <a:accent5>
        <a:srgbClr val="A593A1"/>
      </a:accent5>
      <a:accent6>
        <a:srgbClr val="B2A8A2"/>
      </a:accent6>
      <a:hlink>
        <a:srgbClr val="000000"/>
      </a:hlink>
      <a:folHlink>
        <a:srgbClr val="000000"/>
      </a:folHlink>
    </a:clrScheme>
    <a:fontScheme name="BNP Sans">
      <a:majorFont>
        <a:latin typeface="BNPP Sans"/>
        <a:ea typeface=""/>
        <a:cs typeface=""/>
      </a:majorFont>
      <a:minorFont>
        <a:latin typeface="BNPP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EAF0B964ECB64FB59BB98D2B4520A9" ma:contentTypeVersion="9" ma:contentTypeDescription="Create a new document." ma:contentTypeScope="" ma:versionID="fc43830375b0dc045d116b83bf1b1443">
  <xsd:schema xmlns:xsd="http://www.w3.org/2001/XMLSchema" xmlns:xs="http://www.w3.org/2001/XMLSchema" xmlns:p="http://schemas.microsoft.com/office/2006/metadata/properties" xmlns:ns2="97a309de-17dc-46f3-ad64-bbcd2befedf1" xmlns:ns3="19c55b1e-d969-4ba7-8c72-b5424d345e1e" targetNamespace="http://schemas.microsoft.com/office/2006/metadata/properties" ma:root="true" ma:fieldsID="14adc2c4fa6bb73d80c8e7d51cb8797e" ns2:_="" ns3:_="">
    <xsd:import namespace="97a309de-17dc-46f3-ad64-bbcd2befedf1"/>
    <xsd:import namespace="19c55b1e-d969-4ba7-8c72-b5424d345e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a309de-17dc-46f3-ad64-bbcd2befed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c55b1e-d969-4ba7-8c72-b5424d345e1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9c55b1e-d969-4ba7-8c72-b5424d345e1e">
      <UserInfo>
        <DisplayName/>
        <AccountId xsi:nil="true"/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922380-8622-498F-83DC-60060BBACA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a309de-17dc-46f3-ad64-bbcd2befedf1"/>
    <ds:schemaRef ds:uri="19c55b1e-d969-4ba7-8c72-b5424d345e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40DD3E-868E-4B23-9756-F7527DA60F72}">
  <ds:schemaRefs>
    <ds:schemaRef ds:uri="19c55b1e-d969-4ba7-8c72-b5424d345e1e"/>
    <ds:schemaRef ds:uri="97a309de-17dc-46f3-ad64-bbcd2befedf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911654B-3C33-4B73-BC5C-833FE36025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Default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94</cp:revision>
  <dcterms:modified xsi:type="dcterms:W3CDTF">2019-08-19T08:59:29Z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0x01010074EAF0B964ECB64FB59BB98D2B4520A9</vt:lpwstr>
  </property>
  <property fmtid="{D5CDD505-2E9C-101B-9397-08002B2CF9AE}" pid="3" name="Order">
    <vt:r8>41600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