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754-9692-4297-A483-C145F62AB8D6}" type="datetimeFigureOut">
              <a:rPr lang="fr-FR" smtClean="0"/>
              <a:t>24/05/2015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F79B-06AA-4E1F-8FE7-E7C8D1C66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37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754-9692-4297-A483-C145F62AB8D6}" type="datetimeFigureOut">
              <a:rPr lang="fr-FR" smtClean="0"/>
              <a:t>24/05/2015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F79B-06AA-4E1F-8FE7-E7C8D1C66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02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754-9692-4297-A483-C145F62AB8D6}" type="datetimeFigureOut">
              <a:rPr lang="fr-FR" smtClean="0"/>
              <a:t>24/05/2015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F79B-06AA-4E1F-8FE7-E7C8D1C66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98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754-9692-4297-A483-C145F62AB8D6}" type="datetimeFigureOut">
              <a:rPr lang="fr-FR" smtClean="0"/>
              <a:t>24/05/2015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F79B-06AA-4E1F-8FE7-E7C8D1C66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5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754-9692-4297-A483-C145F62AB8D6}" type="datetimeFigureOut">
              <a:rPr lang="fr-FR" smtClean="0"/>
              <a:t>24/05/2015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F79B-06AA-4E1F-8FE7-E7C8D1C66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41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754-9692-4297-A483-C145F62AB8D6}" type="datetimeFigureOut">
              <a:rPr lang="fr-FR" smtClean="0"/>
              <a:t>24/05/2015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F79B-06AA-4E1F-8FE7-E7C8D1C66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2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754-9692-4297-A483-C145F62AB8D6}" type="datetimeFigureOut">
              <a:rPr lang="fr-FR" smtClean="0"/>
              <a:t>24/05/2015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F79B-06AA-4E1F-8FE7-E7C8D1C66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53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754-9692-4297-A483-C145F62AB8D6}" type="datetimeFigureOut">
              <a:rPr lang="fr-FR" smtClean="0"/>
              <a:t>24/05/2015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F79B-06AA-4E1F-8FE7-E7C8D1C66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6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754-9692-4297-A483-C145F62AB8D6}" type="datetimeFigureOut">
              <a:rPr lang="fr-FR" smtClean="0"/>
              <a:t>24/05/2015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F79B-06AA-4E1F-8FE7-E7C8D1C66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73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754-9692-4297-A483-C145F62AB8D6}" type="datetimeFigureOut">
              <a:rPr lang="fr-FR" smtClean="0"/>
              <a:t>24/05/2015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F79B-06AA-4E1F-8FE7-E7C8D1C66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00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A754-9692-4297-A483-C145F62AB8D6}" type="datetimeFigureOut">
              <a:rPr lang="fr-FR" smtClean="0"/>
              <a:t>24/05/2015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CF79B-06AA-4E1F-8FE7-E7C8D1C66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4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A754-9692-4297-A483-C145F62AB8D6}" type="datetimeFigureOut">
              <a:rPr lang="fr-FR" smtClean="0"/>
              <a:t>24/05/2015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F79B-06AA-4E1F-8FE7-E7C8D1C660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38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302635" y="2252028"/>
            <a:ext cx="5586731" cy="2353945"/>
            <a:chOff x="0" y="0"/>
            <a:chExt cx="5586426" cy="2355011"/>
          </a:xfrm>
        </p:grpSpPr>
        <p:grpSp>
          <p:nvGrpSpPr>
            <p:cNvPr id="5" name="Groupe 4"/>
            <p:cNvGrpSpPr/>
            <p:nvPr/>
          </p:nvGrpSpPr>
          <p:grpSpPr>
            <a:xfrm>
              <a:off x="0" y="0"/>
              <a:ext cx="2621915" cy="2355011"/>
              <a:chOff x="0" y="0"/>
              <a:chExt cx="2621915" cy="2355011"/>
            </a:xfrm>
          </p:grpSpPr>
          <p:grpSp>
            <p:nvGrpSpPr>
              <p:cNvPr id="17" name="Groupe 16"/>
              <p:cNvGrpSpPr/>
              <p:nvPr/>
            </p:nvGrpSpPr>
            <p:grpSpPr>
              <a:xfrm>
                <a:off x="0" y="0"/>
                <a:ext cx="2621915" cy="2355011"/>
                <a:chOff x="0" y="0"/>
                <a:chExt cx="2165230" cy="2042669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0" y="0"/>
                  <a:ext cx="2165230" cy="204266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0" y="0"/>
                  <a:ext cx="2164715" cy="2586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800"/>
                    </a:spcAft>
                  </a:pPr>
                  <a:r>
                    <a:rPr lang="fr-FR" sz="1150" b="1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192.168.0.12</a:t>
                  </a:r>
                  <a:endParaRPr lang="fr-FR" sz="115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" name="Rectangle à coins arrondis 17"/>
              <p:cNvSpPr/>
              <p:nvPr/>
            </p:nvSpPr>
            <p:spPr>
              <a:xfrm>
                <a:off x="1492370" y="552091"/>
                <a:ext cx="863600" cy="719455"/>
              </a:xfrm>
              <a:prstGeom prst="roundRect">
                <a:avLst>
                  <a:gd name="adj" fmla="val 453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200">
                    <a:solidFill>
                      <a:srgbClr val="0099F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Global registry</a:t>
                </a:r>
                <a:endParaRPr lang="fr-FR" sz="115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à coins arrondis 18"/>
              <p:cNvSpPr/>
              <p:nvPr/>
            </p:nvSpPr>
            <p:spPr>
              <a:xfrm>
                <a:off x="759125" y="1604513"/>
                <a:ext cx="1061049" cy="439514"/>
              </a:xfrm>
              <a:prstGeom prst="roundRect">
                <a:avLst>
                  <a:gd name="adj" fmla="val 453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108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150">
                    <a:solidFill>
                      <a:srgbClr val="ED7D3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RMI Registry</a:t>
                </a:r>
                <a:endParaRPr lang="fr-FR" sz="115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15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0" name="Rectangle à coins arrondis 19"/>
              <p:cNvSpPr/>
              <p:nvPr/>
            </p:nvSpPr>
            <p:spPr>
              <a:xfrm>
                <a:off x="267419" y="552091"/>
                <a:ext cx="863600" cy="719455"/>
              </a:xfrm>
              <a:prstGeom prst="roundRect">
                <a:avLst>
                  <a:gd name="adj" fmla="val 4538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200">
                    <a:solidFill>
                      <a:srgbClr val="7F7F7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Provider</a:t>
                </a:r>
                <a:endParaRPr lang="fr-FR" sz="115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Arc 20"/>
              <p:cNvSpPr/>
              <p:nvPr/>
            </p:nvSpPr>
            <p:spPr>
              <a:xfrm rot="10800000">
                <a:off x="491706" y="1026544"/>
                <a:ext cx="440906" cy="557254"/>
              </a:xfrm>
              <a:prstGeom prst="arc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62310" y="1337095"/>
                <a:ext cx="741644" cy="1984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000">
                    <a:solidFill>
                      <a:srgbClr val="00B05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fr-FR" sz="115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Connecteur droit 22"/>
              <p:cNvCxnSpPr/>
              <p:nvPr/>
            </p:nvCxnSpPr>
            <p:spPr>
              <a:xfrm>
                <a:off x="1173193" y="879895"/>
                <a:ext cx="288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1164566" y="940280"/>
                <a:ext cx="284672" cy="1984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000">
                    <a:solidFill>
                      <a:srgbClr val="00B05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endParaRPr lang="fr-FR" sz="115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1190625" y="0"/>
              <a:ext cx="4395801" cy="2355011"/>
              <a:chOff x="-1773886" y="0"/>
              <a:chExt cx="4395801" cy="2355011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-268" y="0"/>
                <a:ext cx="2622183" cy="2355011"/>
                <a:chOff x="-222" y="0"/>
                <a:chExt cx="2165452" cy="2042669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0" y="0"/>
                  <a:ext cx="2165230" cy="204266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-222" y="0"/>
                  <a:ext cx="2165178" cy="2586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800"/>
                    </a:spcAft>
                  </a:pPr>
                  <a:r>
                    <a:rPr lang="fr-FR" sz="1150" b="1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192.168.0.14</a:t>
                  </a:r>
                  <a:endParaRPr lang="fr-FR" sz="115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" name="Rectangle à coins arrondis 7"/>
              <p:cNvSpPr/>
              <p:nvPr/>
            </p:nvSpPr>
            <p:spPr>
              <a:xfrm>
                <a:off x="1492370" y="552091"/>
                <a:ext cx="863600" cy="719455"/>
              </a:xfrm>
              <a:prstGeom prst="roundRect">
                <a:avLst>
                  <a:gd name="adj" fmla="val 4538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200">
                    <a:solidFill>
                      <a:srgbClr val="BFBFB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Cyclic barrier</a:t>
                </a:r>
                <a:endParaRPr lang="fr-FR" sz="115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759125" y="1604513"/>
                <a:ext cx="1061049" cy="439514"/>
              </a:xfrm>
              <a:prstGeom prst="roundRect">
                <a:avLst>
                  <a:gd name="adj" fmla="val 453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108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150">
                    <a:solidFill>
                      <a:srgbClr val="ED7D3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RMI Registry</a:t>
                </a:r>
                <a:endParaRPr lang="fr-FR" sz="115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15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0" name="Rectangle à coins arrondis 9"/>
              <p:cNvSpPr/>
              <p:nvPr/>
            </p:nvSpPr>
            <p:spPr>
              <a:xfrm>
                <a:off x="267419" y="552091"/>
                <a:ext cx="863600" cy="719455"/>
              </a:xfrm>
              <a:prstGeom prst="roundRect">
                <a:avLst>
                  <a:gd name="adj" fmla="val 4538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200">
                    <a:solidFill>
                      <a:srgbClr val="7F7F7F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Consumer</a:t>
                </a:r>
                <a:endParaRPr lang="fr-FR" sz="115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Arc 10"/>
              <p:cNvSpPr/>
              <p:nvPr/>
            </p:nvSpPr>
            <p:spPr>
              <a:xfrm rot="4782459">
                <a:off x="-1033874" y="241094"/>
                <a:ext cx="829001" cy="2309026"/>
              </a:xfrm>
              <a:prstGeom prst="arc">
                <a:avLst>
                  <a:gd name="adj1" fmla="val 16586978"/>
                  <a:gd name="adj2" fmla="val 3171715"/>
                </a:avLst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-560458" y="1759018"/>
                <a:ext cx="741644" cy="1984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000">
                    <a:solidFill>
                      <a:srgbClr val="FF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(4)</a:t>
                </a:r>
                <a:endParaRPr lang="fr-FR" sz="115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Connecteur droit 12"/>
              <p:cNvCxnSpPr/>
              <p:nvPr/>
            </p:nvCxnSpPr>
            <p:spPr>
              <a:xfrm>
                <a:off x="-508958" y="870949"/>
                <a:ext cx="69011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-301775" y="914230"/>
                <a:ext cx="284672" cy="1984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fr-FR" sz="1000">
                    <a:solidFill>
                      <a:srgbClr val="FF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endParaRPr lang="fr-FR" sz="115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089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622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Times New Roman</vt:lpstr>
      <vt:lpstr>Thème Office</vt:lpstr>
      <vt:lpstr>Présentation PowerPoint</vt:lpstr>
      <vt:lpstr>Présentation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 Gumi</dc:creator>
  <cp:lastModifiedBy>Alex Gumi</cp:lastModifiedBy>
  <cp:revision>1</cp:revision>
  <dcterms:created xsi:type="dcterms:W3CDTF">2015-05-24T13:23:10Z</dcterms:created>
  <dcterms:modified xsi:type="dcterms:W3CDTF">2015-05-24T13:24:00Z</dcterms:modified>
</cp:coreProperties>
</file>