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20"/>
  </p:notesMasterIdLst>
  <p:handoutMasterIdLst>
    <p:handoutMasterId r:id="rId21"/>
  </p:handoutMasterIdLst>
  <p:sldIdLst>
    <p:sldId id="257" r:id="rId3"/>
    <p:sldId id="268" r:id="rId4"/>
    <p:sldId id="275" r:id="rId5"/>
    <p:sldId id="276" r:id="rId6"/>
    <p:sldId id="267" r:id="rId7"/>
    <p:sldId id="270" r:id="rId8"/>
    <p:sldId id="261" r:id="rId9"/>
    <p:sldId id="278" r:id="rId10"/>
    <p:sldId id="259" r:id="rId11"/>
    <p:sldId id="263" r:id="rId12"/>
    <p:sldId id="262" r:id="rId13"/>
    <p:sldId id="281" r:id="rId14"/>
    <p:sldId id="280" r:id="rId15"/>
    <p:sldId id="282" r:id="rId16"/>
    <p:sldId id="279" r:id="rId17"/>
    <p:sldId id="283" r:id="rId18"/>
    <p:sldId id="274" r:id="rId1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72">
          <p15:clr>
            <a:srgbClr val="A4A3A4"/>
          </p15:clr>
        </p15:guide>
        <p15:guide id="3" orient="horz" pos="3888">
          <p15:clr>
            <a:srgbClr val="A4A3A4"/>
          </p15:clr>
        </p15:guide>
        <p15:guide id="4" orient="horz" pos="368">
          <p15:clr>
            <a:srgbClr val="A4A3A4"/>
          </p15:clr>
        </p15:guide>
        <p15:guide id="5" pos="3839">
          <p15:clr>
            <a:srgbClr val="A4A3A4"/>
          </p15:clr>
        </p15:guide>
        <p15:guide id="6" pos="768">
          <p15:clr>
            <a:srgbClr val="A4A3A4"/>
          </p15:clr>
        </p15:guide>
        <p15:guide id="7" pos="729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6" autoAdjust="0"/>
    <p:restoredTop sz="81567" autoAdjust="0"/>
  </p:normalViewPr>
  <p:slideViewPr>
    <p:cSldViewPr>
      <p:cViewPr varScale="1">
        <p:scale>
          <a:sx n="75" d="100"/>
          <a:sy n="75" d="100"/>
        </p:scale>
        <p:origin x="1068" y="66"/>
      </p:cViewPr>
      <p:guideLst>
        <p:guide orient="horz" pos="2160"/>
        <p:guide orient="horz" pos="1072"/>
        <p:guide orient="horz" pos="3888"/>
        <p:guide orient="horz" pos="368"/>
        <p:guide pos="3839"/>
        <p:guide pos="768"/>
        <p:guide pos="7294"/>
      </p:guideLst>
    </p:cSldViewPr>
  </p:slideViewPr>
  <p:notesTextViewPr>
    <p:cViewPr>
      <p:scale>
        <a:sx n="1" d="1"/>
        <a:sy n="1" d="1"/>
      </p:scale>
      <p:origin x="0" y="0"/>
    </p:cViewPr>
  </p:notesTextViewPr>
  <p:notesViewPr>
    <p:cSldViewPr showGuides="1">
      <p:cViewPr varScale="1">
        <p:scale>
          <a:sx n="84" d="100"/>
          <a:sy n="84" d="100"/>
        </p:scale>
        <p:origin x="1002"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fr-FR"/>
              <a:t>07/01/2019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‹N°›</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fr-FR"/>
              <a:t>07/01/2019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‹N°›</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Bonjour</a:t>
            </a:r>
            <a:r>
              <a:rPr lang="fr-FR" baseline="0" dirty="0" smtClean="0"/>
              <a:t> (à tous),</a:t>
            </a:r>
          </a:p>
          <a:p>
            <a:endParaRPr lang="fr-FR" baseline="0" dirty="0" smtClean="0"/>
          </a:p>
          <a:p>
            <a:r>
              <a:rPr lang="fr-FR" baseline="0" dirty="0" smtClean="0"/>
              <a:t>Aujourd’hui nous allons présenter notre projet de TER qui est la réalisation d’un simulateur d’automates cellulaires.</a:t>
            </a:r>
            <a:endParaRPr lang="fr-FR" dirty="0"/>
          </a:p>
        </p:txBody>
      </p:sp>
      <p:sp>
        <p:nvSpPr>
          <p:cNvPr id="4" name="Espace réservé du numéro de diapositive 3"/>
          <p:cNvSpPr>
            <a:spLocks noGrp="1"/>
          </p:cNvSpPr>
          <p:nvPr>
            <p:ph type="sldNum" sz="quarter" idx="10"/>
          </p:nvPr>
        </p:nvSpPr>
        <p:spPr/>
        <p:txBody>
          <a:bodyPr/>
          <a:lstStyle/>
          <a:p>
            <a:fld id="{3EBA5BD7-F043-4D1B-AA17-CD412FC534DE}" type="slidenum">
              <a:rPr lang="fr-FR" smtClean="0"/>
              <a:t>1</a:t>
            </a:fld>
            <a:endParaRPr lang="fr-FR"/>
          </a:p>
        </p:txBody>
      </p:sp>
    </p:spTree>
    <p:extLst>
      <p:ext uri="{BB962C8B-B14F-4D97-AF65-F5344CB8AC3E}">
        <p14:creationId xmlns:p14="http://schemas.microsoft.com/office/powerpoint/2010/main" val="2365365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noProof="1" smtClean="0">
                <a:solidFill>
                  <a:srgbClr val="FFFFFF"/>
                </a:solidFill>
                <a:latin typeface="Times New Roman" panose="02020603050405020304" pitchFamily="18" charset="0"/>
                <a:cs typeface="Times New Roman" panose="02020603050405020304" pitchFamily="18" charset="0"/>
              </a:rPr>
              <a:t>L’objectif de notre simulateur est de construire ce type de diagrammes espace-temps.</a:t>
            </a:r>
            <a:endParaRPr lang="fr-FR" sz="1600" noProof="1" smtClean="0">
              <a:solidFill>
                <a:srgbClr val="FFFFFF"/>
              </a:solidFill>
              <a:latin typeface="Times New Roman" panose="02020603050405020304" pitchFamily="18" charset="0"/>
              <a:cs typeface="Times New Roman" panose="02020603050405020304" pitchFamily="18" charset="0"/>
            </a:endParaRPr>
          </a:p>
          <a:p>
            <a:endParaRPr lang="fr-FR" dirty="0" smtClean="0"/>
          </a:p>
          <a:p>
            <a:r>
              <a:rPr lang="en-US" sz="1600" noProof="1" smtClean="0">
                <a:solidFill>
                  <a:srgbClr val="FFFFFF"/>
                </a:solidFill>
                <a:latin typeface="Times New Roman" panose="02020603050405020304" pitchFamily="18" charset="0"/>
                <a:cs typeface="Times New Roman" panose="02020603050405020304" pitchFamily="18" charset="0"/>
              </a:rPr>
              <a:t>Cependant, l’objectif principale du simulateur est de construire des diagrammes espace-temps d’automates cellulaires </a:t>
            </a:r>
            <a:r>
              <a:rPr lang="en-US" sz="1600" u="sng" noProof="1" smtClean="0">
                <a:solidFill>
                  <a:srgbClr val="FFFFFF"/>
                </a:solidFill>
                <a:latin typeface="Times New Roman" panose="02020603050405020304" pitchFamily="18" charset="0"/>
                <a:cs typeface="Times New Roman" panose="02020603050405020304" pitchFamily="18" charset="0"/>
              </a:rPr>
              <a:t>non uniformes.</a:t>
            </a:r>
          </a:p>
        </p:txBody>
      </p:sp>
      <p:sp>
        <p:nvSpPr>
          <p:cNvPr id="4" name="Espace réservé du numéro de diapositive 3"/>
          <p:cNvSpPr>
            <a:spLocks noGrp="1"/>
          </p:cNvSpPr>
          <p:nvPr>
            <p:ph type="sldNum" sz="quarter" idx="10"/>
          </p:nvPr>
        </p:nvSpPr>
        <p:spPr/>
        <p:txBody>
          <a:bodyPr/>
          <a:lstStyle/>
          <a:p>
            <a:fld id="{3EBA5BD7-F043-4D1B-AA17-CD412FC534DE}" type="slidenum">
              <a:rPr lang="fr-FR" smtClean="0"/>
              <a:t>10</a:t>
            </a:fld>
            <a:endParaRPr lang="fr-FR"/>
          </a:p>
        </p:txBody>
      </p:sp>
    </p:spTree>
    <p:extLst>
      <p:ext uri="{BB962C8B-B14F-4D97-AF65-F5344CB8AC3E}">
        <p14:creationId xmlns:p14="http://schemas.microsoft.com/office/powerpoint/2010/main" val="4723331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Un automate cellulaire est dit uniforme, lorsque chaque cellule du monde cellulaire applique la même règle:</a:t>
            </a:r>
          </a:p>
          <a:p>
            <a:r>
              <a:rPr lang="fr-FR" baseline="0" dirty="0" smtClean="0"/>
              <a:t>Par exemple, la règle 90 présenté précédemment.</a:t>
            </a:r>
          </a:p>
          <a:p>
            <a:endParaRPr lang="fr-FR" baseline="0" dirty="0" smtClean="0"/>
          </a:p>
          <a:p>
            <a:pPr marL="0" marR="0" lvl="0" indent="0" algn="l" defTabSz="1218987" rtl="0" eaLnBrk="1" fontAlgn="auto" latinLnBrk="0" hangingPunct="1">
              <a:lnSpc>
                <a:spcPct val="100000"/>
              </a:lnSpc>
              <a:spcBef>
                <a:spcPts val="0"/>
              </a:spcBef>
              <a:spcAft>
                <a:spcPts val="0"/>
              </a:spcAft>
              <a:buClrTx/>
              <a:buSzTx/>
              <a:buFontTx/>
              <a:buNone/>
              <a:tabLst/>
              <a:defRPr/>
            </a:pPr>
            <a:r>
              <a:rPr lang="fr-FR" dirty="0" smtClean="0"/>
              <a:t>Un automate cellulaire est dit non uniforme, lorsque des cellules du monde cellulaire suivent des règles différentes:</a:t>
            </a:r>
          </a:p>
          <a:p>
            <a:pPr marL="0" marR="0" lvl="0" indent="0" algn="l" defTabSz="1218987" rtl="0" eaLnBrk="1" fontAlgn="auto" latinLnBrk="0" hangingPunct="1">
              <a:lnSpc>
                <a:spcPct val="100000"/>
              </a:lnSpc>
              <a:spcBef>
                <a:spcPts val="0"/>
              </a:spcBef>
              <a:spcAft>
                <a:spcPts val="0"/>
              </a:spcAft>
              <a:buClrTx/>
              <a:buSzTx/>
              <a:buFontTx/>
              <a:buNone/>
              <a:tabLst/>
              <a:defRPr/>
            </a:pPr>
            <a:r>
              <a:rPr lang="fr-FR" dirty="0" smtClean="0"/>
              <a:t>Sur cet</a:t>
            </a:r>
            <a:r>
              <a:rPr lang="fr-FR" baseline="0" dirty="0" smtClean="0"/>
              <a:t> exemple, des cellules appliquent la règle f1 qui pourrait être la règle 90, d’autre cellules suivent la règle f qui pourrait être la règle 218, et ainsi de suite.</a:t>
            </a:r>
            <a:endParaRPr lang="fr-FR" dirty="0" smtClean="0"/>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3EBA5BD7-F043-4D1B-AA17-CD412FC534DE}" type="slidenum">
              <a:rPr lang="fr-FR" smtClean="0"/>
              <a:t>11</a:t>
            </a:fld>
            <a:endParaRPr lang="fr-FR"/>
          </a:p>
        </p:txBody>
      </p:sp>
    </p:spTree>
    <p:extLst>
      <p:ext uri="{BB962C8B-B14F-4D97-AF65-F5344CB8AC3E}">
        <p14:creationId xmlns:p14="http://schemas.microsoft.com/office/powerpoint/2010/main" val="1395764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Si nous prenons</a:t>
            </a:r>
            <a:r>
              <a:rPr lang="fr-FR" baseline="0" dirty="0" smtClean="0"/>
              <a:t> ce type de configuration à un instant t et que les cellules à droite de la délimitation matérialisé ici applique la règle f qui sera ici la règle 90 et les cellules à gauche suivent la règle f1 qui </a:t>
            </a:r>
          </a:p>
          <a:p>
            <a:r>
              <a:rPr lang="fr-FR" baseline="0" dirty="0" smtClean="0"/>
              <a:t>sera ici la règle 253.</a:t>
            </a:r>
          </a:p>
          <a:p>
            <a:endParaRPr lang="fr-FR" baseline="0" dirty="0" smtClean="0"/>
          </a:p>
          <a:p>
            <a:r>
              <a:rPr lang="fr-FR" baseline="0" dirty="0" smtClean="0"/>
              <a:t>Si nous considérons cette cellule, elle suit la règle f qui est la règle 90. Cette cellule se trouve dans cette configuration et cette configuration donne une cellule dans un état 0.</a:t>
            </a:r>
          </a:p>
          <a:p>
            <a:r>
              <a:rPr lang="fr-FR" baseline="0" dirty="0" smtClean="0"/>
              <a:t>Ensuite, nous avons déjà vu précédemment comment évoluerons les cellules sur la partie droite par l’application de la règle 90.</a:t>
            </a:r>
          </a:p>
          <a:p>
            <a:endParaRPr lang="fr-FR" baseline="0" dirty="0" smtClean="0"/>
          </a:p>
          <a:p>
            <a:pPr algn="l"/>
            <a:r>
              <a:rPr lang="fr-FR" baseline="0" dirty="0" smtClean="0"/>
              <a:t>Cette cellule en revanche suit la règle f1 qui est la règle 253. Cette cellule se trouve dans la configuration suivante et la règle 253 nous dit que cette cellule évoluera dans un état noir.</a:t>
            </a:r>
          </a:p>
          <a:p>
            <a:pPr algn="l"/>
            <a:r>
              <a:rPr lang="fr-FR" baseline="0" dirty="0" smtClean="0"/>
              <a:t>Pour les autre cellules nous suivons le même procédé en appliquant la règle f1 qui est ici la règle 253.</a:t>
            </a:r>
            <a:endParaRPr lang="fr-FR" dirty="0"/>
          </a:p>
        </p:txBody>
      </p:sp>
      <p:sp>
        <p:nvSpPr>
          <p:cNvPr id="4" name="Espace réservé du numéro de diapositive 3"/>
          <p:cNvSpPr>
            <a:spLocks noGrp="1"/>
          </p:cNvSpPr>
          <p:nvPr>
            <p:ph type="sldNum" sz="quarter" idx="10"/>
          </p:nvPr>
        </p:nvSpPr>
        <p:spPr/>
        <p:txBody>
          <a:bodyPr/>
          <a:lstStyle/>
          <a:p>
            <a:fld id="{3EBA5BD7-F043-4D1B-AA17-CD412FC534DE}" type="slidenum">
              <a:rPr lang="fr-FR" smtClean="0"/>
              <a:t>12</a:t>
            </a:fld>
            <a:endParaRPr lang="fr-FR"/>
          </a:p>
        </p:txBody>
      </p:sp>
    </p:spTree>
    <p:extLst>
      <p:ext uri="{BB962C8B-B14F-4D97-AF65-F5344CB8AC3E}">
        <p14:creationId xmlns:p14="http://schemas.microsoft.com/office/powerpoint/2010/main" val="1187753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Nous pouvons donc</a:t>
            </a:r>
            <a:r>
              <a:rPr lang="fr-FR" baseline="0" dirty="0" smtClean="0"/>
              <a:t> obtenir des diagramme espace-temps d’automates cellulaires non uniforme.</a:t>
            </a:r>
          </a:p>
          <a:p>
            <a:endParaRPr lang="fr-FR" baseline="0" dirty="0" smtClean="0"/>
          </a:p>
          <a:p>
            <a:r>
              <a:rPr lang="fr-FR" baseline="0" dirty="0" smtClean="0"/>
              <a:t>Ici, nous pouvons clairement découper ce diagramme en plusieurs régions distinctes… dont voici les règles associés à chaque régions.</a:t>
            </a:r>
          </a:p>
          <a:p>
            <a:endParaRPr lang="fr-FR" baseline="0" dirty="0" smtClean="0"/>
          </a:p>
          <a:p>
            <a:r>
              <a:rPr lang="fr-FR" baseline="0" dirty="0" smtClean="0"/>
              <a:t>Nous voyons aussi que la non uniformité entraine des perturbations intéressantes dans le diagramme espace-temps.</a:t>
            </a:r>
          </a:p>
        </p:txBody>
      </p:sp>
      <p:sp>
        <p:nvSpPr>
          <p:cNvPr id="4" name="Espace réservé du numéro de diapositive 3"/>
          <p:cNvSpPr>
            <a:spLocks noGrp="1"/>
          </p:cNvSpPr>
          <p:nvPr>
            <p:ph type="sldNum" sz="quarter" idx="10"/>
          </p:nvPr>
        </p:nvSpPr>
        <p:spPr/>
        <p:txBody>
          <a:bodyPr/>
          <a:lstStyle/>
          <a:p>
            <a:fld id="{3EBA5BD7-F043-4D1B-AA17-CD412FC534DE}" type="slidenum">
              <a:rPr lang="fr-FR" smtClean="0"/>
              <a:t>13</a:t>
            </a:fld>
            <a:endParaRPr lang="fr-FR"/>
          </a:p>
        </p:txBody>
      </p:sp>
    </p:spTree>
    <p:extLst>
      <p:ext uri="{BB962C8B-B14F-4D97-AF65-F5344CB8AC3E}">
        <p14:creationId xmlns:p14="http://schemas.microsoft.com/office/powerpoint/2010/main" val="1498293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implémenter cette différence de concepts,</a:t>
            </a:r>
            <a:r>
              <a:rPr lang="fr-FR" baseline="0" dirty="0" smtClean="0"/>
              <a:t> nous avons dû changé entre autre notre approche concernant l’application des règles d’évolutions.</a:t>
            </a:r>
          </a:p>
          <a:p>
            <a:endParaRPr lang="fr-FR" baseline="0" dirty="0" smtClean="0"/>
          </a:p>
          <a:p>
            <a:r>
              <a:rPr lang="fr-FR" baseline="0" dirty="0" smtClean="0"/>
              <a:t>Dans le cas uniforme, l’information contenant la règle d’évolution peut être encapsulé et externalisé dans un composant que nous nommerons Simulateur.</a:t>
            </a:r>
          </a:p>
          <a:p>
            <a:r>
              <a:rPr lang="fr-FR" baseline="0" dirty="0" smtClean="0"/>
              <a:t>Ainsi, dans le cas uniforme les cellules fournirons la configuration du voisinage et le simulateur prendra cette configuration en entrée, appliquera la règle f sur la configuration et fournira à la cellule son état au temps suivant.</a:t>
            </a:r>
          </a:p>
          <a:p>
            <a:endParaRPr lang="fr-FR" baseline="0" dirty="0" smtClean="0"/>
          </a:p>
          <a:p>
            <a:r>
              <a:rPr lang="fr-FR" baseline="0" dirty="0" smtClean="0"/>
              <a:t>Dans le cas non uniforme ce principe ne peut pas être appliqué puisque chaque cellule suit une règle potentiellement différentes.</a:t>
            </a:r>
          </a:p>
          <a:p>
            <a:r>
              <a:rPr lang="fr-FR" baseline="0" dirty="0" smtClean="0"/>
              <a:t>Dans le cas non uniforme, une cellule héritera de l’information contenant la règle d’évolution ainsi que son rayon associée. </a:t>
            </a:r>
          </a:p>
          <a:p>
            <a:r>
              <a:rPr lang="fr-FR" baseline="0" dirty="0" smtClean="0"/>
              <a:t>Cette information se transmettra au fil des évolutions un peu comme l’ADN d’une cellule biologique.</a:t>
            </a:r>
            <a:endParaRPr lang="fr-FR" dirty="0"/>
          </a:p>
        </p:txBody>
      </p:sp>
      <p:sp>
        <p:nvSpPr>
          <p:cNvPr id="4" name="Espace réservé du numéro de diapositive 3"/>
          <p:cNvSpPr>
            <a:spLocks noGrp="1"/>
          </p:cNvSpPr>
          <p:nvPr>
            <p:ph type="sldNum" sz="quarter" idx="10"/>
          </p:nvPr>
        </p:nvSpPr>
        <p:spPr/>
        <p:txBody>
          <a:bodyPr/>
          <a:lstStyle/>
          <a:p>
            <a:fld id="{3EBA5BD7-F043-4D1B-AA17-CD412FC534DE}" type="slidenum">
              <a:rPr lang="fr-FR" smtClean="0"/>
              <a:t>14</a:t>
            </a:fld>
            <a:endParaRPr lang="fr-FR"/>
          </a:p>
        </p:txBody>
      </p:sp>
    </p:spTree>
    <p:extLst>
      <p:ext uri="{BB962C8B-B14F-4D97-AF65-F5344CB8AC3E}">
        <p14:creationId xmlns:p14="http://schemas.microsoft.com/office/powerpoint/2010/main" val="104858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Nous allons maintenant présenter en direct notre simulateur ainsi</a:t>
            </a:r>
            <a:r>
              <a:rPr lang="fr-FR" baseline="0" dirty="0" smtClean="0"/>
              <a:t> que ses fonctionnalités.</a:t>
            </a:r>
            <a:endParaRPr lang="fr-FR" dirty="0"/>
          </a:p>
        </p:txBody>
      </p:sp>
      <p:sp>
        <p:nvSpPr>
          <p:cNvPr id="4" name="Espace réservé du numéro de diapositive 3"/>
          <p:cNvSpPr>
            <a:spLocks noGrp="1"/>
          </p:cNvSpPr>
          <p:nvPr>
            <p:ph type="sldNum" sz="quarter" idx="10"/>
          </p:nvPr>
        </p:nvSpPr>
        <p:spPr/>
        <p:txBody>
          <a:bodyPr/>
          <a:lstStyle/>
          <a:p>
            <a:fld id="{3EBA5BD7-F043-4D1B-AA17-CD412FC534DE}" type="slidenum">
              <a:rPr lang="fr-FR" smtClean="0"/>
              <a:t>15</a:t>
            </a:fld>
            <a:endParaRPr lang="fr-FR"/>
          </a:p>
        </p:txBody>
      </p:sp>
    </p:spTree>
    <p:extLst>
      <p:ext uri="{BB962C8B-B14F-4D97-AF65-F5344CB8AC3E}">
        <p14:creationId xmlns:p14="http://schemas.microsoft.com/office/powerpoint/2010/main" val="36275174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600" kern="1200" dirty="0" smtClean="0">
                <a:solidFill>
                  <a:schemeClr val="tx1"/>
                </a:solidFill>
                <a:effectLst/>
                <a:latin typeface="+mn-lt"/>
                <a:ea typeface="+mn-ea"/>
                <a:cs typeface="+mn-cs"/>
              </a:rPr>
              <a:t>Les automates cellulaires sont un vaste sujet qui fait l’objet d’études encore aujourd’hui. En effet, le modèle des automates cellulaires est simple dans sa définition mais le comportement macroscopique de ces derniers peut être complexe.</a:t>
            </a:r>
          </a:p>
          <a:p>
            <a:r>
              <a:rPr lang="fr-FR" sz="1600" kern="1200" dirty="0" smtClean="0">
                <a:solidFill>
                  <a:schemeClr val="tx1"/>
                </a:solidFill>
                <a:effectLst/>
                <a:latin typeface="+mn-lt"/>
                <a:ea typeface="+mn-ea"/>
                <a:cs typeface="+mn-cs"/>
              </a:rPr>
              <a:t> </a:t>
            </a:r>
          </a:p>
          <a:p>
            <a:r>
              <a:rPr lang="fr-FR" sz="1600" kern="1200" dirty="0" smtClean="0">
                <a:solidFill>
                  <a:schemeClr val="tx1"/>
                </a:solidFill>
                <a:effectLst/>
                <a:latin typeface="+mn-lt"/>
                <a:ea typeface="+mn-ea"/>
                <a:cs typeface="+mn-cs"/>
              </a:rPr>
              <a:t>Dans ce contexte, ce sujet laisse un large champ de perspectives quant à l’amélioration d’un simulateur d’automates cellulaires.</a:t>
            </a:r>
          </a:p>
          <a:p>
            <a:endParaRPr lang="fr-FR" dirty="0" smtClean="0"/>
          </a:p>
          <a:p>
            <a:r>
              <a:rPr lang="fr-FR" dirty="0" smtClean="0"/>
              <a:t>/************************/</a:t>
            </a:r>
          </a:p>
          <a:p>
            <a:r>
              <a:rPr lang="fr-FR" sz="1600" kern="1200" dirty="0" smtClean="0">
                <a:solidFill>
                  <a:schemeClr val="tx1"/>
                </a:solidFill>
                <a:effectLst/>
                <a:latin typeface="+mn-lt"/>
                <a:ea typeface="+mn-ea"/>
                <a:cs typeface="+mn-cs"/>
              </a:rPr>
              <a:t>Ainsi, nous pourrions continuer l’implémentation de notre simulateur pour y intégrer de nouvelles fonctionnalités comme la prise en compte de nouvelles conditions au bord, améliorer l’IHM pour une expérience toujours plus agréable pour l’utilisateur, optimiser le code pour améliorer les temps de calculs, ou encore définir une règle par un langage de scripts que pourrait apprendre l’utilisateur.</a:t>
            </a:r>
          </a:p>
          <a:p>
            <a:r>
              <a:rPr lang="fr-FR" sz="1600" kern="1200" dirty="0" smtClean="0">
                <a:solidFill>
                  <a:schemeClr val="tx1"/>
                </a:solidFill>
                <a:effectLst/>
                <a:latin typeface="+mn-lt"/>
                <a:ea typeface="+mn-ea"/>
                <a:cs typeface="+mn-cs"/>
              </a:rPr>
              <a:t>Ce projet est donc très ouvert et la reprise du projet peut tout à fait être le sujet d’un prochain TER.</a:t>
            </a:r>
          </a:p>
          <a:p>
            <a:endParaRPr lang="fr-FR" dirty="0"/>
          </a:p>
        </p:txBody>
      </p:sp>
      <p:sp>
        <p:nvSpPr>
          <p:cNvPr id="4" name="Espace réservé du numéro de diapositive 3"/>
          <p:cNvSpPr>
            <a:spLocks noGrp="1"/>
          </p:cNvSpPr>
          <p:nvPr>
            <p:ph type="sldNum" sz="quarter" idx="10"/>
          </p:nvPr>
        </p:nvSpPr>
        <p:spPr/>
        <p:txBody>
          <a:bodyPr/>
          <a:lstStyle/>
          <a:p>
            <a:fld id="{3EBA5BD7-F043-4D1B-AA17-CD412FC534DE}" type="slidenum">
              <a:rPr lang="fr-FR" smtClean="0"/>
              <a:t>16</a:t>
            </a:fld>
            <a:endParaRPr lang="fr-FR"/>
          </a:p>
        </p:txBody>
      </p:sp>
    </p:spTree>
    <p:extLst>
      <p:ext uri="{BB962C8B-B14F-4D97-AF65-F5344CB8AC3E}">
        <p14:creationId xmlns:p14="http://schemas.microsoft.com/office/powerpoint/2010/main" val="3465158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Nous allons suivre le plan</a:t>
            </a:r>
            <a:r>
              <a:rPr lang="fr-FR" baseline="0" dirty="0" smtClean="0"/>
              <a:t> suivant:</a:t>
            </a:r>
          </a:p>
          <a:p>
            <a:endParaRPr lang="fr-FR" baseline="0" dirty="0" smtClean="0"/>
          </a:p>
          <a:p>
            <a:r>
              <a:rPr lang="fr-FR" baseline="0" dirty="0" smtClean="0"/>
              <a:t>Tout d’abord nous commencerons par une brève introduction pour introduire les concepts de base.</a:t>
            </a:r>
          </a:p>
          <a:p>
            <a:endParaRPr lang="fr-FR" baseline="0" dirty="0" smtClean="0"/>
          </a:p>
          <a:p>
            <a:r>
              <a:rPr lang="fr-FR" baseline="0" dirty="0" smtClean="0"/>
              <a:t>Puis nous aborderons les concepts associés aux automates cellulaires uniformes.</a:t>
            </a:r>
          </a:p>
          <a:p>
            <a:endParaRPr lang="fr-FR" baseline="0" dirty="0" smtClean="0"/>
          </a:p>
          <a:p>
            <a:pPr marL="0" marR="0" lvl="0" indent="0" algn="l" defTabSz="1218987" rtl="0" eaLnBrk="1" fontAlgn="auto" latinLnBrk="0" hangingPunct="1">
              <a:lnSpc>
                <a:spcPct val="100000"/>
              </a:lnSpc>
              <a:spcBef>
                <a:spcPts val="0"/>
              </a:spcBef>
              <a:spcAft>
                <a:spcPts val="0"/>
              </a:spcAft>
              <a:buClrTx/>
              <a:buSzTx/>
              <a:buFontTx/>
              <a:buNone/>
              <a:tabLst/>
              <a:defRPr/>
            </a:pPr>
            <a:r>
              <a:rPr lang="fr-FR" baseline="0" dirty="0" smtClean="0"/>
              <a:t>Puis nous aborderons ensuite les concepts de non uniformité.</a:t>
            </a:r>
          </a:p>
          <a:p>
            <a:endParaRPr lang="fr-FR" baseline="0" dirty="0" smtClean="0"/>
          </a:p>
          <a:p>
            <a:r>
              <a:rPr lang="fr-FR" baseline="0" dirty="0" smtClean="0"/>
              <a:t>Nous enchainerons ensuite par le travail effectué et la réalisation du simulateur.</a:t>
            </a:r>
          </a:p>
          <a:p>
            <a:endParaRPr lang="fr-FR" baseline="0" dirty="0" smtClean="0"/>
          </a:p>
          <a:p>
            <a:r>
              <a:rPr lang="fr-FR" baseline="0" dirty="0" smtClean="0"/>
              <a:t>Enfin, nous conclurons par les perspectives d’évolution qu’offre ce projet ainsi que la conclusion de notre travail.</a:t>
            </a:r>
          </a:p>
        </p:txBody>
      </p:sp>
      <p:sp>
        <p:nvSpPr>
          <p:cNvPr id="4" name="Espace réservé du numéro de diapositive 3"/>
          <p:cNvSpPr>
            <a:spLocks noGrp="1"/>
          </p:cNvSpPr>
          <p:nvPr>
            <p:ph type="sldNum" sz="quarter" idx="10"/>
          </p:nvPr>
        </p:nvSpPr>
        <p:spPr/>
        <p:txBody>
          <a:bodyPr/>
          <a:lstStyle/>
          <a:p>
            <a:fld id="{3EBA5BD7-F043-4D1B-AA17-CD412FC534DE}" type="slidenum">
              <a:rPr lang="fr-FR" smtClean="0"/>
              <a:t>2</a:t>
            </a:fld>
            <a:endParaRPr lang="fr-FR"/>
          </a:p>
        </p:txBody>
      </p:sp>
    </p:spTree>
    <p:extLst>
      <p:ext uri="{BB962C8B-B14F-4D97-AF65-F5344CB8AC3E}">
        <p14:creationId xmlns:p14="http://schemas.microsoft.com/office/powerpoint/2010/main" val="2425490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Nous allons commencer</a:t>
            </a:r>
            <a:r>
              <a:rPr lang="fr-FR" baseline="0" dirty="0" smtClean="0"/>
              <a:t> </a:t>
            </a:r>
            <a:r>
              <a:rPr lang="fr-FR" dirty="0" smtClean="0"/>
              <a:t>par introduire quelques définitions essentielles.</a:t>
            </a:r>
          </a:p>
          <a:p>
            <a:endParaRPr lang="fr-FR" dirty="0" smtClean="0"/>
          </a:p>
          <a:p>
            <a:r>
              <a:rPr lang="fr-FR" dirty="0" smtClean="0"/>
              <a:t>Un automate cellulaire est mathématiquement parlant un triplé (A, r, f)</a:t>
            </a:r>
          </a:p>
          <a:p>
            <a:endParaRPr lang="fr-FR" dirty="0" smtClean="0"/>
          </a:p>
          <a:p>
            <a:pPr marL="0" marR="0" lvl="0" indent="0" algn="l" defTabSz="1218987" rtl="0" eaLnBrk="1" fontAlgn="auto" latinLnBrk="0" hangingPunct="1">
              <a:lnSpc>
                <a:spcPct val="100000"/>
              </a:lnSpc>
              <a:spcBef>
                <a:spcPts val="0"/>
              </a:spcBef>
              <a:spcAft>
                <a:spcPts val="0"/>
              </a:spcAft>
              <a:buClrTx/>
              <a:buSzTx/>
              <a:buFontTx/>
              <a:buNone/>
              <a:tabLst/>
              <a:defRPr/>
            </a:pPr>
            <a:r>
              <a:rPr lang="en-US" sz="1600" noProof="1" smtClean="0">
                <a:solidFill>
                  <a:srgbClr val="FFFFFF"/>
                </a:solidFill>
                <a:latin typeface="Times New Roman" panose="02020603050405020304" pitchFamily="18" charset="0"/>
                <a:cs typeface="Times New Roman" panose="02020603050405020304" pitchFamily="18" charset="0"/>
              </a:rPr>
              <a:t>- A est un ensemble fini appelé “</a:t>
            </a:r>
            <a:r>
              <a:rPr lang="en-US" sz="1600" i="1" noProof="1" smtClean="0">
                <a:solidFill>
                  <a:srgbClr val="FFFFFF"/>
                </a:solidFill>
                <a:latin typeface="Times New Roman" panose="02020603050405020304" pitchFamily="18" charset="0"/>
                <a:cs typeface="Times New Roman" panose="02020603050405020304" pitchFamily="18" charset="0"/>
              </a:rPr>
              <a:t>alphabet</a:t>
            </a:r>
            <a:r>
              <a:rPr lang="en-US" sz="1600" noProof="1" smtClean="0">
                <a:solidFill>
                  <a:srgbClr val="FFFFFF"/>
                </a:solidFill>
                <a:latin typeface="Times New Roman" panose="02020603050405020304" pitchFamily="18" charset="0"/>
                <a:cs typeface="Times New Roman" panose="02020603050405020304" pitchFamily="18" charset="0"/>
              </a:rPr>
              <a:t>”</a:t>
            </a:r>
            <a:endParaRPr lang="fr-FR" sz="1600" i="1" noProof="1" smtClean="0">
              <a:solidFill>
                <a:srgbClr val="FFFFFF"/>
              </a:solidFill>
              <a:latin typeface="Times New Roman" panose="02020603050405020304" pitchFamily="18" charset="0"/>
              <a:cs typeface="Times New Roman" panose="02020603050405020304" pitchFamily="18" charset="0"/>
            </a:endParaRPr>
          </a:p>
          <a:p>
            <a:endParaRPr lang="fr-FR" dirty="0" smtClean="0"/>
          </a:p>
          <a:p>
            <a:pPr marL="0" marR="0" lvl="0" indent="0" algn="l" defTabSz="1218987" rtl="0" eaLnBrk="1" fontAlgn="auto" latinLnBrk="0" hangingPunct="1">
              <a:lnSpc>
                <a:spcPct val="100000"/>
              </a:lnSpc>
              <a:spcBef>
                <a:spcPts val="0"/>
              </a:spcBef>
              <a:spcAft>
                <a:spcPts val="0"/>
              </a:spcAft>
              <a:buClrTx/>
              <a:buSzTx/>
              <a:buFontTx/>
              <a:buNone/>
              <a:tabLst/>
              <a:defRPr/>
            </a:pPr>
            <a:r>
              <a:rPr lang="en-US" sz="1600" noProof="1" smtClean="0">
                <a:solidFill>
                  <a:srgbClr val="FFFFFF"/>
                </a:solidFill>
                <a:latin typeface="Times New Roman" panose="02020603050405020304" pitchFamily="18" charset="0"/>
                <a:cs typeface="Times New Roman" panose="02020603050405020304" pitchFamily="18" charset="0"/>
              </a:rPr>
              <a:t>-  r est un entier positif appelé “</a:t>
            </a:r>
            <a:r>
              <a:rPr lang="en-US" sz="1600" i="1" noProof="1" smtClean="0">
                <a:solidFill>
                  <a:srgbClr val="FFFFFF"/>
                </a:solidFill>
                <a:latin typeface="Times New Roman" panose="02020603050405020304" pitchFamily="18" charset="0"/>
                <a:cs typeface="Times New Roman" panose="02020603050405020304" pitchFamily="18" charset="0"/>
              </a:rPr>
              <a:t>rayon</a:t>
            </a:r>
            <a:r>
              <a:rPr lang="en-US" sz="1600" noProof="1" smtClean="0">
                <a:solidFill>
                  <a:srgbClr val="FFFFFF"/>
                </a:solidFill>
                <a:latin typeface="Times New Roman" panose="02020603050405020304" pitchFamily="18" charset="0"/>
                <a:cs typeface="Times New Roman" panose="02020603050405020304" pitchFamily="18" charset="0"/>
              </a:rPr>
              <a:t>”</a:t>
            </a:r>
            <a:endParaRPr lang="fr-FR" sz="1600" i="1" noProof="1" smtClean="0">
              <a:solidFill>
                <a:srgbClr val="FFFFFF"/>
              </a:solidFill>
              <a:latin typeface="Times New Roman" panose="02020603050405020304" pitchFamily="18" charset="0"/>
              <a:cs typeface="Times New Roman" panose="02020603050405020304" pitchFamily="18" charset="0"/>
            </a:endParaRPr>
          </a:p>
          <a:p>
            <a:endParaRPr lang="fr-FR" dirty="0" smtClean="0"/>
          </a:p>
          <a:p>
            <a:r>
              <a:rPr lang="en-US" sz="1600" noProof="1" smtClean="0">
                <a:solidFill>
                  <a:srgbClr val="FFFFFF"/>
                </a:solidFill>
                <a:latin typeface="Times New Roman" panose="02020603050405020304" pitchFamily="18" charset="0"/>
                <a:cs typeface="Times New Roman" panose="02020603050405020304" pitchFamily="18" charset="0"/>
              </a:rPr>
              <a:t>- f est une fontion nommée “</a:t>
            </a:r>
            <a:r>
              <a:rPr lang="en-US" sz="1600" i="1" noProof="1" smtClean="0">
                <a:solidFill>
                  <a:srgbClr val="FFFFFF"/>
                </a:solidFill>
                <a:latin typeface="Times New Roman" panose="02020603050405020304" pitchFamily="18" charset="0"/>
                <a:cs typeface="Times New Roman" panose="02020603050405020304" pitchFamily="18" charset="0"/>
              </a:rPr>
              <a:t>règle locale</a:t>
            </a:r>
            <a:r>
              <a:rPr lang="en-US" sz="1600" noProof="1" smtClean="0">
                <a:solidFill>
                  <a:srgbClr val="FFFFFF"/>
                </a:solidFill>
                <a:latin typeface="Times New Roman" panose="02020603050405020304" pitchFamily="18" charset="0"/>
                <a:cs typeface="Times New Roman" panose="02020603050405020304" pitchFamily="18" charset="0"/>
              </a:rPr>
              <a:t>” qui représentera la règle d’evolution des cellules.</a:t>
            </a:r>
            <a:endParaRPr lang="fr-FR" dirty="0"/>
          </a:p>
        </p:txBody>
      </p:sp>
      <p:sp>
        <p:nvSpPr>
          <p:cNvPr id="4" name="Espace réservé du numéro de diapositive 3"/>
          <p:cNvSpPr>
            <a:spLocks noGrp="1"/>
          </p:cNvSpPr>
          <p:nvPr>
            <p:ph type="sldNum" sz="quarter" idx="10"/>
          </p:nvPr>
        </p:nvSpPr>
        <p:spPr/>
        <p:txBody>
          <a:bodyPr/>
          <a:lstStyle/>
          <a:p>
            <a:fld id="{3EBA5BD7-F043-4D1B-AA17-CD412FC534DE}" type="slidenum">
              <a:rPr lang="fr-FR" smtClean="0"/>
              <a:t>3</a:t>
            </a:fld>
            <a:endParaRPr lang="fr-FR"/>
          </a:p>
        </p:txBody>
      </p:sp>
    </p:spTree>
    <p:extLst>
      <p:ext uri="{BB962C8B-B14F-4D97-AF65-F5344CB8AC3E}">
        <p14:creationId xmlns:p14="http://schemas.microsoft.com/office/powerpoint/2010/main" val="3936519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defTabSz="914400">
              <a:lnSpc>
                <a:spcPct val="85000"/>
              </a:lnSpc>
              <a:spcBef>
                <a:spcPts val="768"/>
              </a:spcBef>
              <a:buClr>
                <a:srgbClr val="FFFFFF"/>
              </a:buClr>
              <a:buFontTx/>
              <a:buNone/>
            </a:pPr>
            <a:r>
              <a:rPr lang="en-US" sz="1600" noProof="1" smtClean="0">
                <a:solidFill>
                  <a:srgbClr val="FFFFFF"/>
                </a:solidFill>
                <a:latin typeface="Times New Roman" panose="02020603050405020304" pitchFamily="18" charset="0"/>
                <a:cs typeface="Times New Roman" panose="02020603050405020304" pitchFamily="18" charset="0"/>
              </a:rPr>
              <a:t>-L’alphabet A représente le nombre d’états que peut</a:t>
            </a:r>
            <a:r>
              <a:rPr lang="en-US" sz="1600" baseline="0" noProof="1" smtClean="0">
                <a:solidFill>
                  <a:srgbClr val="FFFFFF"/>
                </a:solidFill>
                <a:latin typeface="Times New Roman" panose="02020603050405020304" pitchFamily="18" charset="0"/>
                <a:cs typeface="Times New Roman" panose="02020603050405020304" pitchFamily="18" charset="0"/>
              </a:rPr>
              <a:t> </a:t>
            </a:r>
            <a:r>
              <a:rPr lang="en-US" sz="1600" noProof="1" smtClean="0">
                <a:solidFill>
                  <a:srgbClr val="FFFFFF"/>
                </a:solidFill>
                <a:latin typeface="Times New Roman" panose="02020603050405020304" pitchFamily="18" charset="0"/>
                <a:cs typeface="Times New Roman" panose="02020603050405020304" pitchFamily="18" charset="0"/>
              </a:rPr>
              <a:t>prendre une cellule.</a:t>
            </a:r>
          </a:p>
          <a:p>
            <a:pPr marL="0" indent="0" defTabSz="914400">
              <a:lnSpc>
                <a:spcPct val="85000"/>
              </a:lnSpc>
              <a:spcBef>
                <a:spcPts val="768"/>
              </a:spcBef>
              <a:buClr>
                <a:srgbClr val="FFFFFF"/>
              </a:buClr>
              <a:buFontTx/>
              <a:buNone/>
            </a:pPr>
            <a:endParaRPr lang="en-US" sz="1600" noProof="1" smtClean="0">
              <a:solidFill>
                <a:srgbClr val="FFFFFF"/>
              </a:solidFill>
              <a:latin typeface="Times New Roman" panose="02020603050405020304" pitchFamily="18" charset="0"/>
              <a:cs typeface="Times New Roman" panose="02020603050405020304" pitchFamily="18" charset="0"/>
            </a:endParaRPr>
          </a:p>
          <a:p>
            <a:pPr marL="0" indent="0" defTabSz="914400">
              <a:lnSpc>
                <a:spcPct val="85000"/>
              </a:lnSpc>
              <a:spcBef>
                <a:spcPts val="768"/>
              </a:spcBef>
              <a:buClr>
                <a:srgbClr val="FFFFFF"/>
              </a:buClr>
              <a:buFontTx/>
              <a:buNone/>
            </a:pPr>
            <a:r>
              <a:rPr lang="en-US" sz="1600" noProof="1" smtClean="0">
                <a:solidFill>
                  <a:srgbClr val="FFFFFF"/>
                </a:solidFill>
                <a:latin typeface="Times New Roman" panose="02020603050405020304" pitchFamily="18" charset="0"/>
                <a:cs typeface="Times New Roman" panose="02020603050405020304" pitchFamily="18" charset="0"/>
              </a:rPr>
              <a:t>Par</a:t>
            </a:r>
            <a:r>
              <a:rPr lang="en-US" sz="1600" baseline="0" noProof="1" smtClean="0">
                <a:solidFill>
                  <a:srgbClr val="FFFFFF"/>
                </a:solidFill>
                <a:latin typeface="Times New Roman" panose="02020603050405020304" pitchFamily="18" charset="0"/>
                <a:cs typeface="Times New Roman" panose="02020603050405020304" pitchFamily="18" charset="0"/>
              </a:rPr>
              <a:t> exemple, si nous prenons l’alphabet ayant 3 états et que nous prenons une analogie biologique, une cellule pourrait être dans:</a:t>
            </a:r>
          </a:p>
          <a:p>
            <a:pPr marL="0" indent="0" defTabSz="914400">
              <a:lnSpc>
                <a:spcPct val="85000"/>
              </a:lnSpc>
              <a:spcBef>
                <a:spcPts val="768"/>
              </a:spcBef>
              <a:buClr>
                <a:srgbClr val="FFFFFF"/>
              </a:buClr>
              <a:buFontTx/>
              <a:buNone/>
            </a:pPr>
            <a:r>
              <a:rPr lang="en-US" sz="1600" baseline="0" noProof="1" smtClean="0">
                <a:solidFill>
                  <a:srgbClr val="FFFFFF"/>
                </a:solidFill>
                <a:latin typeface="Times New Roman" panose="02020603050405020304" pitchFamily="18" charset="0"/>
                <a:cs typeface="Times New Roman" panose="02020603050405020304" pitchFamily="18" charset="0"/>
              </a:rPr>
              <a:t>-un état de mort</a:t>
            </a:r>
          </a:p>
          <a:p>
            <a:pPr marL="0" indent="0" defTabSz="914400">
              <a:lnSpc>
                <a:spcPct val="85000"/>
              </a:lnSpc>
              <a:spcBef>
                <a:spcPts val="768"/>
              </a:spcBef>
              <a:buClr>
                <a:srgbClr val="FFFFFF"/>
              </a:buClr>
              <a:buFontTx/>
              <a:buNone/>
            </a:pPr>
            <a:r>
              <a:rPr lang="en-US" sz="1600" baseline="0" noProof="1" smtClean="0">
                <a:solidFill>
                  <a:srgbClr val="FFFFFF"/>
                </a:solidFill>
                <a:latin typeface="Times New Roman" panose="02020603050405020304" pitchFamily="18" charset="0"/>
                <a:cs typeface="Times New Roman" panose="02020603050405020304" pitchFamily="18" charset="0"/>
              </a:rPr>
              <a:t>-un état vivant</a:t>
            </a:r>
          </a:p>
          <a:p>
            <a:pPr marL="0" indent="0" defTabSz="914400">
              <a:lnSpc>
                <a:spcPct val="85000"/>
              </a:lnSpc>
              <a:spcBef>
                <a:spcPts val="768"/>
              </a:spcBef>
              <a:buClr>
                <a:srgbClr val="FFFFFF"/>
              </a:buClr>
              <a:buFontTx/>
              <a:buNone/>
            </a:pPr>
            <a:r>
              <a:rPr lang="en-US" sz="1600" baseline="0" noProof="1" smtClean="0">
                <a:solidFill>
                  <a:srgbClr val="FFFFFF"/>
                </a:solidFill>
                <a:latin typeface="Times New Roman" panose="02020603050405020304" pitchFamily="18" charset="0"/>
                <a:cs typeface="Times New Roman" panose="02020603050405020304" pitchFamily="18" charset="0"/>
              </a:rPr>
              <a:t>-un état malade</a:t>
            </a:r>
            <a:endParaRPr lang="fr-FR" sz="1600" noProof="1" smtClean="0">
              <a:solidFill>
                <a:srgbClr val="FFFFFF"/>
              </a:solidFill>
              <a:latin typeface="Times New Roman" panose="02020603050405020304" pitchFamily="18"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10"/>
          </p:nvPr>
        </p:nvSpPr>
        <p:spPr/>
        <p:txBody>
          <a:bodyPr/>
          <a:lstStyle/>
          <a:p>
            <a:fld id="{3EBA5BD7-F043-4D1B-AA17-CD412FC534DE}" type="slidenum">
              <a:rPr lang="fr-FR" smtClean="0"/>
              <a:t>4</a:t>
            </a:fld>
            <a:endParaRPr lang="fr-FR"/>
          </a:p>
        </p:txBody>
      </p:sp>
    </p:spTree>
    <p:extLst>
      <p:ext uri="{BB962C8B-B14F-4D97-AF65-F5344CB8AC3E}">
        <p14:creationId xmlns:p14="http://schemas.microsoft.com/office/powerpoint/2010/main" val="3438488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noProof="1" smtClean="0">
                <a:solidFill>
                  <a:srgbClr val="FFFFFF"/>
                </a:solidFill>
                <a:latin typeface="Times New Roman" panose="02020603050405020304" pitchFamily="18" charset="0"/>
                <a:cs typeface="Times New Roman" panose="02020603050405020304" pitchFamily="18" charset="0"/>
              </a:rPr>
              <a:t>L’état des cellules évolue dans le temps en fonction de leur voisinage et d’une règle définie.</a:t>
            </a:r>
            <a:endParaRPr lang="fr-FR" sz="1600" noProof="1" smtClean="0">
              <a:solidFill>
                <a:srgbClr val="FFFFFF"/>
              </a:solidFill>
              <a:latin typeface="Times New Roman" panose="02020603050405020304" pitchFamily="18" charset="0"/>
              <a:cs typeface="Times New Roman" panose="02020603050405020304" pitchFamily="18" charset="0"/>
            </a:endParaRPr>
          </a:p>
          <a:p>
            <a:endParaRPr lang="fr-FR" dirty="0" smtClean="0"/>
          </a:p>
          <a:p>
            <a:r>
              <a:rPr lang="fr-FR" dirty="0" smtClean="0"/>
              <a:t>Nous</a:t>
            </a:r>
            <a:r>
              <a:rPr lang="fr-FR" baseline="0" dirty="0" smtClean="0"/>
              <a:t> pouvons par exemple avoir ce type de règle.</a:t>
            </a:r>
          </a:p>
          <a:p>
            <a:r>
              <a:rPr lang="fr-FR" baseline="0" dirty="0" smtClean="0"/>
              <a:t>Les cellules du haut représentent une configuration possible dans laquelle une cellule peut ce trouver.</a:t>
            </a:r>
          </a:p>
          <a:p>
            <a:r>
              <a:rPr lang="fr-FR" baseline="0" dirty="0" smtClean="0"/>
              <a:t>Les cellules du bas représente l’évolution de l’état de la cellule du milieu au temps t+1.</a:t>
            </a:r>
            <a:endParaRPr lang="fr-FR" dirty="0"/>
          </a:p>
        </p:txBody>
      </p:sp>
      <p:sp>
        <p:nvSpPr>
          <p:cNvPr id="4" name="Espace réservé du numéro de diapositive 3"/>
          <p:cNvSpPr>
            <a:spLocks noGrp="1"/>
          </p:cNvSpPr>
          <p:nvPr>
            <p:ph type="sldNum" sz="quarter" idx="10"/>
          </p:nvPr>
        </p:nvSpPr>
        <p:spPr/>
        <p:txBody>
          <a:bodyPr/>
          <a:lstStyle/>
          <a:p>
            <a:fld id="{3EBA5BD7-F043-4D1B-AA17-CD412FC534DE}" type="slidenum">
              <a:rPr lang="fr-FR" smtClean="0"/>
              <a:t>5</a:t>
            </a:fld>
            <a:endParaRPr lang="fr-FR"/>
          </a:p>
        </p:txBody>
      </p:sp>
    </p:spTree>
    <p:extLst>
      <p:ext uri="{BB962C8B-B14F-4D97-AF65-F5344CB8AC3E}">
        <p14:creationId xmlns:p14="http://schemas.microsoft.com/office/powerpoint/2010/main" val="789253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noProof="1" smtClean="0">
                <a:solidFill>
                  <a:srgbClr val="FFFFFF"/>
                </a:solidFill>
                <a:latin typeface="Times New Roman" panose="02020603050405020304" pitchFamily="18" charset="0"/>
                <a:cs typeface="Times New Roman" panose="02020603050405020304" pitchFamily="18" charset="0"/>
              </a:rPr>
              <a:t>Considérons un monde cellulaire.</a:t>
            </a:r>
          </a:p>
          <a:p>
            <a:endParaRPr lang="en-US" sz="1600" noProof="1" smtClean="0">
              <a:solidFill>
                <a:srgbClr val="FFFFFF"/>
              </a:solidFill>
              <a:latin typeface="Times New Roman" panose="02020603050405020304" pitchFamily="18" charset="0"/>
              <a:cs typeface="Times New Roman" panose="02020603050405020304" pitchFamily="18" charset="0"/>
            </a:endParaRPr>
          </a:p>
          <a:p>
            <a:r>
              <a:rPr lang="en-US" sz="1600" noProof="1" smtClean="0">
                <a:solidFill>
                  <a:srgbClr val="FFFFFF"/>
                </a:solidFill>
                <a:latin typeface="Times New Roman" panose="02020603050405020304" pitchFamily="18" charset="0"/>
                <a:cs typeface="Times New Roman" panose="02020603050405020304" pitchFamily="18" charset="0"/>
              </a:rPr>
              <a:t>A un instant t, chaque cellule se trouve dans un état appartenant à l’alphabet.</a:t>
            </a:r>
          </a:p>
          <a:p>
            <a:endParaRPr lang="en-US" sz="1600" noProof="1" smtClean="0">
              <a:solidFill>
                <a:srgbClr val="FFFFFF"/>
              </a:solidFill>
              <a:latin typeface="Times New Roman" panose="02020603050405020304" pitchFamily="18" charset="0"/>
              <a:cs typeface="Times New Roman" panose="02020603050405020304" pitchFamily="18" charset="0"/>
            </a:endParaRPr>
          </a:p>
          <a:p>
            <a:r>
              <a:rPr lang="en-US" sz="1600" noProof="1" smtClean="0">
                <a:solidFill>
                  <a:srgbClr val="FFFFFF"/>
                </a:solidFill>
                <a:latin typeface="Times New Roman" panose="02020603050405020304" pitchFamily="18" charset="0"/>
                <a:cs typeface="Times New Roman" panose="02020603050405020304" pitchFamily="18" charset="0"/>
              </a:rPr>
              <a:t>Nous pouvons par exemple considerer ce type de configuration avec tout les</a:t>
            </a:r>
            <a:r>
              <a:rPr lang="en-US" sz="1600" baseline="0" noProof="1" smtClean="0">
                <a:solidFill>
                  <a:srgbClr val="FFFFFF"/>
                </a:solidFill>
                <a:latin typeface="Times New Roman" panose="02020603050405020304" pitchFamily="18" charset="0"/>
                <a:cs typeface="Times New Roman" panose="02020603050405020304" pitchFamily="18" charset="0"/>
              </a:rPr>
              <a:t> cellules se trouvant dans un état 0 et une cellule qui se trouve dans un état 1.</a:t>
            </a:r>
            <a:endParaRPr lang="en-US" dirty="0"/>
          </a:p>
        </p:txBody>
      </p:sp>
      <p:sp>
        <p:nvSpPr>
          <p:cNvPr id="4" name="Slide Number Placeholder 3"/>
          <p:cNvSpPr>
            <a:spLocks noGrp="1"/>
          </p:cNvSpPr>
          <p:nvPr>
            <p:ph type="sldNum" sz="quarter" idx="10"/>
          </p:nvPr>
        </p:nvSpPr>
        <p:spPr/>
        <p:txBody>
          <a:bodyPr/>
          <a:lstStyle/>
          <a:p>
            <a:pPr algn="r" defTabSz="1216152">
              <a:buNone/>
            </a:pPr>
            <a:fld id="{3EBA5BD7-F043-4D1B-AA17-CD412FC534DE}" type="slidenum">
              <a:rPr lang="en-US" sz="1200" b="0" i="0">
                <a:latin typeface="Calibri"/>
                <a:ea typeface="+mn-ea"/>
                <a:cs typeface="+mn-cs"/>
              </a:rPr>
              <a:t>6</a:t>
            </a:fld>
            <a:endParaRPr lang="en-US" sz="1200" b="0" i="0">
              <a:latin typeface="Calibri"/>
              <a:ea typeface="+mn-ea"/>
              <a:cs typeface="+mn-cs"/>
            </a:endParaRPr>
          </a:p>
        </p:txBody>
      </p:sp>
    </p:spTree>
    <p:extLst>
      <p:ext uri="{BB962C8B-B14F-4D97-AF65-F5344CB8AC3E}">
        <p14:creationId xmlns:p14="http://schemas.microsoft.com/office/powerpoint/2010/main" val="4117229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fr-FR" dirty="0" smtClean="0"/>
              <a:t>Si nous prenons maintenant un automate cellulaire ayant un alphabet A={0;1} alors cet automate</a:t>
            </a:r>
            <a:r>
              <a:rPr lang="fr-FR" baseline="0" dirty="0" smtClean="0"/>
              <a:t> sera appelé automate cellulaire élémentaire</a:t>
            </a:r>
            <a:r>
              <a:rPr lang="fr-FR" dirty="0" smtClean="0"/>
              <a:t>.</a:t>
            </a:r>
          </a:p>
          <a:p>
            <a:endParaRPr lang="fr-FR" dirty="0" smtClean="0"/>
          </a:p>
          <a:p>
            <a:r>
              <a:rPr lang="fr-FR" dirty="0" smtClean="0"/>
              <a:t>Ainsi, si nous considérons une règle d ’évolution par exemple ce type de règle</a:t>
            </a:r>
            <a:r>
              <a:rPr lang="fr-FR" baseline="0" dirty="0" smtClean="0"/>
              <a:t> alors</a:t>
            </a:r>
            <a:endParaRPr lang="en-US" sz="1600" noProof="1" smtClean="0">
              <a:solidFill>
                <a:srgbClr val="FFFFFF"/>
              </a:solidFill>
              <a:latin typeface="Times New Roman" panose="02020603050405020304" pitchFamily="18" charset="0"/>
              <a:cs typeface="Times New Roman" panose="02020603050405020304" pitchFamily="18" charset="0"/>
            </a:endParaRPr>
          </a:p>
          <a:p>
            <a:r>
              <a:rPr lang="en-US" sz="1600" noProof="1" smtClean="0">
                <a:solidFill>
                  <a:srgbClr val="FFFFFF"/>
                </a:solidFill>
                <a:latin typeface="Times New Roman" panose="02020603050405020304" pitchFamily="18" charset="0"/>
                <a:cs typeface="Times New Roman" panose="02020603050405020304" pitchFamily="18" charset="0"/>
              </a:rPr>
              <a:t>nous pouvons </a:t>
            </a:r>
            <a:r>
              <a:rPr lang="en-US" sz="1600" baseline="0" noProof="1" smtClean="0">
                <a:solidFill>
                  <a:srgbClr val="FFFFFF"/>
                </a:solidFill>
                <a:latin typeface="Times New Roman" panose="02020603050405020304" pitchFamily="18" charset="0"/>
                <a:cs typeface="Times New Roman" panose="02020603050405020304" pitchFamily="18" charset="0"/>
              </a:rPr>
              <a:t>former un nombre binaire.à partir des états de l’évolutions des cellules. </a:t>
            </a:r>
          </a:p>
          <a:p>
            <a:endParaRPr lang="en-US" sz="1600" baseline="0" noProof="1" smtClean="0">
              <a:solidFill>
                <a:srgbClr val="FFFFFF"/>
              </a:solidFill>
              <a:latin typeface="Times New Roman" panose="02020603050405020304" pitchFamily="18" charset="0"/>
              <a:cs typeface="Times New Roman" panose="02020603050405020304" pitchFamily="18" charset="0"/>
            </a:endParaRPr>
          </a:p>
          <a:p>
            <a:r>
              <a:rPr lang="en-US" sz="1600" baseline="0" noProof="1" smtClean="0">
                <a:solidFill>
                  <a:srgbClr val="FFFFFF"/>
                </a:solidFill>
                <a:latin typeface="Times New Roman" panose="02020603050405020304" pitchFamily="18" charset="0"/>
                <a:cs typeface="Times New Roman" panose="02020603050405020304" pitchFamily="18" charset="0"/>
              </a:rPr>
              <a:t>Ce nombre binaire peut être convertit en base decimale. Ici ce nombre binaire représente le nombre 90 en base 10.</a:t>
            </a:r>
          </a:p>
          <a:p>
            <a:r>
              <a:rPr lang="en-US" sz="1600" baseline="0" noProof="1" smtClean="0">
                <a:solidFill>
                  <a:srgbClr val="FFFFFF"/>
                </a:solidFill>
                <a:latin typeface="Times New Roman" panose="02020603050405020304" pitchFamily="18" charset="0"/>
                <a:cs typeface="Times New Roman" panose="02020603050405020304" pitchFamily="18" charset="0"/>
              </a:rPr>
              <a:t>Ainsi, cette règle sera nommé la règle 90.</a:t>
            </a:r>
            <a:endParaRPr lang="fr-FR" dirty="0"/>
          </a:p>
        </p:txBody>
      </p:sp>
      <p:sp>
        <p:nvSpPr>
          <p:cNvPr id="4" name="Espace réservé du numéro de diapositive 3"/>
          <p:cNvSpPr>
            <a:spLocks noGrp="1"/>
          </p:cNvSpPr>
          <p:nvPr>
            <p:ph type="sldNum" sz="quarter" idx="10"/>
          </p:nvPr>
        </p:nvSpPr>
        <p:spPr/>
        <p:txBody>
          <a:bodyPr/>
          <a:lstStyle/>
          <a:p>
            <a:fld id="{3EBA5BD7-F043-4D1B-AA17-CD412FC534DE}" type="slidenum">
              <a:rPr lang="fr-FR" smtClean="0"/>
              <a:t>7</a:t>
            </a:fld>
            <a:endParaRPr lang="fr-FR"/>
          </a:p>
        </p:txBody>
      </p:sp>
    </p:spTree>
    <p:extLst>
      <p:ext uri="{BB962C8B-B14F-4D97-AF65-F5344CB8AC3E}">
        <p14:creationId xmlns:p14="http://schemas.microsoft.com/office/powerpoint/2010/main" val="3055482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Prenons maintenant ce type</a:t>
            </a:r>
            <a:r>
              <a:rPr lang="fr-FR" baseline="0" dirty="0" smtClean="0"/>
              <a:t> de configuration, au temps t.</a:t>
            </a:r>
          </a:p>
          <a:p>
            <a:r>
              <a:rPr lang="fr-FR" baseline="0" dirty="0" smtClean="0"/>
              <a:t>Ainsi que la règle d’évolution 90.</a:t>
            </a:r>
          </a:p>
          <a:p>
            <a:r>
              <a:rPr lang="fr-FR" baseline="0" dirty="0" smtClean="0"/>
              <a:t>Nous voulons savoir ce que devient cette configuration à l’instant t+1 après l’application de la règle 90.</a:t>
            </a:r>
          </a:p>
          <a:p>
            <a:endParaRPr lang="fr-FR" baseline="0" dirty="0" smtClean="0"/>
          </a:p>
          <a:p>
            <a:r>
              <a:rPr lang="fr-FR" baseline="0" dirty="0" smtClean="0"/>
              <a:t>Considérons tout d’abord cette cellule.</a:t>
            </a:r>
          </a:p>
          <a:p>
            <a:r>
              <a:rPr lang="fr-FR" baseline="0" dirty="0" smtClean="0"/>
              <a:t>Et un rayon r=1. Si il était égale à 2, il faudrait considéré l’ensemble de ces cellules.</a:t>
            </a:r>
          </a:p>
          <a:p>
            <a:r>
              <a:rPr lang="fr-FR" baseline="0" dirty="0" smtClean="0"/>
              <a:t>Cette cellule se trouve dans cette configuration: La cellule considéré est dans un état 1 et ses voisins sont dans un état 0.</a:t>
            </a:r>
          </a:p>
          <a:p>
            <a:r>
              <a:rPr lang="fr-FR" baseline="0" dirty="0" smtClean="0"/>
              <a:t>Cette cellule applique la règle f qui est ici la règle 90 qui nous dit que lorsque la cellule se trouve dans cette configuration, l’état de la cellule devient 0 donc noir. </a:t>
            </a:r>
          </a:p>
          <a:p>
            <a:r>
              <a:rPr lang="fr-FR" baseline="0" dirty="0" smtClean="0"/>
              <a:t>Cette cellule devient donc noir à l’état t+1.</a:t>
            </a:r>
          </a:p>
          <a:p>
            <a:endParaRPr lang="fr-FR" baseline="0" dirty="0" smtClean="0"/>
          </a:p>
          <a:p>
            <a:r>
              <a:rPr lang="fr-FR" baseline="0" dirty="0" smtClean="0"/>
              <a:t>Nous continuons le même procédé pour les autres cellules…</a:t>
            </a:r>
          </a:p>
          <a:p>
            <a:r>
              <a:rPr lang="fr-FR" baseline="0" dirty="0" smtClean="0"/>
              <a:t>Cette cellule se trouve dans une condition au bord. Nous avons considéré dans notre simulateur que le monde était torique et donc que cette cellule était voisine avec celle-ci.</a:t>
            </a:r>
          </a:p>
          <a:p>
            <a:r>
              <a:rPr lang="fr-FR" baseline="0" dirty="0" smtClean="0"/>
              <a:t>Nous sommes donc une nouvelle fois dans ce type de configuration et la règle 90 fait passer la cellule dans un état 0.</a:t>
            </a:r>
          </a:p>
          <a:p>
            <a:endParaRPr lang="fr-FR" baseline="0" dirty="0" smtClean="0"/>
          </a:p>
          <a:p>
            <a:r>
              <a:rPr lang="fr-FR" baseline="0" dirty="0" smtClean="0"/>
              <a:t>La règle étant clairement symétrique, nous construisons par le même procédé la configuration du monde cellulaire à l’état t+1.</a:t>
            </a:r>
            <a:endParaRPr lang="fr-FR" dirty="0"/>
          </a:p>
        </p:txBody>
      </p:sp>
      <p:sp>
        <p:nvSpPr>
          <p:cNvPr id="4" name="Espace réservé du numéro de diapositive 3"/>
          <p:cNvSpPr>
            <a:spLocks noGrp="1"/>
          </p:cNvSpPr>
          <p:nvPr>
            <p:ph type="sldNum" sz="quarter" idx="10"/>
          </p:nvPr>
        </p:nvSpPr>
        <p:spPr/>
        <p:txBody>
          <a:bodyPr/>
          <a:lstStyle/>
          <a:p>
            <a:fld id="{3EBA5BD7-F043-4D1B-AA17-CD412FC534DE}" type="slidenum">
              <a:rPr lang="fr-FR" smtClean="0"/>
              <a:t>8</a:t>
            </a:fld>
            <a:endParaRPr lang="fr-FR"/>
          </a:p>
        </p:txBody>
      </p:sp>
    </p:spTree>
    <p:extLst>
      <p:ext uri="{BB962C8B-B14F-4D97-AF65-F5344CB8AC3E}">
        <p14:creationId xmlns:p14="http://schemas.microsoft.com/office/powerpoint/2010/main" val="3479258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Nous</a:t>
            </a:r>
            <a:r>
              <a:rPr lang="fr-FR" baseline="0" dirty="0" smtClean="0"/>
              <a:t> souhaitons maintenant obtenir un diagramme espace-temps.</a:t>
            </a:r>
          </a:p>
          <a:p>
            <a:pPr marL="0" marR="0" lvl="0" indent="0" algn="l" defTabSz="1218987" rtl="0" eaLnBrk="1" fontAlgn="auto" latinLnBrk="0" hangingPunct="1">
              <a:lnSpc>
                <a:spcPct val="100000"/>
              </a:lnSpc>
              <a:spcBef>
                <a:spcPts val="0"/>
              </a:spcBef>
              <a:spcAft>
                <a:spcPts val="0"/>
              </a:spcAft>
              <a:buClrTx/>
              <a:buSzTx/>
              <a:buFontTx/>
              <a:buNone/>
              <a:tabLst/>
              <a:defRPr/>
            </a:pPr>
            <a:r>
              <a:rPr lang="fr-FR" baseline="0" dirty="0" smtClean="0"/>
              <a:t>Le diagramme espace-temps est obtenu en superposant les configurations obtenu au cours du temps.</a:t>
            </a:r>
          </a:p>
          <a:p>
            <a:pPr marL="0" marR="0" lvl="0" indent="0" algn="l" defTabSz="1218987" rtl="0" eaLnBrk="1" fontAlgn="auto" latinLnBrk="0" hangingPunct="1">
              <a:lnSpc>
                <a:spcPct val="100000"/>
              </a:lnSpc>
              <a:spcBef>
                <a:spcPts val="0"/>
              </a:spcBef>
              <a:spcAft>
                <a:spcPts val="0"/>
              </a:spcAft>
              <a:buClrTx/>
              <a:buSzTx/>
              <a:buFontTx/>
              <a:buNone/>
              <a:tabLst/>
              <a:defRPr/>
            </a:pPr>
            <a:endParaRPr lang="fr-FR" baseline="0" dirty="0" smtClean="0"/>
          </a:p>
          <a:p>
            <a:pPr marL="0" marR="0" lvl="0" indent="0" algn="l" defTabSz="1218987" rtl="0" eaLnBrk="1" fontAlgn="auto" latinLnBrk="0" hangingPunct="1">
              <a:lnSpc>
                <a:spcPct val="100000"/>
              </a:lnSpc>
              <a:spcBef>
                <a:spcPts val="0"/>
              </a:spcBef>
              <a:spcAft>
                <a:spcPts val="0"/>
              </a:spcAft>
              <a:buClrTx/>
              <a:buSzTx/>
              <a:buFontTx/>
              <a:buNone/>
              <a:tabLst/>
              <a:defRPr/>
            </a:pPr>
            <a:r>
              <a:rPr lang="fr-FR" baseline="0" dirty="0" smtClean="0"/>
              <a:t>L’espace est représenté en x et le temps en y.</a:t>
            </a:r>
          </a:p>
          <a:p>
            <a:pPr marL="0" marR="0" lvl="0" indent="0" algn="l" defTabSz="1218987" rtl="0" eaLnBrk="1" fontAlgn="auto" latinLnBrk="0" hangingPunct="1">
              <a:lnSpc>
                <a:spcPct val="100000"/>
              </a:lnSpc>
              <a:spcBef>
                <a:spcPts val="0"/>
              </a:spcBef>
              <a:spcAft>
                <a:spcPts val="0"/>
              </a:spcAft>
              <a:buClrTx/>
              <a:buSzTx/>
              <a:buFontTx/>
              <a:buNone/>
              <a:tabLst/>
              <a:defRPr/>
            </a:pPr>
            <a:endParaRPr lang="fr-FR" baseline="0" dirty="0" smtClean="0"/>
          </a:p>
          <a:p>
            <a:pPr marL="0" marR="0" lvl="0" indent="0" algn="l" defTabSz="1218987" rtl="0" eaLnBrk="1" fontAlgn="auto" latinLnBrk="0" hangingPunct="1">
              <a:lnSpc>
                <a:spcPct val="100000"/>
              </a:lnSpc>
              <a:spcBef>
                <a:spcPts val="0"/>
              </a:spcBef>
              <a:spcAft>
                <a:spcPts val="0"/>
              </a:spcAft>
              <a:buClrTx/>
              <a:buSzTx/>
              <a:buFontTx/>
              <a:buNone/>
              <a:tabLst/>
              <a:defRPr/>
            </a:pPr>
            <a:r>
              <a:rPr lang="fr-FR" baseline="0" dirty="0" smtClean="0"/>
              <a:t>Si nous prenons ce type de configuration initiale et la règle 90, nous avons vu dans le slide précédent que cette configuration évoluait en celle-ci au temps t+1.</a:t>
            </a:r>
          </a:p>
          <a:p>
            <a:pPr marL="0" marR="0" lvl="0" indent="0" algn="l" defTabSz="1218987" rtl="0" eaLnBrk="1" fontAlgn="auto" latinLnBrk="0" hangingPunct="1">
              <a:lnSpc>
                <a:spcPct val="100000"/>
              </a:lnSpc>
              <a:spcBef>
                <a:spcPts val="0"/>
              </a:spcBef>
              <a:spcAft>
                <a:spcPts val="0"/>
              </a:spcAft>
              <a:buClrTx/>
              <a:buSzTx/>
              <a:buFontTx/>
              <a:buNone/>
              <a:tabLst/>
              <a:defRPr/>
            </a:pPr>
            <a:r>
              <a:rPr lang="fr-FR" baseline="0" dirty="0" smtClean="0"/>
              <a:t>Au temps t+2, nous obtenons ce type de configuration et ainsi de suite, jusqu’au temps t+20.</a:t>
            </a:r>
          </a:p>
          <a:p>
            <a:pPr marL="0" marR="0" lvl="0" indent="0" algn="l" defTabSz="1218987" rtl="0" eaLnBrk="1" fontAlgn="auto" latinLnBrk="0" hangingPunct="1">
              <a:lnSpc>
                <a:spcPct val="100000"/>
              </a:lnSpc>
              <a:spcBef>
                <a:spcPts val="0"/>
              </a:spcBef>
              <a:spcAft>
                <a:spcPts val="0"/>
              </a:spcAft>
              <a:buClrTx/>
              <a:buSzTx/>
              <a:buFontTx/>
              <a:buNone/>
              <a:tabLst/>
              <a:defRPr/>
            </a:pPr>
            <a:r>
              <a:rPr lang="fr-FR" baseline="0" dirty="0" smtClean="0"/>
              <a:t>Nous obtenons ici un diagramme espace-temps.</a:t>
            </a:r>
          </a:p>
        </p:txBody>
      </p:sp>
      <p:sp>
        <p:nvSpPr>
          <p:cNvPr id="4" name="Espace réservé du numéro de diapositive 3"/>
          <p:cNvSpPr>
            <a:spLocks noGrp="1"/>
          </p:cNvSpPr>
          <p:nvPr>
            <p:ph type="sldNum" sz="quarter" idx="10"/>
          </p:nvPr>
        </p:nvSpPr>
        <p:spPr/>
        <p:txBody>
          <a:bodyPr/>
          <a:lstStyle/>
          <a:p>
            <a:fld id="{3EBA5BD7-F043-4D1B-AA17-CD412FC534DE}" type="slidenum">
              <a:rPr lang="fr-FR" smtClean="0"/>
              <a:t>9</a:t>
            </a:fld>
            <a:endParaRPr lang="fr-FR"/>
          </a:p>
        </p:txBody>
      </p:sp>
    </p:spTree>
    <p:extLst>
      <p:ext uri="{BB962C8B-B14F-4D97-AF65-F5344CB8AC3E}">
        <p14:creationId xmlns:p14="http://schemas.microsoft.com/office/powerpoint/2010/main" val="3635554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fr-FR" smtClean="0"/>
              <a:t>Modifiez le style du titre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fr-FR" smtClean="0"/>
              <a:t>Modifiez le style des sous-titres du masque</a:t>
            </a:r>
            <a:endParaRPr/>
          </a:p>
        </p:txBody>
      </p:sp>
      <p:sp>
        <p:nvSpPr>
          <p:cNvPr id="22" name="Date Placeholder 21"/>
          <p:cNvSpPr>
            <a:spLocks noGrp="1"/>
          </p:cNvSpPr>
          <p:nvPr>
            <p:ph type="dt" sz="half" idx="10"/>
          </p:nvPr>
        </p:nvSpPr>
        <p:spPr/>
        <p:txBody>
          <a:bodyPr/>
          <a:lstStyle/>
          <a:p>
            <a:fld id="{4D677152-D789-4DE8-8DBC-A2296BE47F96}" type="datetime1">
              <a:rPr lang="fr-FR" smtClean="0"/>
              <a:t>07/01/2019</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‹N°›</a:t>
            </a:fld>
            <a:endParaRPr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4" name="Date Placeholder 3"/>
          <p:cNvSpPr>
            <a:spLocks noGrp="1"/>
          </p:cNvSpPr>
          <p:nvPr>
            <p:ph type="dt" sz="half" idx="10"/>
          </p:nvPr>
        </p:nvSpPr>
        <p:spPr/>
        <p:txBody>
          <a:bodyPr/>
          <a:lstStyle/>
          <a:p>
            <a:fld id="{8375B2CC-A595-4AFD-A041-595938D56529}" type="datetime1">
              <a:rPr lang="fr-FR" smtClean="0"/>
              <a:t>07/01/2019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‹N°›</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fr-FR" smtClean="0"/>
              <a:t>Modifiez le style du titre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4" name="Date Placeholder 3"/>
          <p:cNvSpPr>
            <a:spLocks noGrp="1"/>
          </p:cNvSpPr>
          <p:nvPr>
            <p:ph type="dt" sz="half" idx="10"/>
          </p:nvPr>
        </p:nvSpPr>
        <p:spPr/>
        <p:txBody>
          <a:bodyPr/>
          <a:lstStyle/>
          <a:p>
            <a:fld id="{0963647A-2F95-4E2D-9183-B27E9F0A54C5}" type="datetime1">
              <a:rPr lang="fr-FR" smtClean="0"/>
              <a:t>07/01/2019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‹N°›</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4" name="Date Placeholder 3"/>
          <p:cNvSpPr>
            <a:spLocks noGrp="1"/>
          </p:cNvSpPr>
          <p:nvPr>
            <p:ph type="dt" sz="half" idx="10"/>
          </p:nvPr>
        </p:nvSpPr>
        <p:spPr/>
        <p:txBody>
          <a:bodyPr/>
          <a:lstStyle/>
          <a:p>
            <a:fld id="{D67F3F2F-88FA-4605-A7F1-901F615F1EFB}" type="datetime1">
              <a:rPr lang="fr-FR" smtClean="0"/>
              <a:t>07/01/2019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‹N°›</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fr-FR" smtClean="0"/>
              <a:t>Modifiez le style du titre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9CCE4221-4A9F-44FB-BFAD-A1B8CD87BB10}" type="datetime1">
              <a:rPr lang="fr-FR" smtClean="0"/>
              <a:t>07/01/2019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‹N°›</a:t>
            </a:fld>
            <a:endParaRPr/>
          </a:p>
        </p:txBody>
      </p:sp>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218883" y="274637"/>
            <a:ext cx="10360501" cy="1223963"/>
          </a:xfrm>
        </p:spPr>
        <p:txBody>
          <a:bodyPr/>
          <a:lstStyle/>
          <a:p>
            <a:r>
              <a:rPr lang="fr-FR" smtClean="0"/>
              <a:t>Modifiez le style du titre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5" name="Date Placeholder 4"/>
          <p:cNvSpPr>
            <a:spLocks noGrp="1"/>
          </p:cNvSpPr>
          <p:nvPr>
            <p:ph type="dt" sz="half" idx="10"/>
          </p:nvPr>
        </p:nvSpPr>
        <p:spPr/>
        <p:txBody>
          <a:bodyPr/>
          <a:lstStyle/>
          <a:p>
            <a:fld id="{E7A36EB3-2374-46F3-9106-1F1B4758A818}" type="datetime1">
              <a:rPr lang="fr-FR" smtClean="0"/>
              <a:t>07/01/2019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‹N°›</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218883" y="274637"/>
            <a:ext cx="10360501" cy="1223963"/>
          </a:xfrm>
        </p:spPr>
        <p:txBody>
          <a:bodyPr/>
          <a:lstStyle>
            <a:lvl1pPr>
              <a:defRPr/>
            </a:lvl1pPr>
          </a:lstStyle>
          <a:p>
            <a:r>
              <a:rPr lang="fr-FR" smtClean="0"/>
              <a:t>Modifiez le style du titre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fr-FR" smtClean="0"/>
              <a:t>Modifiez les styles du texte du masque</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fr-FR" smtClean="0"/>
              <a:t>Modifiez les styles du texte du masque</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7" name="Date Placeholder 6"/>
          <p:cNvSpPr>
            <a:spLocks noGrp="1"/>
          </p:cNvSpPr>
          <p:nvPr>
            <p:ph type="dt" sz="half" idx="10"/>
          </p:nvPr>
        </p:nvSpPr>
        <p:spPr/>
        <p:txBody>
          <a:bodyPr/>
          <a:lstStyle/>
          <a:p>
            <a:fld id="{73689432-9983-45E6-8F74-F3C3B7D0C6D7}" type="datetime1">
              <a:rPr lang="fr-FR" smtClean="0"/>
              <a:t>07/01/2019</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‹N°›</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a:p>
        </p:txBody>
      </p:sp>
      <p:sp>
        <p:nvSpPr>
          <p:cNvPr id="3" name="Date Placeholder 2"/>
          <p:cNvSpPr>
            <a:spLocks noGrp="1"/>
          </p:cNvSpPr>
          <p:nvPr>
            <p:ph type="dt" sz="half" idx="10"/>
          </p:nvPr>
        </p:nvSpPr>
        <p:spPr/>
        <p:txBody>
          <a:bodyPr/>
          <a:lstStyle/>
          <a:p>
            <a:fld id="{F3E2D0FD-F63C-433B-953C-1247FAEA3BC8}" type="datetime1">
              <a:rPr lang="fr-FR" smtClean="0"/>
              <a:t>07/01/2019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‹N°›</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0EC43C-BFA1-49EB-AC52-9AD3CE51860C}" type="datetime1">
              <a:rPr lang="fr-FR" smtClean="0"/>
              <a:t>07/01/2019</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‹N°›</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fr-FR" smtClean="0"/>
              <a:t>Modifiez le style du titre</a:t>
            </a:r>
            <a:endParaRP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197A1F6-5A1B-424E-9F49-FA0AECC1BDA4}" type="datetime1">
              <a:rPr lang="fr-FR" smtClean="0"/>
              <a:t>07/01/2019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‹N°›</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fr-FR" smtClean="0"/>
              <a:t>Modifiez le style du titre</a:t>
            </a:r>
            <a:endParaRPr/>
          </a:p>
        </p:txBody>
      </p:sp>
      <p:sp>
        <p:nvSpPr>
          <p:cNvPr id="3" name="Picture Placeholder 2"/>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fr-FR" smtClean="0"/>
              <a:t>Cliquez sur l'icône pour ajouter une image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D223BA1-7AD8-4F78-85A7-13FEA61D72BD}" type="datetime1">
              <a:rPr lang="fr-FR" smtClean="0"/>
              <a:t>07/01/2019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‹N°›</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fr-FR" smtClean="0"/>
              <a:t>Modifiez le style du titre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E9C5C062-6407-40A2-A1C7-3A9D083B1160}" type="datetime1">
              <a:rPr lang="fr-FR" smtClean="0"/>
              <a:t>07/01/2019</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‹N°›</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36.png"/><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37.png"/><Relationship Id="rId3" Type="http://schemas.openxmlformats.org/officeDocument/2006/relationships/image" Target="../media/image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97868" y="83992"/>
            <a:ext cx="9292560" cy="936104"/>
          </a:xfrm>
          <a:prstGeom prst="rect">
            <a:avLst/>
          </a:prstGeom>
        </p:spPr>
        <p:txBody>
          <a:bodyPr vert="horz" lIns="121899" tIns="60949" rIns="121899" bIns="60949" rtlCol="0" anchor="b">
            <a:normAutofit fontScale="85000" lnSpcReduction="20000"/>
          </a:bodyPr>
          <a:lstStyle>
            <a:lvl1pPr algn="l" defTabSz="1218987" rtl="0" eaLnBrk="1" latinLnBrk="0" hangingPunct="1">
              <a:lnSpc>
                <a:spcPct val="90000"/>
              </a:lnSpc>
              <a:spcBef>
                <a:spcPct val="0"/>
              </a:spcBef>
              <a:buNone/>
              <a:defRPr sz="5400" kern="1200">
                <a:solidFill>
                  <a:schemeClr val="tx1"/>
                </a:solidFill>
                <a:latin typeface="+mj-lt"/>
                <a:ea typeface="+mj-ea"/>
                <a:cs typeface="+mj-cs"/>
              </a:defRPr>
            </a:lvl1pPr>
          </a:lstStyle>
          <a:p>
            <a:pPr algn="ctr" defTabSz="914400">
              <a:spcBef>
                <a:spcPts val="0"/>
              </a:spcBef>
            </a:pPr>
            <a:r>
              <a:rPr lang="fr-FR" sz="4000" dirty="0" smtClean="0"/>
              <a:t>TER: Réalisation </a:t>
            </a:r>
            <a:r>
              <a:rPr lang="fr-FR" sz="4000" dirty="0"/>
              <a:t>d’un simulateur d’automates cellulaires. </a:t>
            </a:r>
            <a:endParaRPr lang="it-IT" sz="6600" dirty="0" smtClean="0"/>
          </a:p>
        </p:txBody>
      </p:sp>
      <p:sp>
        <p:nvSpPr>
          <p:cNvPr id="5" name="Espace réservé du numéro de diapositive 4"/>
          <p:cNvSpPr>
            <a:spLocks noGrp="1"/>
          </p:cNvSpPr>
          <p:nvPr>
            <p:ph type="sldNum" sz="quarter" idx="12"/>
          </p:nvPr>
        </p:nvSpPr>
        <p:spPr/>
        <p:txBody>
          <a:bodyPr/>
          <a:lstStyle/>
          <a:p>
            <a:fld id="{C014DD1E-5D91-48A3-AD6D-45FBA980D106}" type="slidenum">
              <a:rPr lang="fr-FR" smtClean="0"/>
              <a:t>1</a:t>
            </a:fld>
            <a:r>
              <a:rPr lang="fr-FR" dirty="0" smtClean="0"/>
              <a:t>/16</a:t>
            </a:r>
            <a:endParaRPr lang="fr-FR" dirty="0"/>
          </a:p>
        </p:txBody>
      </p:sp>
      <p:pic>
        <p:nvPicPr>
          <p:cNvPr id="7" name="Image 6"/>
          <p:cNvPicPr>
            <a:picLocks noChangeAspect="1"/>
          </p:cNvPicPr>
          <p:nvPr/>
        </p:nvPicPr>
        <p:blipFill>
          <a:blip r:embed="rId3"/>
          <a:stretch>
            <a:fillRect/>
          </a:stretch>
        </p:blipFill>
        <p:spPr>
          <a:xfrm>
            <a:off x="728990" y="1124327"/>
            <a:ext cx="10230316" cy="5442173"/>
          </a:xfrm>
          <a:prstGeom prst="rect">
            <a:avLst/>
          </a:prstGeom>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49796" y="116632"/>
            <a:ext cx="11089232" cy="52783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a:lstStyle>
          <a:p>
            <a:pPr marL="393192" indent="-393192" algn="ctr" defTabSz="914400">
              <a:lnSpc>
                <a:spcPct val="85000"/>
              </a:lnSpc>
              <a:spcBef>
                <a:spcPts val="768"/>
              </a:spcBef>
              <a:buClr>
                <a:srgbClr val="FFFFFF"/>
              </a:buClr>
            </a:pPr>
            <a:r>
              <a:rPr lang="fr-FR" sz="4000" noProof="1"/>
              <a:t>Automate </a:t>
            </a:r>
            <a:r>
              <a:rPr lang="fr-FR" sz="4000" noProof="1" smtClean="0"/>
              <a:t>cellulaire uniforme</a:t>
            </a:r>
            <a:endParaRPr lang="fr-FR" sz="4000" dirty="0"/>
          </a:p>
        </p:txBody>
      </p:sp>
      <p:sp>
        <p:nvSpPr>
          <p:cNvPr id="3" name="Text Placeholder 2"/>
          <p:cNvSpPr txBox="1">
            <a:spLocks/>
          </p:cNvSpPr>
          <p:nvPr/>
        </p:nvSpPr>
        <p:spPr>
          <a:xfrm>
            <a:off x="765820" y="836712"/>
            <a:ext cx="10081120" cy="648072"/>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93192" indent="-393192" defTabSz="914400">
              <a:lnSpc>
                <a:spcPct val="85000"/>
              </a:lnSpc>
              <a:spcBef>
                <a:spcPts val="768"/>
              </a:spcBef>
              <a:buClr>
                <a:srgbClr val="FFFFFF"/>
              </a:buClr>
            </a:pPr>
            <a:r>
              <a:rPr lang="en-US" sz="4400" noProof="1" smtClean="0">
                <a:solidFill>
                  <a:srgbClr val="FFFFFF"/>
                </a:solidFill>
                <a:latin typeface="Times New Roman" panose="02020603050405020304" pitchFamily="18" charset="0"/>
                <a:cs typeface="Times New Roman" panose="02020603050405020304" pitchFamily="18" charset="0"/>
              </a:rPr>
              <a:t>I- Diagramme espace-temps:</a:t>
            </a:r>
            <a:endParaRPr lang="fr-FR" sz="4400" noProof="1" smtClean="0">
              <a:solidFill>
                <a:srgbClr val="FFFFFF"/>
              </a:solidFill>
              <a:latin typeface="Times New Roman" panose="02020603050405020304" pitchFamily="18" charset="0"/>
              <a:cs typeface="Times New Roman" panose="02020603050405020304" pitchFamily="18" charset="0"/>
            </a:endParaRPr>
          </a:p>
        </p:txBody>
      </p:sp>
      <p:sp>
        <p:nvSpPr>
          <p:cNvPr id="4" name="Text Placeholder 2"/>
          <p:cNvSpPr txBox="1">
            <a:spLocks/>
          </p:cNvSpPr>
          <p:nvPr/>
        </p:nvSpPr>
        <p:spPr>
          <a:xfrm>
            <a:off x="981844" y="1844824"/>
            <a:ext cx="11002688" cy="1440160"/>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457200" indent="-457200" defTabSz="914400">
              <a:lnSpc>
                <a:spcPct val="85000"/>
              </a:lnSpc>
              <a:spcBef>
                <a:spcPts val="768"/>
              </a:spcBef>
              <a:buClr>
                <a:srgbClr val="FFFFFF"/>
              </a:buClr>
              <a:buFontTx/>
              <a:buChar char="-"/>
            </a:pPr>
            <a:r>
              <a:rPr lang="en-US" sz="3200" noProof="1" smtClean="0">
                <a:solidFill>
                  <a:srgbClr val="FFFFFF"/>
                </a:solidFill>
                <a:latin typeface="Times New Roman" panose="02020603050405020304" pitchFamily="18" charset="0"/>
                <a:cs typeface="Times New Roman" panose="02020603050405020304" pitchFamily="18" charset="0"/>
              </a:rPr>
              <a:t>L’objectif de notre simulateur est de construire de tels diagrammes espace-temps.</a:t>
            </a:r>
            <a:endParaRPr lang="fr-FR" sz="3200" noProof="1" smtClean="0">
              <a:solidFill>
                <a:srgbClr val="FFFFFF"/>
              </a:solidFill>
              <a:latin typeface="Times New Roman" panose="02020603050405020304" pitchFamily="18" charset="0"/>
              <a:cs typeface="Times New Roman" panose="02020603050405020304" pitchFamily="18" charset="0"/>
            </a:endParaRPr>
          </a:p>
        </p:txBody>
      </p:sp>
      <p:sp>
        <p:nvSpPr>
          <p:cNvPr id="5" name="Text Placeholder 2"/>
          <p:cNvSpPr txBox="1">
            <a:spLocks/>
          </p:cNvSpPr>
          <p:nvPr/>
        </p:nvSpPr>
        <p:spPr>
          <a:xfrm>
            <a:off x="765820" y="3933056"/>
            <a:ext cx="11002688" cy="1944216"/>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457200" indent="-457200" defTabSz="914400">
              <a:lnSpc>
                <a:spcPct val="85000"/>
              </a:lnSpc>
              <a:spcBef>
                <a:spcPts val="768"/>
              </a:spcBef>
              <a:buClr>
                <a:srgbClr val="FFFFFF"/>
              </a:buClr>
              <a:buFontTx/>
              <a:buChar char="-"/>
            </a:pPr>
            <a:r>
              <a:rPr lang="en-US" sz="3200" noProof="1">
                <a:solidFill>
                  <a:srgbClr val="FFFFFF"/>
                </a:solidFill>
                <a:latin typeface="Times New Roman" panose="02020603050405020304" pitchFamily="18" charset="0"/>
                <a:cs typeface="Times New Roman" panose="02020603050405020304" pitchFamily="18" charset="0"/>
              </a:rPr>
              <a:t>Cependant, l’objectif principale du simulateur est </a:t>
            </a:r>
            <a:r>
              <a:rPr lang="en-US" sz="3200" noProof="1" smtClean="0">
                <a:solidFill>
                  <a:srgbClr val="FFFFFF"/>
                </a:solidFill>
                <a:latin typeface="Times New Roman" panose="02020603050405020304" pitchFamily="18" charset="0"/>
                <a:cs typeface="Times New Roman" panose="02020603050405020304" pitchFamily="18" charset="0"/>
              </a:rPr>
              <a:t>la </a:t>
            </a:r>
            <a:r>
              <a:rPr lang="en-US" sz="3200" noProof="1">
                <a:solidFill>
                  <a:srgbClr val="FFFFFF"/>
                </a:solidFill>
                <a:latin typeface="Times New Roman" panose="02020603050405020304" pitchFamily="18" charset="0"/>
                <a:cs typeface="Times New Roman" panose="02020603050405020304" pitchFamily="18" charset="0"/>
              </a:rPr>
              <a:t>construction </a:t>
            </a:r>
            <a:r>
              <a:rPr lang="en-US" sz="3200" noProof="1" smtClean="0">
                <a:solidFill>
                  <a:srgbClr val="FFFFFF"/>
                </a:solidFill>
                <a:latin typeface="Times New Roman" panose="02020603050405020304" pitchFamily="18" charset="0"/>
                <a:cs typeface="Times New Roman" panose="02020603050405020304" pitchFamily="18" charset="0"/>
              </a:rPr>
              <a:t>de </a:t>
            </a:r>
            <a:r>
              <a:rPr lang="en-US" sz="3200" noProof="1">
                <a:solidFill>
                  <a:srgbClr val="FFFFFF"/>
                </a:solidFill>
                <a:latin typeface="Times New Roman" panose="02020603050405020304" pitchFamily="18" charset="0"/>
                <a:cs typeface="Times New Roman" panose="02020603050405020304" pitchFamily="18" charset="0"/>
              </a:rPr>
              <a:t>diagrammes espace-temps d’automates cellulaires </a:t>
            </a:r>
            <a:r>
              <a:rPr lang="en-US" sz="3200" u="sng" noProof="1">
                <a:solidFill>
                  <a:srgbClr val="FFFFFF"/>
                </a:solidFill>
                <a:latin typeface="Times New Roman" panose="02020603050405020304" pitchFamily="18" charset="0"/>
                <a:cs typeface="Times New Roman" panose="02020603050405020304" pitchFamily="18" charset="0"/>
              </a:rPr>
              <a:t>non </a:t>
            </a:r>
            <a:r>
              <a:rPr lang="en-US" sz="3200" u="sng" noProof="1" smtClean="0">
                <a:solidFill>
                  <a:srgbClr val="FFFFFF"/>
                </a:solidFill>
                <a:latin typeface="Times New Roman" panose="02020603050405020304" pitchFamily="18" charset="0"/>
                <a:cs typeface="Times New Roman" panose="02020603050405020304" pitchFamily="18" charset="0"/>
              </a:rPr>
              <a:t>uniformes</a:t>
            </a:r>
            <a:r>
              <a:rPr lang="en-US" sz="3200" noProof="1" smtClean="0">
                <a:solidFill>
                  <a:srgbClr val="FFFFFF"/>
                </a:solidFill>
                <a:latin typeface="Times New Roman" panose="02020603050405020304" pitchFamily="18" charset="0"/>
                <a:cs typeface="Times New Roman" panose="02020603050405020304" pitchFamily="18" charset="0"/>
              </a:rPr>
              <a:t>.</a:t>
            </a:r>
            <a:endParaRPr lang="fr-FR" sz="3200" noProof="1" smtClean="0">
              <a:solidFill>
                <a:srgbClr val="FFFFFF"/>
              </a:solidFill>
              <a:latin typeface="Times New Roman" panose="02020603050405020304" pitchFamily="18" charset="0"/>
              <a:cs typeface="Times New Roman" panose="02020603050405020304" pitchFamily="18" charset="0"/>
            </a:endParaRPr>
          </a:p>
        </p:txBody>
      </p:sp>
      <p:sp>
        <p:nvSpPr>
          <p:cNvPr id="6" name="Espace réservé du numéro de diapositive 5"/>
          <p:cNvSpPr>
            <a:spLocks noGrp="1"/>
          </p:cNvSpPr>
          <p:nvPr>
            <p:ph type="sldNum" sz="quarter" idx="12"/>
          </p:nvPr>
        </p:nvSpPr>
        <p:spPr/>
        <p:txBody>
          <a:bodyPr/>
          <a:lstStyle/>
          <a:p>
            <a:fld id="{C014DD1E-5D91-48A3-AD6D-45FBA980D106}" type="slidenum">
              <a:rPr lang="fr-FR" smtClean="0"/>
              <a:t>10</a:t>
            </a:fld>
            <a:r>
              <a:rPr lang="fr-FR" dirty="0" smtClean="0"/>
              <a:t>/16</a:t>
            </a:r>
            <a:endParaRPr lang="fr-FR" dirty="0"/>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p:cNvPicPr>
            <a:picLocks noChangeAspect="1"/>
          </p:cNvPicPr>
          <p:nvPr/>
        </p:nvPicPr>
        <p:blipFill>
          <a:blip r:embed="rId3"/>
          <a:stretch>
            <a:fillRect/>
          </a:stretch>
        </p:blipFill>
        <p:spPr>
          <a:xfrm>
            <a:off x="4438228" y="3645024"/>
            <a:ext cx="7056784" cy="2232115"/>
          </a:xfrm>
          <a:prstGeom prst="rect">
            <a:avLst/>
          </a:prstGeom>
        </p:spPr>
      </p:pic>
      <p:pic>
        <p:nvPicPr>
          <p:cNvPr id="10" name="Image 9"/>
          <p:cNvPicPr>
            <a:picLocks noChangeAspect="1"/>
          </p:cNvPicPr>
          <p:nvPr/>
        </p:nvPicPr>
        <p:blipFill>
          <a:blip r:embed="rId4"/>
          <a:stretch>
            <a:fillRect/>
          </a:stretch>
        </p:blipFill>
        <p:spPr>
          <a:xfrm>
            <a:off x="4438228" y="3075787"/>
            <a:ext cx="7344816" cy="3645690"/>
          </a:xfrm>
          <a:prstGeom prst="rect">
            <a:avLst/>
          </a:prstGeom>
        </p:spPr>
      </p:pic>
      <p:sp>
        <p:nvSpPr>
          <p:cNvPr id="3" name="Title 1"/>
          <p:cNvSpPr txBox="1">
            <a:spLocks/>
          </p:cNvSpPr>
          <p:nvPr/>
        </p:nvSpPr>
        <p:spPr>
          <a:xfrm>
            <a:off x="549796" y="116632"/>
            <a:ext cx="11089232" cy="52783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a:lstStyle>
          <a:p>
            <a:pPr marL="393192" indent="-393192" algn="ctr" defTabSz="914400">
              <a:lnSpc>
                <a:spcPct val="85000"/>
              </a:lnSpc>
              <a:spcBef>
                <a:spcPts val="768"/>
              </a:spcBef>
              <a:buClr>
                <a:srgbClr val="FFFFFF"/>
              </a:buClr>
            </a:pPr>
            <a:r>
              <a:rPr lang="fr-FR" sz="4000" noProof="1"/>
              <a:t>Automate cellulaire </a:t>
            </a:r>
            <a:r>
              <a:rPr lang="fr-FR" sz="4000" noProof="1" smtClean="0"/>
              <a:t>non uniforme</a:t>
            </a:r>
            <a:endParaRPr lang="fr-FR" sz="4000" dirty="0"/>
          </a:p>
        </p:txBody>
      </p:sp>
      <p:sp>
        <p:nvSpPr>
          <p:cNvPr id="2" name="Espace réservé du numéro de diapositive 1"/>
          <p:cNvSpPr>
            <a:spLocks noGrp="1"/>
          </p:cNvSpPr>
          <p:nvPr>
            <p:ph type="sldNum" sz="quarter" idx="12"/>
          </p:nvPr>
        </p:nvSpPr>
        <p:spPr/>
        <p:txBody>
          <a:bodyPr/>
          <a:lstStyle/>
          <a:p>
            <a:fld id="{C014DD1E-5D91-48A3-AD6D-45FBA980D106}" type="slidenum">
              <a:rPr lang="fr-FR" smtClean="0"/>
              <a:t>11</a:t>
            </a:fld>
            <a:r>
              <a:rPr lang="fr-FR" dirty="0" smtClean="0"/>
              <a:t>/16</a:t>
            </a:r>
            <a:endParaRPr lang="fr-FR" dirty="0"/>
          </a:p>
        </p:txBody>
      </p:sp>
      <p:pic>
        <p:nvPicPr>
          <p:cNvPr id="7" name="Image 6"/>
          <p:cNvPicPr>
            <a:picLocks noChangeAspect="1"/>
          </p:cNvPicPr>
          <p:nvPr/>
        </p:nvPicPr>
        <p:blipFill>
          <a:blip r:embed="rId5"/>
          <a:stretch>
            <a:fillRect/>
          </a:stretch>
        </p:blipFill>
        <p:spPr>
          <a:xfrm>
            <a:off x="4078188" y="992383"/>
            <a:ext cx="5688632" cy="2205796"/>
          </a:xfrm>
          <a:prstGeom prst="rect">
            <a:avLst/>
          </a:prstGeom>
        </p:spPr>
      </p:pic>
      <p:sp>
        <p:nvSpPr>
          <p:cNvPr id="8" name="Text Placeholder 2"/>
          <p:cNvSpPr txBox="1">
            <a:spLocks/>
          </p:cNvSpPr>
          <p:nvPr/>
        </p:nvSpPr>
        <p:spPr>
          <a:xfrm>
            <a:off x="981844" y="1260163"/>
            <a:ext cx="2736304" cy="1152128"/>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defTabSz="914400">
              <a:lnSpc>
                <a:spcPct val="85000"/>
              </a:lnSpc>
              <a:spcBef>
                <a:spcPts val="768"/>
              </a:spcBef>
              <a:buClr>
                <a:srgbClr val="FFFFFF"/>
              </a:buClr>
            </a:pPr>
            <a:r>
              <a:rPr lang="en-US" sz="4400" i="1" noProof="1" smtClean="0">
                <a:solidFill>
                  <a:srgbClr val="FFFFFF"/>
                </a:solidFill>
                <a:latin typeface="Times New Roman" panose="02020603050405020304" pitchFamily="18" charset="0"/>
                <a:cs typeface="Times New Roman" panose="02020603050405020304" pitchFamily="18" charset="0"/>
              </a:rPr>
              <a:t>Uniforme</a:t>
            </a:r>
            <a:r>
              <a:rPr lang="en-US" sz="4400" noProof="1" smtClean="0">
                <a:solidFill>
                  <a:srgbClr val="FFFFFF"/>
                </a:solidFill>
                <a:latin typeface="Times New Roman" panose="02020603050405020304" pitchFamily="18" charset="0"/>
                <a:cs typeface="Times New Roman" panose="02020603050405020304" pitchFamily="18" charset="0"/>
              </a:rPr>
              <a:t>:</a:t>
            </a:r>
            <a:endParaRPr lang="fr-FR" sz="4400" noProof="1">
              <a:solidFill>
                <a:srgbClr val="FFFFFF"/>
              </a:solidFill>
              <a:latin typeface="Times New Roman" panose="02020603050405020304" pitchFamily="18" charset="0"/>
              <a:cs typeface="Times New Roman" panose="02020603050405020304" pitchFamily="18" charset="0"/>
            </a:endParaRPr>
          </a:p>
        </p:txBody>
      </p:sp>
      <p:sp>
        <p:nvSpPr>
          <p:cNvPr id="9" name="Text Placeholder 2"/>
          <p:cNvSpPr txBox="1">
            <a:spLocks/>
          </p:cNvSpPr>
          <p:nvPr/>
        </p:nvSpPr>
        <p:spPr>
          <a:xfrm>
            <a:off x="762879" y="4389937"/>
            <a:ext cx="3675349" cy="1152128"/>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defTabSz="914400">
              <a:lnSpc>
                <a:spcPct val="85000"/>
              </a:lnSpc>
              <a:spcBef>
                <a:spcPts val="768"/>
              </a:spcBef>
              <a:buClr>
                <a:srgbClr val="FFFFFF"/>
              </a:buClr>
            </a:pPr>
            <a:r>
              <a:rPr lang="en-US" sz="4400" i="1" noProof="1" smtClean="0">
                <a:solidFill>
                  <a:srgbClr val="FFFFFF"/>
                </a:solidFill>
                <a:latin typeface="Times New Roman" panose="02020603050405020304" pitchFamily="18" charset="0"/>
                <a:cs typeface="Times New Roman" panose="02020603050405020304" pitchFamily="18" charset="0"/>
              </a:rPr>
              <a:t>Non Uniforme</a:t>
            </a:r>
            <a:r>
              <a:rPr lang="en-US" sz="4400" noProof="1" smtClean="0">
                <a:solidFill>
                  <a:srgbClr val="FFFFFF"/>
                </a:solidFill>
                <a:latin typeface="Times New Roman" panose="02020603050405020304" pitchFamily="18" charset="0"/>
                <a:cs typeface="Times New Roman" panose="02020603050405020304" pitchFamily="18" charset="0"/>
              </a:rPr>
              <a:t>:</a:t>
            </a:r>
            <a:endParaRPr lang="fr-FR" sz="4400" noProof="1">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845940" y="30025"/>
            <a:ext cx="8496944" cy="1329595"/>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a:lstStyle>
          <a:p>
            <a:pPr algn="ctr" defTabSz="914400">
              <a:spcBef>
                <a:spcPts val="0"/>
              </a:spcBef>
            </a:pPr>
            <a:r>
              <a:rPr lang="fr-FR" noProof="1" smtClean="0"/>
              <a:t>Automate cellulaire non </a:t>
            </a:r>
            <a:r>
              <a:rPr lang="fr-FR" noProof="1"/>
              <a:t>uniforme</a:t>
            </a:r>
            <a:endParaRPr lang="fr-FR" dirty="0"/>
          </a:p>
          <a:p>
            <a:pPr algn="ctr" defTabSz="914400">
              <a:spcBef>
                <a:spcPts val="0"/>
              </a:spcBef>
            </a:pPr>
            <a:endParaRPr lang="fr-FR" noProof="1">
              <a:effectLst>
                <a:outerShdw blurRad="50800" dist="38100" dir="2700000" algn="tl">
                  <a:prstClr val="black">
                    <a:alpha val="40000"/>
                  </a:prstClr>
                </a:outerShdw>
              </a:effectLst>
              <a:latin typeface="Times New Roman" panose="02020603050405020304" pitchFamily="18" charset="0"/>
              <a:cs typeface="Times New Roman" panose="02020603050405020304" pitchFamily="18" charset="0"/>
            </a:endParaRPr>
          </a:p>
        </p:txBody>
      </p:sp>
      <p:pic>
        <p:nvPicPr>
          <p:cNvPr id="4" name="Image 3"/>
          <p:cNvPicPr>
            <a:picLocks noChangeAspect="1"/>
          </p:cNvPicPr>
          <p:nvPr/>
        </p:nvPicPr>
        <p:blipFill>
          <a:blip r:embed="rId3"/>
          <a:stretch>
            <a:fillRect/>
          </a:stretch>
        </p:blipFill>
        <p:spPr>
          <a:xfrm>
            <a:off x="1341884" y="2338968"/>
            <a:ext cx="10728971" cy="865937"/>
          </a:xfrm>
          <a:prstGeom prst="rect">
            <a:avLst/>
          </a:prstGeom>
        </p:spPr>
      </p:pic>
      <p:sp>
        <p:nvSpPr>
          <p:cNvPr id="6" name="Text Placeholder 2"/>
          <p:cNvSpPr txBox="1">
            <a:spLocks/>
          </p:cNvSpPr>
          <p:nvPr/>
        </p:nvSpPr>
        <p:spPr>
          <a:xfrm>
            <a:off x="799744" y="2592710"/>
            <a:ext cx="686155" cy="358451"/>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defTabSz="914400">
              <a:lnSpc>
                <a:spcPct val="85000"/>
              </a:lnSpc>
              <a:spcBef>
                <a:spcPts val="768"/>
              </a:spcBef>
              <a:buClr>
                <a:srgbClr val="FFFFFF"/>
              </a:buClr>
            </a:pPr>
            <a:r>
              <a:rPr lang="en-US" sz="4400" i="1" noProof="1" smtClean="0">
                <a:solidFill>
                  <a:srgbClr val="FFFFFF"/>
                </a:solidFill>
                <a:latin typeface="Times New Roman" panose="02020603050405020304" pitchFamily="18" charset="0"/>
                <a:cs typeface="Times New Roman" panose="02020603050405020304" pitchFamily="18" charset="0"/>
              </a:rPr>
              <a:t>t</a:t>
            </a:r>
            <a:r>
              <a:rPr lang="en-US" sz="4400" noProof="1" smtClean="0">
                <a:solidFill>
                  <a:srgbClr val="FFFFFF"/>
                </a:solidFill>
                <a:latin typeface="Times New Roman" panose="02020603050405020304" pitchFamily="18" charset="0"/>
                <a:cs typeface="Times New Roman" panose="02020603050405020304" pitchFamily="18" charset="0"/>
              </a:rPr>
              <a:t>:</a:t>
            </a:r>
            <a:endParaRPr lang="fr-FR" sz="4400" noProof="1">
              <a:solidFill>
                <a:srgbClr val="FFFFFF"/>
              </a:solidFill>
              <a:latin typeface="Times New Roman" panose="02020603050405020304" pitchFamily="18" charset="0"/>
              <a:cs typeface="Times New Roman" panose="02020603050405020304" pitchFamily="18" charset="0"/>
            </a:endParaRPr>
          </a:p>
        </p:txBody>
      </p:sp>
      <p:sp>
        <p:nvSpPr>
          <p:cNvPr id="7" name="Text Placeholder 2"/>
          <p:cNvSpPr txBox="1">
            <a:spLocks/>
          </p:cNvSpPr>
          <p:nvPr/>
        </p:nvSpPr>
        <p:spPr>
          <a:xfrm>
            <a:off x="117748" y="5157192"/>
            <a:ext cx="1440160" cy="574475"/>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defTabSz="914400">
              <a:lnSpc>
                <a:spcPct val="85000"/>
              </a:lnSpc>
              <a:spcBef>
                <a:spcPts val="768"/>
              </a:spcBef>
              <a:buClr>
                <a:srgbClr val="FFFFFF"/>
              </a:buClr>
            </a:pPr>
            <a:r>
              <a:rPr lang="en-US" sz="4400" i="1" noProof="1" smtClean="0">
                <a:solidFill>
                  <a:srgbClr val="FFFFFF"/>
                </a:solidFill>
                <a:latin typeface="Times New Roman" panose="02020603050405020304" pitchFamily="18" charset="0"/>
                <a:cs typeface="Times New Roman" panose="02020603050405020304" pitchFamily="18" charset="0"/>
              </a:rPr>
              <a:t>t+1</a:t>
            </a:r>
            <a:r>
              <a:rPr lang="en-US" sz="4400" noProof="1" smtClean="0">
                <a:solidFill>
                  <a:srgbClr val="FFFFFF"/>
                </a:solidFill>
                <a:latin typeface="Times New Roman" panose="02020603050405020304" pitchFamily="18" charset="0"/>
                <a:cs typeface="Times New Roman" panose="02020603050405020304" pitchFamily="18" charset="0"/>
              </a:rPr>
              <a:t>:</a:t>
            </a:r>
            <a:endParaRPr lang="fr-FR" sz="4400" noProof="1">
              <a:solidFill>
                <a:srgbClr val="FFFFFF"/>
              </a:solidFill>
              <a:latin typeface="Times New Roman" panose="02020603050405020304" pitchFamily="18" charset="0"/>
              <a:cs typeface="Times New Roman" panose="02020603050405020304" pitchFamily="18" charset="0"/>
            </a:endParaRPr>
          </a:p>
        </p:txBody>
      </p:sp>
      <p:pic>
        <p:nvPicPr>
          <p:cNvPr id="9" name="Image 8"/>
          <p:cNvPicPr>
            <a:picLocks noChangeAspect="1"/>
          </p:cNvPicPr>
          <p:nvPr/>
        </p:nvPicPr>
        <p:blipFill>
          <a:blip r:embed="rId4"/>
          <a:stretch>
            <a:fillRect/>
          </a:stretch>
        </p:blipFill>
        <p:spPr>
          <a:xfrm>
            <a:off x="7272239" y="805707"/>
            <a:ext cx="4680224" cy="1107826"/>
          </a:xfrm>
          <a:prstGeom prst="rect">
            <a:avLst/>
          </a:prstGeom>
        </p:spPr>
      </p:pic>
      <p:pic>
        <p:nvPicPr>
          <p:cNvPr id="10" name="Image 9"/>
          <p:cNvPicPr>
            <a:picLocks noChangeAspect="1"/>
          </p:cNvPicPr>
          <p:nvPr/>
        </p:nvPicPr>
        <p:blipFill>
          <a:blip r:embed="rId5"/>
          <a:stretch>
            <a:fillRect/>
          </a:stretch>
        </p:blipFill>
        <p:spPr>
          <a:xfrm>
            <a:off x="1341883" y="5014247"/>
            <a:ext cx="10728971" cy="860363"/>
          </a:xfrm>
          <a:prstGeom prst="rect">
            <a:avLst/>
          </a:prstGeom>
        </p:spPr>
      </p:pic>
      <p:pic>
        <p:nvPicPr>
          <p:cNvPr id="12" name="Image 11"/>
          <p:cNvPicPr>
            <a:picLocks noChangeAspect="1"/>
          </p:cNvPicPr>
          <p:nvPr/>
        </p:nvPicPr>
        <p:blipFill>
          <a:blip r:embed="rId6"/>
          <a:stretch>
            <a:fillRect/>
          </a:stretch>
        </p:blipFill>
        <p:spPr>
          <a:xfrm>
            <a:off x="6410269" y="2644847"/>
            <a:ext cx="736216" cy="470164"/>
          </a:xfrm>
          <a:prstGeom prst="rect">
            <a:avLst/>
          </a:prstGeom>
        </p:spPr>
      </p:pic>
      <p:pic>
        <p:nvPicPr>
          <p:cNvPr id="14" name="Image 13"/>
          <p:cNvPicPr>
            <a:picLocks noChangeAspect="1"/>
          </p:cNvPicPr>
          <p:nvPr/>
        </p:nvPicPr>
        <p:blipFill>
          <a:blip r:embed="rId7"/>
          <a:stretch>
            <a:fillRect/>
          </a:stretch>
        </p:blipFill>
        <p:spPr>
          <a:xfrm>
            <a:off x="6706368" y="2404190"/>
            <a:ext cx="1184399" cy="414014"/>
          </a:xfrm>
          <a:prstGeom prst="rect">
            <a:avLst/>
          </a:prstGeom>
        </p:spPr>
      </p:pic>
      <p:sp>
        <p:nvSpPr>
          <p:cNvPr id="15" name="Text Placeholder 2"/>
          <p:cNvSpPr txBox="1">
            <a:spLocks/>
          </p:cNvSpPr>
          <p:nvPr/>
        </p:nvSpPr>
        <p:spPr>
          <a:xfrm>
            <a:off x="7146485" y="2285583"/>
            <a:ext cx="525533" cy="574475"/>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defTabSz="914400">
              <a:lnSpc>
                <a:spcPct val="85000"/>
              </a:lnSpc>
              <a:spcBef>
                <a:spcPts val="768"/>
              </a:spcBef>
              <a:buClr>
                <a:srgbClr val="FFFFFF"/>
              </a:buClr>
            </a:pPr>
            <a:r>
              <a:rPr lang="en-US" sz="4400" i="1" noProof="1">
                <a:solidFill>
                  <a:srgbClr val="FFFFFF"/>
                </a:solidFill>
                <a:latin typeface="Times New Roman" panose="02020603050405020304" pitchFamily="18" charset="0"/>
                <a:cs typeface="Times New Roman" panose="02020603050405020304" pitchFamily="18" charset="0"/>
              </a:rPr>
              <a:t>r</a:t>
            </a:r>
            <a:endParaRPr lang="fr-FR" sz="4400" noProof="1">
              <a:solidFill>
                <a:srgbClr val="FFFFFF"/>
              </a:solidFill>
              <a:latin typeface="Times New Roman" panose="02020603050405020304" pitchFamily="18" charset="0"/>
              <a:cs typeface="Times New Roman" panose="02020603050405020304" pitchFamily="18" charset="0"/>
            </a:endParaRPr>
          </a:p>
        </p:txBody>
      </p:sp>
      <p:pic>
        <p:nvPicPr>
          <p:cNvPr id="16" name="Image 15"/>
          <p:cNvPicPr>
            <a:picLocks noChangeAspect="1"/>
          </p:cNvPicPr>
          <p:nvPr/>
        </p:nvPicPr>
        <p:blipFill>
          <a:blip r:embed="rId7"/>
          <a:stretch>
            <a:fillRect/>
          </a:stretch>
        </p:blipFill>
        <p:spPr>
          <a:xfrm rot="10800000">
            <a:off x="5583386" y="2723624"/>
            <a:ext cx="1184399" cy="414014"/>
          </a:xfrm>
          <a:prstGeom prst="rect">
            <a:avLst/>
          </a:prstGeom>
        </p:spPr>
      </p:pic>
      <p:sp>
        <p:nvSpPr>
          <p:cNvPr id="17" name="Text Placeholder 2"/>
          <p:cNvSpPr txBox="1">
            <a:spLocks/>
          </p:cNvSpPr>
          <p:nvPr/>
        </p:nvSpPr>
        <p:spPr>
          <a:xfrm>
            <a:off x="6028751" y="2243729"/>
            <a:ext cx="525533" cy="574475"/>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defTabSz="914400">
              <a:lnSpc>
                <a:spcPct val="85000"/>
              </a:lnSpc>
              <a:spcBef>
                <a:spcPts val="768"/>
              </a:spcBef>
              <a:buClr>
                <a:srgbClr val="FFFFFF"/>
              </a:buClr>
            </a:pPr>
            <a:r>
              <a:rPr lang="en-US" sz="4400" i="1" noProof="1">
                <a:solidFill>
                  <a:srgbClr val="FFFFFF"/>
                </a:solidFill>
                <a:latin typeface="Times New Roman" panose="02020603050405020304" pitchFamily="18" charset="0"/>
                <a:cs typeface="Times New Roman" panose="02020603050405020304" pitchFamily="18" charset="0"/>
              </a:rPr>
              <a:t>r</a:t>
            </a:r>
            <a:endParaRPr lang="fr-FR" sz="4400" noProof="1">
              <a:solidFill>
                <a:srgbClr val="FFFFFF"/>
              </a:solidFill>
              <a:latin typeface="Times New Roman" panose="02020603050405020304" pitchFamily="18" charset="0"/>
              <a:cs typeface="Times New Roman" panose="02020603050405020304" pitchFamily="18" charset="0"/>
            </a:endParaRPr>
          </a:p>
        </p:txBody>
      </p:sp>
      <p:pic>
        <p:nvPicPr>
          <p:cNvPr id="22" name="Image 21"/>
          <p:cNvPicPr>
            <a:picLocks noChangeAspect="1"/>
          </p:cNvPicPr>
          <p:nvPr/>
        </p:nvPicPr>
        <p:blipFill>
          <a:blip r:embed="rId7"/>
          <a:stretch>
            <a:fillRect/>
          </a:stretch>
        </p:blipFill>
        <p:spPr>
          <a:xfrm rot="3722358">
            <a:off x="5139476" y="3973654"/>
            <a:ext cx="2606140" cy="465778"/>
          </a:xfrm>
          <a:prstGeom prst="rect">
            <a:avLst/>
          </a:prstGeom>
        </p:spPr>
      </p:pic>
      <p:pic>
        <p:nvPicPr>
          <p:cNvPr id="23" name="Image 22"/>
          <p:cNvPicPr>
            <a:picLocks noChangeAspect="1"/>
          </p:cNvPicPr>
          <p:nvPr/>
        </p:nvPicPr>
        <p:blipFill>
          <a:blip r:embed="rId6"/>
          <a:stretch>
            <a:fillRect/>
          </a:stretch>
        </p:blipFill>
        <p:spPr>
          <a:xfrm>
            <a:off x="6399677" y="5317946"/>
            <a:ext cx="736216" cy="470164"/>
          </a:xfrm>
          <a:prstGeom prst="rect">
            <a:avLst/>
          </a:prstGeom>
        </p:spPr>
      </p:pic>
      <p:pic>
        <p:nvPicPr>
          <p:cNvPr id="24" name="Image 23"/>
          <p:cNvPicPr>
            <a:picLocks noChangeAspect="1"/>
          </p:cNvPicPr>
          <p:nvPr/>
        </p:nvPicPr>
        <p:blipFill>
          <a:blip r:embed="rId7"/>
          <a:stretch>
            <a:fillRect/>
          </a:stretch>
        </p:blipFill>
        <p:spPr>
          <a:xfrm rot="6880815">
            <a:off x="5942420" y="4125774"/>
            <a:ext cx="2574252" cy="465778"/>
          </a:xfrm>
          <a:prstGeom prst="rect">
            <a:avLst/>
          </a:prstGeom>
        </p:spPr>
      </p:pic>
      <p:pic>
        <p:nvPicPr>
          <p:cNvPr id="25" name="Image 24"/>
          <p:cNvPicPr>
            <a:picLocks noChangeAspect="1"/>
          </p:cNvPicPr>
          <p:nvPr/>
        </p:nvPicPr>
        <p:blipFill>
          <a:blip r:embed="rId7"/>
          <a:stretch>
            <a:fillRect/>
          </a:stretch>
        </p:blipFill>
        <p:spPr>
          <a:xfrm rot="5400000">
            <a:off x="5750263" y="4033527"/>
            <a:ext cx="2240226" cy="465778"/>
          </a:xfrm>
          <a:prstGeom prst="rect">
            <a:avLst/>
          </a:prstGeom>
        </p:spPr>
      </p:pic>
      <p:pic>
        <p:nvPicPr>
          <p:cNvPr id="30" name="Image 29"/>
          <p:cNvPicPr>
            <a:picLocks noChangeAspect="1"/>
          </p:cNvPicPr>
          <p:nvPr/>
        </p:nvPicPr>
        <p:blipFill>
          <a:blip r:embed="rId8"/>
          <a:stretch>
            <a:fillRect/>
          </a:stretch>
        </p:blipFill>
        <p:spPr>
          <a:xfrm>
            <a:off x="10117685" y="869380"/>
            <a:ext cx="225199" cy="303804"/>
          </a:xfrm>
          <a:prstGeom prst="rect">
            <a:avLst/>
          </a:prstGeom>
        </p:spPr>
      </p:pic>
      <p:pic>
        <p:nvPicPr>
          <p:cNvPr id="33" name="Image 32"/>
          <p:cNvPicPr>
            <a:picLocks noChangeAspect="1"/>
          </p:cNvPicPr>
          <p:nvPr/>
        </p:nvPicPr>
        <p:blipFill>
          <a:blip r:embed="rId9"/>
          <a:stretch>
            <a:fillRect/>
          </a:stretch>
        </p:blipFill>
        <p:spPr>
          <a:xfrm>
            <a:off x="882549" y="5006183"/>
            <a:ext cx="11692583" cy="1367081"/>
          </a:xfrm>
          <a:prstGeom prst="rect">
            <a:avLst/>
          </a:prstGeom>
        </p:spPr>
      </p:pic>
      <p:pic>
        <p:nvPicPr>
          <p:cNvPr id="34" name="Image 33"/>
          <p:cNvPicPr>
            <a:picLocks noChangeAspect="1"/>
          </p:cNvPicPr>
          <p:nvPr/>
        </p:nvPicPr>
        <p:blipFill>
          <a:blip r:embed="rId6"/>
          <a:stretch>
            <a:fillRect/>
          </a:stretch>
        </p:blipFill>
        <p:spPr>
          <a:xfrm>
            <a:off x="6391265" y="5317946"/>
            <a:ext cx="736216" cy="470164"/>
          </a:xfrm>
          <a:prstGeom prst="rect">
            <a:avLst/>
          </a:prstGeom>
        </p:spPr>
      </p:pic>
      <p:sp>
        <p:nvSpPr>
          <p:cNvPr id="35" name="Text Placeholder 2"/>
          <p:cNvSpPr txBox="1">
            <a:spLocks/>
          </p:cNvSpPr>
          <p:nvPr/>
        </p:nvSpPr>
        <p:spPr>
          <a:xfrm>
            <a:off x="6480690" y="3632068"/>
            <a:ext cx="389686" cy="574475"/>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defTabSz="914400">
              <a:lnSpc>
                <a:spcPct val="85000"/>
              </a:lnSpc>
              <a:spcBef>
                <a:spcPts val="768"/>
              </a:spcBef>
              <a:buClr>
                <a:srgbClr val="FFFFFF"/>
              </a:buClr>
            </a:pPr>
            <a:r>
              <a:rPr lang="en-US" sz="4400" i="1" noProof="1" smtClean="0">
                <a:solidFill>
                  <a:srgbClr val="FFFFFF"/>
                </a:solidFill>
                <a:latin typeface="Times New Roman" panose="02020603050405020304" pitchFamily="18" charset="0"/>
                <a:cs typeface="Times New Roman" panose="02020603050405020304" pitchFamily="18" charset="0"/>
              </a:rPr>
              <a:t>f</a:t>
            </a:r>
            <a:endParaRPr lang="fr-FR" sz="4400" noProof="1">
              <a:solidFill>
                <a:srgbClr val="FFFFFF"/>
              </a:solidFill>
              <a:latin typeface="Times New Roman" panose="02020603050405020304" pitchFamily="18" charset="0"/>
              <a:cs typeface="Times New Roman" panose="02020603050405020304" pitchFamily="18" charset="0"/>
            </a:endParaRPr>
          </a:p>
        </p:txBody>
      </p:sp>
      <p:pic>
        <p:nvPicPr>
          <p:cNvPr id="8" name="Image 7"/>
          <p:cNvPicPr>
            <a:picLocks noChangeAspect="1"/>
          </p:cNvPicPr>
          <p:nvPr/>
        </p:nvPicPr>
        <p:blipFill>
          <a:blip r:embed="rId10"/>
          <a:stretch>
            <a:fillRect/>
          </a:stretch>
        </p:blipFill>
        <p:spPr>
          <a:xfrm>
            <a:off x="9961913" y="1221623"/>
            <a:ext cx="536741" cy="343039"/>
          </a:xfrm>
          <a:prstGeom prst="rect">
            <a:avLst/>
          </a:prstGeom>
        </p:spPr>
      </p:pic>
      <p:pic>
        <p:nvPicPr>
          <p:cNvPr id="27" name="Image 26"/>
          <p:cNvPicPr>
            <a:picLocks noChangeAspect="1"/>
          </p:cNvPicPr>
          <p:nvPr/>
        </p:nvPicPr>
        <p:blipFill>
          <a:blip r:embed="rId6"/>
          <a:stretch>
            <a:fillRect/>
          </a:stretch>
        </p:blipFill>
        <p:spPr>
          <a:xfrm>
            <a:off x="7365899" y="5329537"/>
            <a:ext cx="736216" cy="470164"/>
          </a:xfrm>
          <a:prstGeom prst="rect">
            <a:avLst/>
          </a:prstGeom>
        </p:spPr>
      </p:pic>
      <p:pic>
        <p:nvPicPr>
          <p:cNvPr id="28" name="Image 27"/>
          <p:cNvPicPr>
            <a:picLocks noChangeAspect="1"/>
          </p:cNvPicPr>
          <p:nvPr/>
        </p:nvPicPr>
        <p:blipFill>
          <a:blip r:embed="rId6"/>
          <a:stretch>
            <a:fillRect/>
          </a:stretch>
        </p:blipFill>
        <p:spPr>
          <a:xfrm>
            <a:off x="7375919" y="2631844"/>
            <a:ext cx="736216" cy="470164"/>
          </a:xfrm>
          <a:prstGeom prst="rect">
            <a:avLst/>
          </a:prstGeom>
        </p:spPr>
      </p:pic>
      <p:pic>
        <p:nvPicPr>
          <p:cNvPr id="31" name="Image 30"/>
          <p:cNvPicPr>
            <a:picLocks noChangeAspect="1"/>
          </p:cNvPicPr>
          <p:nvPr/>
        </p:nvPicPr>
        <p:blipFill>
          <a:blip r:embed="rId7"/>
          <a:stretch>
            <a:fillRect/>
          </a:stretch>
        </p:blipFill>
        <p:spPr>
          <a:xfrm rot="5400000">
            <a:off x="6708003" y="4017842"/>
            <a:ext cx="2240226" cy="465778"/>
          </a:xfrm>
          <a:prstGeom prst="rect">
            <a:avLst/>
          </a:prstGeom>
        </p:spPr>
      </p:pic>
      <p:pic>
        <p:nvPicPr>
          <p:cNvPr id="32" name="Image 31"/>
          <p:cNvPicPr>
            <a:picLocks noChangeAspect="1"/>
          </p:cNvPicPr>
          <p:nvPr/>
        </p:nvPicPr>
        <p:blipFill>
          <a:blip r:embed="rId7"/>
          <a:stretch>
            <a:fillRect/>
          </a:stretch>
        </p:blipFill>
        <p:spPr>
          <a:xfrm rot="6880815">
            <a:off x="6924327" y="4103439"/>
            <a:ext cx="2522138" cy="465778"/>
          </a:xfrm>
          <a:prstGeom prst="rect">
            <a:avLst/>
          </a:prstGeom>
        </p:spPr>
      </p:pic>
      <p:pic>
        <p:nvPicPr>
          <p:cNvPr id="36" name="Image 35"/>
          <p:cNvPicPr>
            <a:picLocks noChangeAspect="1"/>
          </p:cNvPicPr>
          <p:nvPr/>
        </p:nvPicPr>
        <p:blipFill>
          <a:blip r:embed="rId7"/>
          <a:stretch>
            <a:fillRect/>
          </a:stretch>
        </p:blipFill>
        <p:spPr>
          <a:xfrm rot="3722358">
            <a:off x="6127735" y="3961242"/>
            <a:ext cx="2536068" cy="465778"/>
          </a:xfrm>
          <a:prstGeom prst="rect">
            <a:avLst/>
          </a:prstGeom>
        </p:spPr>
      </p:pic>
      <p:sp>
        <p:nvSpPr>
          <p:cNvPr id="37" name="Text Placeholder 2"/>
          <p:cNvSpPr txBox="1">
            <a:spLocks/>
          </p:cNvSpPr>
          <p:nvPr/>
        </p:nvSpPr>
        <p:spPr>
          <a:xfrm>
            <a:off x="7460221" y="3646085"/>
            <a:ext cx="389686" cy="574475"/>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defTabSz="914400">
              <a:lnSpc>
                <a:spcPct val="85000"/>
              </a:lnSpc>
              <a:spcBef>
                <a:spcPts val="768"/>
              </a:spcBef>
              <a:buClr>
                <a:srgbClr val="FFFFFF"/>
              </a:buClr>
            </a:pPr>
            <a:r>
              <a:rPr lang="en-US" sz="4400" i="1" noProof="1" smtClean="0">
                <a:solidFill>
                  <a:srgbClr val="FFFFFF"/>
                </a:solidFill>
                <a:latin typeface="Times New Roman" panose="02020603050405020304" pitchFamily="18" charset="0"/>
                <a:cs typeface="Times New Roman" panose="02020603050405020304" pitchFamily="18" charset="0"/>
              </a:rPr>
              <a:t>f</a:t>
            </a:r>
            <a:endParaRPr lang="fr-FR" sz="4400" noProof="1">
              <a:solidFill>
                <a:srgbClr val="FFFFFF"/>
              </a:solidFill>
              <a:latin typeface="Times New Roman" panose="02020603050405020304" pitchFamily="18" charset="0"/>
              <a:cs typeface="Times New Roman" panose="02020603050405020304" pitchFamily="18" charset="0"/>
            </a:endParaRPr>
          </a:p>
        </p:txBody>
      </p:sp>
      <p:pic>
        <p:nvPicPr>
          <p:cNvPr id="38" name="Image 37"/>
          <p:cNvPicPr>
            <a:picLocks noChangeAspect="1"/>
          </p:cNvPicPr>
          <p:nvPr/>
        </p:nvPicPr>
        <p:blipFill>
          <a:blip r:embed="rId10"/>
          <a:stretch>
            <a:fillRect/>
          </a:stretch>
        </p:blipFill>
        <p:spPr>
          <a:xfrm>
            <a:off x="8948057" y="1221623"/>
            <a:ext cx="544286" cy="343039"/>
          </a:xfrm>
          <a:prstGeom prst="rect">
            <a:avLst/>
          </a:prstGeom>
        </p:spPr>
      </p:pic>
      <p:pic>
        <p:nvPicPr>
          <p:cNvPr id="39" name="Image 38"/>
          <p:cNvPicPr>
            <a:picLocks noChangeAspect="1"/>
          </p:cNvPicPr>
          <p:nvPr/>
        </p:nvPicPr>
        <p:blipFill>
          <a:blip r:embed="rId8"/>
          <a:stretch>
            <a:fillRect/>
          </a:stretch>
        </p:blipFill>
        <p:spPr>
          <a:xfrm>
            <a:off x="9153106" y="1039918"/>
            <a:ext cx="134188" cy="181026"/>
          </a:xfrm>
          <a:prstGeom prst="rect">
            <a:avLst/>
          </a:prstGeom>
        </p:spPr>
      </p:pic>
      <p:pic>
        <p:nvPicPr>
          <p:cNvPr id="11" name="Image 10"/>
          <p:cNvPicPr>
            <a:picLocks noChangeAspect="1"/>
          </p:cNvPicPr>
          <p:nvPr/>
        </p:nvPicPr>
        <p:blipFill>
          <a:blip r:embed="rId11"/>
          <a:stretch>
            <a:fillRect/>
          </a:stretch>
        </p:blipFill>
        <p:spPr>
          <a:xfrm>
            <a:off x="7145984" y="5006183"/>
            <a:ext cx="1017880" cy="848269"/>
          </a:xfrm>
          <a:prstGeom prst="rect">
            <a:avLst/>
          </a:prstGeom>
        </p:spPr>
      </p:pic>
      <p:pic>
        <p:nvPicPr>
          <p:cNvPr id="40" name="Image 39"/>
          <p:cNvPicPr>
            <a:picLocks noChangeAspect="1"/>
          </p:cNvPicPr>
          <p:nvPr/>
        </p:nvPicPr>
        <p:blipFill>
          <a:blip r:embed="rId6"/>
          <a:stretch>
            <a:fillRect/>
          </a:stretch>
        </p:blipFill>
        <p:spPr>
          <a:xfrm>
            <a:off x="7373655" y="5315207"/>
            <a:ext cx="736216" cy="470164"/>
          </a:xfrm>
          <a:prstGeom prst="rect">
            <a:avLst/>
          </a:prstGeom>
        </p:spPr>
      </p:pic>
      <p:pic>
        <p:nvPicPr>
          <p:cNvPr id="41" name="Image 40"/>
          <p:cNvPicPr>
            <a:picLocks noChangeAspect="1"/>
          </p:cNvPicPr>
          <p:nvPr/>
        </p:nvPicPr>
        <p:blipFill>
          <a:blip r:embed="rId6"/>
          <a:stretch>
            <a:fillRect/>
          </a:stretch>
        </p:blipFill>
        <p:spPr>
          <a:xfrm>
            <a:off x="8322191" y="2621705"/>
            <a:ext cx="736216" cy="470164"/>
          </a:xfrm>
          <a:prstGeom prst="rect">
            <a:avLst/>
          </a:prstGeom>
        </p:spPr>
      </p:pic>
      <p:pic>
        <p:nvPicPr>
          <p:cNvPr id="42" name="Image 41"/>
          <p:cNvPicPr>
            <a:picLocks noChangeAspect="1"/>
          </p:cNvPicPr>
          <p:nvPr/>
        </p:nvPicPr>
        <p:blipFill>
          <a:blip r:embed="rId6"/>
          <a:stretch>
            <a:fillRect/>
          </a:stretch>
        </p:blipFill>
        <p:spPr>
          <a:xfrm>
            <a:off x="8381269" y="5315207"/>
            <a:ext cx="736216" cy="470164"/>
          </a:xfrm>
          <a:prstGeom prst="rect">
            <a:avLst/>
          </a:prstGeom>
        </p:spPr>
      </p:pic>
      <p:pic>
        <p:nvPicPr>
          <p:cNvPr id="43" name="Image 42"/>
          <p:cNvPicPr>
            <a:picLocks noChangeAspect="1"/>
          </p:cNvPicPr>
          <p:nvPr/>
        </p:nvPicPr>
        <p:blipFill>
          <a:blip r:embed="rId7"/>
          <a:stretch>
            <a:fillRect/>
          </a:stretch>
        </p:blipFill>
        <p:spPr>
          <a:xfrm rot="6880815">
            <a:off x="7959131" y="4103439"/>
            <a:ext cx="2522138" cy="465778"/>
          </a:xfrm>
          <a:prstGeom prst="rect">
            <a:avLst/>
          </a:prstGeom>
        </p:spPr>
      </p:pic>
      <p:pic>
        <p:nvPicPr>
          <p:cNvPr id="44" name="Image 43"/>
          <p:cNvPicPr>
            <a:picLocks noChangeAspect="1"/>
          </p:cNvPicPr>
          <p:nvPr/>
        </p:nvPicPr>
        <p:blipFill>
          <a:blip r:embed="rId7"/>
          <a:stretch>
            <a:fillRect/>
          </a:stretch>
        </p:blipFill>
        <p:spPr>
          <a:xfrm rot="3722358">
            <a:off x="7119022" y="3942362"/>
            <a:ext cx="2536068" cy="465778"/>
          </a:xfrm>
          <a:prstGeom prst="rect">
            <a:avLst/>
          </a:prstGeom>
        </p:spPr>
      </p:pic>
      <p:pic>
        <p:nvPicPr>
          <p:cNvPr id="45" name="Image 44"/>
          <p:cNvPicPr>
            <a:picLocks noChangeAspect="1"/>
          </p:cNvPicPr>
          <p:nvPr/>
        </p:nvPicPr>
        <p:blipFill>
          <a:blip r:embed="rId7"/>
          <a:stretch>
            <a:fillRect/>
          </a:stretch>
        </p:blipFill>
        <p:spPr>
          <a:xfrm rot="5400000">
            <a:off x="7730403" y="4017842"/>
            <a:ext cx="2240226" cy="465778"/>
          </a:xfrm>
          <a:prstGeom prst="rect">
            <a:avLst/>
          </a:prstGeom>
        </p:spPr>
      </p:pic>
      <p:sp>
        <p:nvSpPr>
          <p:cNvPr id="46" name="Text Placeholder 2"/>
          <p:cNvSpPr txBox="1">
            <a:spLocks/>
          </p:cNvSpPr>
          <p:nvPr/>
        </p:nvSpPr>
        <p:spPr>
          <a:xfrm>
            <a:off x="8470908" y="3650636"/>
            <a:ext cx="389686" cy="574475"/>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defTabSz="914400">
              <a:lnSpc>
                <a:spcPct val="85000"/>
              </a:lnSpc>
              <a:spcBef>
                <a:spcPts val="768"/>
              </a:spcBef>
              <a:buClr>
                <a:srgbClr val="FFFFFF"/>
              </a:buClr>
            </a:pPr>
            <a:r>
              <a:rPr lang="en-US" sz="4400" i="1" noProof="1" smtClean="0">
                <a:solidFill>
                  <a:srgbClr val="FFFFFF"/>
                </a:solidFill>
                <a:latin typeface="Times New Roman" panose="02020603050405020304" pitchFamily="18" charset="0"/>
                <a:cs typeface="Times New Roman" panose="02020603050405020304" pitchFamily="18" charset="0"/>
              </a:rPr>
              <a:t>f</a:t>
            </a:r>
            <a:endParaRPr lang="fr-FR" sz="4400" noProof="1">
              <a:solidFill>
                <a:srgbClr val="FFFFFF"/>
              </a:solidFill>
              <a:latin typeface="Times New Roman" panose="02020603050405020304" pitchFamily="18" charset="0"/>
              <a:cs typeface="Times New Roman" panose="02020603050405020304" pitchFamily="18" charset="0"/>
            </a:endParaRPr>
          </a:p>
        </p:txBody>
      </p:sp>
      <p:pic>
        <p:nvPicPr>
          <p:cNvPr id="47" name="Image 46"/>
          <p:cNvPicPr>
            <a:picLocks noChangeAspect="1"/>
          </p:cNvPicPr>
          <p:nvPr/>
        </p:nvPicPr>
        <p:blipFill>
          <a:blip r:embed="rId10"/>
          <a:stretch>
            <a:fillRect/>
          </a:stretch>
        </p:blipFill>
        <p:spPr>
          <a:xfrm>
            <a:off x="10968224" y="1220944"/>
            <a:ext cx="536741" cy="343039"/>
          </a:xfrm>
          <a:prstGeom prst="rect">
            <a:avLst/>
          </a:prstGeom>
        </p:spPr>
      </p:pic>
      <p:pic>
        <p:nvPicPr>
          <p:cNvPr id="48" name="Image 47"/>
          <p:cNvPicPr>
            <a:picLocks noChangeAspect="1"/>
          </p:cNvPicPr>
          <p:nvPr/>
        </p:nvPicPr>
        <p:blipFill>
          <a:blip r:embed="rId8"/>
          <a:stretch>
            <a:fillRect/>
          </a:stretch>
        </p:blipFill>
        <p:spPr>
          <a:xfrm>
            <a:off x="11125797" y="913108"/>
            <a:ext cx="225199" cy="303804"/>
          </a:xfrm>
          <a:prstGeom prst="rect">
            <a:avLst/>
          </a:prstGeom>
        </p:spPr>
      </p:pic>
      <p:pic>
        <p:nvPicPr>
          <p:cNvPr id="13" name="Image 12"/>
          <p:cNvPicPr>
            <a:picLocks noChangeAspect="1"/>
          </p:cNvPicPr>
          <p:nvPr/>
        </p:nvPicPr>
        <p:blipFill>
          <a:blip r:embed="rId12"/>
          <a:stretch>
            <a:fillRect/>
          </a:stretch>
        </p:blipFill>
        <p:spPr>
          <a:xfrm>
            <a:off x="8169058" y="5006183"/>
            <a:ext cx="972574" cy="851055"/>
          </a:xfrm>
          <a:prstGeom prst="rect">
            <a:avLst/>
          </a:prstGeom>
        </p:spPr>
      </p:pic>
      <p:pic>
        <p:nvPicPr>
          <p:cNvPr id="49" name="Image 48"/>
          <p:cNvPicPr>
            <a:picLocks noChangeAspect="1"/>
          </p:cNvPicPr>
          <p:nvPr/>
        </p:nvPicPr>
        <p:blipFill>
          <a:blip r:embed="rId6"/>
          <a:stretch>
            <a:fillRect/>
          </a:stretch>
        </p:blipFill>
        <p:spPr>
          <a:xfrm>
            <a:off x="8375299" y="5315207"/>
            <a:ext cx="736216" cy="470164"/>
          </a:xfrm>
          <a:prstGeom prst="rect">
            <a:avLst/>
          </a:prstGeom>
        </p:spPr>
      </p:pic>
      <p:pic>
        <p:nvPicPr>
          <p:cNvPr id="50" name="Image 49"/>
          <p:cNvPicPr>
            <a:picLocks noChangeAspect="1"/>
          </p:cNvPicPr>
          <p:nvPr/>
        </p:nvPicPr>
        <p:blipFill>
          <a:blip r:embed="rId6"/>
          <a:stretch>
            <a:fillRect/>
          </a:stretch>
        </p:blipFill>
        <p:spPr>
          <a:xfrm>
            <a:off x="9361330" y="2631844"/>
            <a:ext cx="736216" cy="470164"/>
          </a:xfrm>
          <a:prstGeom prst="rect">
            <a:avLst/>
          </a:prstGeom>
        </p:spPr>
      </p:pic>
      <p:pic>
        <p:nvPicPr>
          <p:cNvPr id="51" name="Image 50"/>
          <p:cNvPicPr>
            <a:picLocks noChangeAspect="1"/>
          </p:cNvPicPr>
          <p:nvPr/>
        </p:nvPicPr>
        <p:blipFill>
          <a:blip r:embed="rId7"/>
          <a:stretch>
            <a:fillRect/>
          </a:stretch>
        </p:blipFill>
        <p:spPr>
          <a:xfrm rot="6880815">
            <a:off x="8949451" y="4114026"/>
            <a:ext cx="2522138" cy="465778"/>
          </a:xfrm>
          <a:prstGeom prst="rect">
            <a:avLst/>
          </a:prstGeom>
        </p:spPr>
      </p:pic>
      <p:pic>
        <p:nvPicPr>
          <p:cNvPr id="52" name="Image 51"/>
          <p:cNvPicPr>
            <a:picLocks noChangeAspect="1"/>
          </p:cNvPicPr>
          <p:nvPr/>
        </p:nvPicPr>
        <p:blipFill>
          <a:blip r:embed="rId7"/>
          <a:stretch>
            <a:fillRect/>
          </a:stretch>
        </p:blipFill>
        <p:spPr>
          <a:xfrm rot="5400000">
            <a:off x="8680330" y="4017842"/>
            <a:ext cx="2240226" cy="465778"/>
          </a:xfrm>
          <a:prstGeom prst="rect">
            <a:avLst/>
          </a:prstGeom>
        </p:spPr>
      </p:pic>
      <p:pic>
        <p:nvPicPr>
          <p:cNvPr id="53" name="Image 52"/>
          <p:cNvPicPr>
            <a:picLocks noChangeAspect="1"/>
          </p:cNvPicPr>
          <p:nvPr/>
        </p:nvPicPr>
        <p:blipFill>
          <a:blip r:embed="rId7"/>
          <a:stretch>
            <a:fillRect/>
          </a:stretch>
        </p:blipFill>
        <p:spPr>
          <a:xfrm rot="3722358">
            <a:off x="8033427" y="3931446"/>
            <a:ext cx="2536068" cy="465778"/>
          </a:xfrm>
          <a:prstGeom prst="rect">
            <a:avLst/>
          </a:prstGeom>
        </p:spPr>
      </p:pic>
      <p:pic>
        <p:nvPicPr>
          <p:cNvPr id="54" name="Image 53"/>
          <p:cNvPicPr>
            <a:picLocks noChangeAspect="1"/>
          </p:cNvPicPr>
          <p:nvPr/>
        </p:nvPicPr>
        <p:blipFill>
          <a:blip r:embed="rId6"/>
          <a:stretch>
            <a:fillRect/>
          </a:stretch>
        </p:blipFill>
        <p:spPr>
          <a:xfrm>
            <a:off x="9361330" y="5327275"/>
            <a:ext cx="736216" cy="470164"/>
          </a:xfrm>
          <a:prstGeom prst="rect">
            <a:avLst/>
          </a:prstGeom>
        </p:spPr>
      </p:pic>
      <p:pic>
        <p:nvPicPr>
          <p:cNvPr id="55" name="Image 54"/>
          <p:cNvPicPr>
            <a:picLocks noChangeAspect="1"/>
          </p:cNvPicPr>
          <p:nvPr/>
        </p:nvPicPr>
        <p:blipFill>
          <a:blip r:embed="rId12"/>
          <a:stretch>
            <a:fillRect/>
          </a:stretch>
        </p:blipFill>
        <p:spPr>
          <a:xfrm>
            <a:off x="9150636" y="5006183"/>
            <a:ext cx="972574" cy="851055"/>
          </a:xfrm>
          <a:prstGeom prst="rect">
            <a:avLst/>
          </a:prstGeom>
        </p:spPr>
      </p:pic>
      <p:pic>
        <p:nvPicPr>
          <p:cNvPr id="56" name="Image 55"/>
          <p:cNvPicPr>
            <a:picLocks noChangeAspect="1"/>
          </p:cNvPicPr>
          <p:nvPr/>
        </p:nvPicPr>
        <p:blipFill>
          <a:blip r:embed="rId6"/>
          <a:stretch>
            <a:fillRect/>
          </a:stretch>
        </p:blipFill>
        <p:spPr>
          <a:xfrm>
            <a:off x="9364259" y="5315207"/>
            <a:ext cx="736216" cy="470164"/>
          </a:xfrm>
          <a:prstGeom prst="rect">
            <a:avLst/>
          </a:prstGeom>
        </p:spPr>
      </p:pic>
      <p:sp>
        <p:nvSpPr>
          <p:cNvPr id="57" name="Text Placeholder 2"/>
          <p:cNvSpPr txBox="1">
            <a:spLocks/>
          </p:cNvSpPr>
          <p:nvPr/>
        </p:nvSpPr>
        <p:spPr>
          <a:xfrm>
            <a:off x="9417508" y="3646085"/>
            <a:ext cx="389686" cy="574475"/>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defTabSz="914400">
              <a:lnSpc>
                <a:spcPct val="85000"/>
              </a:lnSpc>
              <a:spcBef>
                <a:spcPts val="768"/>
              </a:spcBef>
              <a:buClr>
                <a:srgbClr val="FFFFFF"/>
              </a:buClr>
            </a:pPr>
            <a:r>
              <a:rPr lang="en-US" sz="4400" i="1" noProof="1" smtClean="0">
                <a:solidFill>
                  <a:srgbClr val="FFFFFF"/>
                </a:solidFill>
                <a:latin typeface="Times New Roman" panose="02020603050405020304" pitchFamily="18" charset="0"/>
                <a:cs typeface="Times New Roman" panose="02020603050405020304" pitchFamily="18" charset="0"/>
              </a:rPr>
              <a:t>f</a:t>
            </a:r>
            <a:endParaRPr lang="fr-FR" sz="4400" noProof="1">
              <a:solidFill>
                <a:srgbClr val="FFFFFF"/>
              </a:solidFill>
              <a:latin typeface="Times New Roman" panose="02020603050405020304" pitchFamily="18" charset="0"/>
              <a:cs typeface="Times New Roman" panose="02020603050405020304" pitchFamily="18" charset="0"/>
            </a:endParaRPr>
          </a:p>
        </p:txBody>
      </p:sp>
      <p:pic>
        <p:nvPicPr>
          <p:cNvPr id="58" name="Image 57"/>
          <p:cNvPicPr>
            <a:picLocks noChangeAspect="1"/>
          </p:cNvPicPr>
          <p:nvPr/>
        </p:nvPicPr>
        <p:blipFill>
          <a:blip r:embed="rId6"/>
          <a:stretch>
            <a:fillRect/>
          </a:stretch>
        </p:blipFill>
        <p:spPr>
          <a:xfrm>
            <a:off x="10315562" y="2655707"/>
            <a:ext cx="736216" cy="470164"/>
          </a:xfrm>
          <a:prstGeom prst="rect">
            <a:avLst/>
          </a:prstGeom>
        </p:spPr>
      </p:pic>
      <p:pic>
        <p:nvPicPr>
          <p:cNvPr id="59" name="Image 58"/>
          <p:cNvPicPr>
            <a:picLocks noChangeAspect="1"/>
          </p:cNvPicPr>
          <p:nvPr/>
        </p:nvPicPr>
        <p:blipFill>
          <a:blip r:embed="rId6"/>
          <a:stretch>
            <a:fillRect/>
          </a:stretch>
        </p:blipFill>
        <p:spPr>
          <a:xfrm>
            <a:off x="10343625" y="5315207"/>
            <a:ext cx="736216" cy="470164"/>
          </a:xfrm>
          <a:prstGeom prst="rect">
            <a:avLst/>
          </a:prstGeom>
        </p:spPr>
      </p:pic>
      <p:pic>
        <p:nvPicPr>
          <p:cNvPr id="60" name="Image 59"/>
          <p:cNvPicPr>
            <a:picLocks noChangeAspect="1"/>
          </p:cNvPicPr>
          <p:nvPr/>
        </p:nvPicPr>
        <p:blipFill>
          <a:blip r:embed="rId7"/>
          <a:stretch>
            <a:fillRect/>
          </a:stretch>
        </p:blipFill>
        <p:spPr>
          <a:xfrm rot="6880815">
            <a:off x="9931500" y="4114027"/>
            <a:ext cx="2522138" cy="465778"/>
          </a:xfrm>
          <a:prstGeom prst="rect">
            <a:avLst/>
          </a:prstGeom>
        </p:spPr>
      </p:pic>
      <p:pic>
        <p:nvPicPr>
          <p:cNvPr id="61" name="Image 60"/>
          <p:cNvPicPr>
            <a:picLocks noChangeAspect="1"/>
          </p:cNvPicPr>
          <p:nvPr/>
        </p:nvPicPr>
        <p:blipFill>
          <a:blip r:embed="rId7"/>
          <a:stretch>
            <a:fillRect/>
          </a:stretch>
        </p:blipFill>
        <p:spPr>
          <a:xfrm rot="5400000">
            <a:off x="9669955" y="4032898"/>
            <a:ext cx="2240226" cy="465778"/>
          </a:xfrm>
          <a:prstGeom prst="rect">
            <a:avLst/>
          </a:prstGeom>
        </p:spPr>
      </p:pic>
      <p:pic>
        <p:nvPicPr>
          <p:cNvPr id="62" name="Image 61"/>
          <p:cNvPicPr>
            <a:picLocks noChangeAspect="1"/>
          </p:cNvPicPr>
          <p:nvPr/>
        </p:nvPicPr>
        <p:blipFill>
          <a:blip r:embed="rId7"/>
          <a:stretch>
            <a:fillRect/>
          </a:stretch>
        </p:blipFill>
        <p:spPr>
          <a:xfrm rot="3722358">
            <a:off x="9056615" y="3942362"/>
            <a:ext cx="2536068" cy="465778"/>
          </a:xfrm>
          <a:prstGeom prst="rect">
            <a:avLst/>
          </a:prstGeom>
        </p:spPr>
      </p:pic>
      <p:sp>
        <p:nvSpPr>
          <p:cNvPr id="63" name="Text Placeholder 2"/>
          <p:cNvSpPr txBox="1">
            <a:spLocks/>
          </p:cNvSpPr>
          <p:nvPr/>
        </p:nvSpPr>
        <p:spPr>
          <a:xfrm>
            <a:off x="10417073" y="3646085"/>
            <a:ext cx="389686" cy="574475"/>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defTabSz="914400">
              <a:lnSpc>
                <a:spcPct val="85000"/>
              </a:lnSpc>
              <a:spcBef>
                <a:spcPts val="768"/>
              </a:spcBef>
              <a:buClr>
                <a:srgbClr val="FFFFFF"/>
              </a:buClr>
            </a:pPr>
            <a:r>
              <a:rPr lang="en-US" sz="4400" i="1" noProof="1" smtClean="0">
                <a:solidFill>
                  <a:srgbClr val="FFFFFF"/>
                </a:solidFill>
                <a:latin typeface="Times New Roman" panose="02020603050405020304" pitchFamily="18" charset="0"/>
                <a:cs typeface="Times New Roman" panose="02020603050405020304" pitchFamily="18" charset="0"/>
              </a:rPr>
              <a:t>f</a:t>
            </a:r>
            <a:endParaRPr lang="fr-FR" sz="4400" noProof="1">
              <a:solidFill>
                <a:srgbClr val="FFFFFF"/>
              </a:solidFill>
              <a:latin typeface="Times New Roman" panose="02020603050405020304" pitchFamily="18" charset="0"/>
              <a:cs typeface="Times New Roman" panose="02020603050405020304" pitchFamily="18" charset="0"/>
            </a:endParaRPr>
          </a:p>
        </p:txBody>
      </p:sp>
      <p:pic>
        <p:nvPicPr>
          <p:cNvPr id="64" name="Image 63"/>
          <p:cNvPicPr>
            <a:picLocks noChangeAspect="1"/>
          </p:cNvPicPr>
          <p:nvPr/>
        </p:nvPicPr>
        <p:blipFill>
          <a:blip r:embed="rId12"/>
          <a:stretch>
            <a:fillRect/>
          </a:stretch>
        </p:blipFill>
        <p:spPr>
          <a:xfrm>
            <a:off x="10119454" y="5014869"/>
            <a:ext cx="972574" cy="851055"/>
          </a:xfrm>
          <a:prstGeom prst="rect">
            <a:avLst/>
          </a:prstGeom>
        </p:spPr>
      </p:pic>
      <p:pic>
        <p:nvPicPr>
          <p:cNvPr id="65" name="Image 64"/>
          <p:cNvPicPr>
            <a:picLocks noChangeAspect="1"/>
          </p:cNvPicPr>
          <p:nvPr/>
        </p:nvPicPr>
        <p:blipFill>
          <a:blip r:embed="rId6"/>
          <a:stretch>
            <a:fillRect/>
          </a:stretch>
        </p:blipFill>
        <p:spPr>
          <a:xfrm>
            <a:off x="10343625" y="5315207"/>
            <a:ext cx="736216" cy="470164"/>
          </a:xfrm>
          <a:prstGeom prst="rect">
            <a:avLst/>
          </a:prstGeom>
        </p:spPr>
      </p:pic>
      <p:pic>
        <p:nvPicPr>
          <p:cNvPr id="66" name="Image 65"/>
          <p:cNvPicPr>
            <a:picLocks noChangeAspect="1"/>
          </p:cNvPicPr>
          <p:nvPr/>
        </p:nvPicPr>
        <p:blipFill>
          <a:blip r:embed="rId6"/>
          <a:stretch>
            <a:fillRect/>
          </a:stretch>
        </p:blipFill>
        <p:spPr>
          <a:xfrm>
            <a:off x="11298849" y="2655707"/>
            <a:ext cx="736216" cy="470164"/>
          </a:xfrm>
          <a:prstGeom prst="rect">
            <a:avLst/>
          </a:prstGeom>
        </p:spPr>
      </p:pic>
      <p:pic>
        <p:nvPicPr>
          <p:cNvPr id="67" name="Image 66"/>
          <p:cNvPicPr>
            <a:picLocks noChangeAspect="1"/>
          </p:cNvPicPr>
          <p:nvPr/>
        </p:nvPicPr>
        <p:blipFill>
          <a:blip r:embed="rId6"/>
          <a:stretch>
            <a:fillRect/>
          </a:stretch>
        </p:blipFill>
        <p:spPr>
          <a:xfrm>
            <a:off x="11352389" y="5315207"/>
            <a:ext cx="736216" cy="470164"/>
          </a:xfrm>
          <a:prstGeom prst="rect">
            <a:avLst/>
          </a:prstGeom>
        </p:spPr>
      </p:pic>
      <p:pic>
        <p:nvPicPr>
          <p:cNvPr id="68" name="Image 67"/>
          <p:cNvPicPr>
            <a:picLocks noChangeAspect="1"/>
          </p:cNvPicPr>
          <p:nvPr/>
        </p:nvPicPr>
        <p:blipFill>
          <a:blip r:embed="rId7"/>
          <a:stretch>
            <a:fillRect/>
          </a:stretch>
        </p:blipFill>
        <p:spPr>
          <a:xfrm rot="6880815">
            <a:off x="10943817" y="4222923"/>
            <a:ext cx="2522138" cy="465778"/>
          </a:xfrm>
          <a:prstGeom prst="rect">
            <a:avLst/>
          </a:prstGeom>
        </p:spPr>
      </p:pic>
      <p:pic>
        <p:nvPicPr>
          <p:cNvPr id="69" name="Image 68"/>
          <p:cNvPicPr>
            <a:picLocks noChangeAspect="1"/>
          </p:cNvPicPr>
          <p:nvPr/>
        </p:nvPicPr>
        <p:blipFill>
          <a:blip r:embed="rId7"/>
          <a:stretch>
            <a:fillRect/>
          </a:stretch>
        </p:blipFill>
        <p:spPr>
          <a:xfrm rot="7599192">
            <a:off x="-1255005" y="4461149"/>
            <a:ext cx="3619824" cy="465778"/>
          </a:xfrm>
          <a:prstGeom prst="rect">
            <a:avLst/>
          </a:prstGeom>
        </p:spPr>
      </p:pic>
      <p:pic>
        <p:nvPicPr>
          <p:cNvPr id="70" name="Image 69"/>
          <p:cNvPicPr>
            <a:picLocks noChangeAspect="1"/>
          </p:cNvPicPr>
          <p:nvPr/>
        </p:nvPicPr>
        <p:blipFill>
          <a:blip r:embed="rId7"/>
          <a:stretch>
            <a:fillRect/>
          </a:stretch>
        </p:blipFill>
        <p:spPr>
          <a:xfrm rot="3722358">
            <a:off x="10068149" y="3942362"/>
            <a:ext cx="2536068" cy="465778"/>
          </a:xfrm>
          <a:prstGeom prst="rect">
            <a:avLst/>
          </a:prstGeom>
        </p:spPr>
      </p:pic>
      <p:pic>
        <p:nvPicPr>
          <p:cNvPr id="71" name="Image 70"/>
          <p:cNvPicPr>
            <a:picLocks noChangeAspect="1"/>
          </p:cNvPicPr>
          <p:nvPr/>
        </p:nvPicPr>
        <p:blipFill>
          <a:blip r:embed="rId7"/>
          <a:stretch>
            <a:fillRect/>
          </a:stretch>
        </p:blipFill>
        <p:spPr>
          <a:xfrm rot="5400000">
            <a:off x="10704413" y="4020624"/>
            <a:ext cx="2240226" cy="465778"/>
          </a:xfrm>
          <a:prstGeom prst="rect">
            <a:avLst/>
          </a:prstGeom>
        </p:spPr>
      </p:pic>
      <p:sp>
        <p:nvSpPr>
          <p:cNvPr id="72" name="Text Placeholder 2"/>
          <p:cNvSpPr txBox="1">
            <a:spLocks/>
          </p:cNvSpPr>
          <p:nvPr/>
        </p:nvSpPr>
        <p:spPr>
          <a:xfrm>
            <a:off x="11440261" y="3632068"/>
            <a:ext cx="389686" cy="574475"/>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defTabSz="914400">
              <a:lnSpc>
                <a:spcPct val="85000"/>
              </a:lnSpc>
              <a:spcBef>
                <a:spcPts val="768"/>
              </a:spcBef>
              <a:buClr>
                <a:srgbClr val="FFFFFF"/>
              </a:buClr>
            </a:pPr>
            <a:r>
              <a:rPr lang="en-US" sz="4400" i="1" noProof="1" smtClean="0">
                <a:solidFill>
                  <a:srgbClr val="FFFFFF"/>
                </a:solidFill>
                <a:latin typeface="Times New Roman" panose="02020603050405020304" pitchFamily="18" charset="0"/>
                <a:cs typeface="Times New Roman" panose="02020603050405020304" pitchFamily="18" charset="0"/>
              </a:rPr>
              <a:t>f</a:t>
            </a:r>
            <a:endParaRPr lang="fr-FR" sz="4400" noProof="1">
              <a:solidFill>
                <a:srgbClr val="FFFFFF"/>
              </a:solidFill>
              <a:latin typeface="Times New Roman" panose="02020603050405020304" pitchFamily="18" charset="0"/>
              <a:cs typeface="Times New Roman" panose="02020603050405020304" pitchFamily="18" charset="0"/>
            </a:endParaRPr>
          </a:p>
        </p:txBody>
      </p:sp>
      <p:pic>
        <p:nvPicPr>
          <p:cNvPr id="73" name="Image 72"/>
          <p:cNvPicPr>
            <a:picLocks noChangeAspect="1"/>
          </p:cNvPicPr>
          <p:nvPr/>
        </p:nvPicPr>
        <p:blipFill>
          <a:blip r:embed="rId12"/>
          <a:stretch>
            <a:fillRect/>
          </a:stretch>
        </p:blipFill>
        <p:spPr>
          <a:xfrm>
            <a:off x="11097938" y="5003722"/>
            <a:ext cx="972574" cy="851055"/>
          </a:xfrm>
          <a:prstGeom prst="rect">
            <a:avLst/>
          </a:prstGeom>
        </p:spPr>
      </p:pic>
      <p:pic>
        <p:nvPicPr>
          <p:cNvPr id="74" name="Image 73"/>
          <p:cNvPicPr>
            <a:picLocks noChangeAspect="1"/>
          </p:cNvPicPr>
          <p:nvPr/>
        </p:nvPicPr>
        <p:blipFill>
          <a:blip r:embed="rId6"/>
          <a:stretch>
            <a:fillRect/>
          </a:stretch>
        </p:blipFill>
        <p:spPr>
          <a:xfrm>
            <a:off x="11343172" y="5301751"/>
            <a:ext cx="736216" cy="470164"/>
          </a:xfrm>
          <a:prstGeom prst="rect">
            <a:avLst/>
          </a:prstGeom>
        </p:spPr>
      </p:pic>
      <p:pic>
        <p:nvPicPr>
          <p:cNvPr id="75" name="Image 74"/>
          <p:cNvPicPr>
            <a:picLocks noChangeAspect="1"/>
          </p:cNvPicPr>
          <p:nvPr/>
        </p:nvPicPr>
        <p:blipFill>
          <a:blip r:embed="rId6"/>
          <a:stretch>
            <a:fillRect/>
          </a:stretch>
        </p:blipFill>
        <p:spPr>
          <a:xfrm>
            <a:off x="5409840" y="2621705"/>
            <a:ext cx="736216" cy="470164"/>
          </a:xfrm>
          <a:prstGeom prst="rect">
            <a:avLst/>
          </a:prstGeom>
        </p:spPr>
      </p:pic>
      <p:pic>
        <p:nvPicPr>
          <p:cNvPr id="76" name="Image 75"/>
          <p:cNvPicPr>
            <a:picLocks noChangeAspect="1"/>
          </p:cNvPicPr>
          <p:nvPr/>
        </p:nvPicPr>
        <p:blipFill>
          <a:blip r:embed="rId6"/>
          <a:stretch>
            <a:fillRect/>
          </a:stretch>
        </p:blipFill>
        <p:spPr>
          <a:xfrm>
            <a:off x="5399739" y="5310996"/>
            <a:ext cx="736216" cy="470164"/>
          </a:xfrm>
          <a:prstGeom prst="rect">
            <a:avLst/>
          </a:prstGeom>
        </p:spPr>
      </p:pic>
      <p:sp>
        <p:nvSpPr>
          <p:cNvPr id="20" name="Espace réservé du numéro de diapositive 19"/>
          <p:cNvSpPr>
            <a:spLocks noGrp="1"/>
          </p:cNvSpPr>
          <p:nvPr>
            <p:ph type="sldNum" sz="quarter" idx="12"/>
          </p:nvPr>
        </p:nvSpPr>
        <p:spPr/>
        <p:txBody>
          <a:bodyPr/>
          <a:lstStyle/>
          <a:p>
            <a:fld id="{C014DD1E-5D91-48A3-AD6D-45FBA980D106}" type="slidenum">
              <a:rPr lang="fr-FR" smtClean="0"/>
              <a:t>12</a:t>
            </a:fld>
            <a:r>
              <a:rPr lang="fr-FR" dirty="0" smtClean="0"/>
              <a:t>/16</a:t>
            </a:r>
            <a:endParaRPr lang="fr-FR" dirty="0"/>
          </a:p>
        </p:txBody>
      </p:sp>
      <p:cxnSp>
        <p:nvCxnSpPr>
          <p:cNvPr id="21" name="Connecteur droit 20"/>
          <p:cNvCxnSpPr/>
          <p:nvPr/>
        </p:nvCxnSpPr>
        <p:spPr>
          <a:xfrm>
            <a:off x="6194477" y="1563983"/>
            <a:ext cx="0" cy="5157494"/>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29" name="Image 28"/>
          <p:cNvPicPr>
            <a:picLocks noChangeAspect="1"/>
          </p:cNvPicPr>
          <p:nvPr/>
        </p:nvPicPr>
        <p:blipFill>
          <a:blip r:embed="rId13"/>
          <a:stretch>
            <a:fillRect/>
          </a:stretch>
        </p:blipFill>
        <p:spPr>
          <a:xfrm>
            <a:off x="678667" y="759168"/>
            <a:ext cx="4721072" cy="1118357"/>
          </a:xfrm>
          <a:prstGeom prst="rect">
            <a:avLst/>
          </a:prstGeom>
        </p:spPr>
      </p:pic>
      <p:sp>
        <p:nvSpPr>
          <p:cNvPr id="85" name="Text Placeholder 2"/>
          <p:cNvSpPr txBox="1">
            <a:spLocks/>
          </p:cNvSpPr>
          <p:nvPr/>
        </p:nvSpPr>
        <p:spPr>
          <a:xfrm>
            <a:off x="6413431" y="1599337"/>
            <a:ext cx="389686" cy="574475"/>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defTabSz="914400">
              <a:lnSpc>
                <a:spcPct val="85000"/>
              </a:lnSpc>
              <a:spcBef>
                <a:spcPts val="768"/>
              </a:spcBef>
              <a:buClr>
                <a:srgbClr val="FFFFFF"/>
              </a:buClr>
            </a:pPr>
            <a:r>
              <a:rPr lang="en-US" sz="4400" i="1" noProof="1" smtClean="0">
                <a:solidFill>
                  <a:srgbClr val="FFFFFF"/>
                </a:solidFill>
                <a:latin typeface="Times New Roman" panose="02020603050405020304" pitchFamily="18" charset="0"/>
                <a:cs typeface="Times New Roman" panose="02020603050405020304" pitchFamily="18" charset="0"/>
              </a:rPr>
              <a:t>f</a:t>
            </a:r>
            <a:endParaRPr lang="fr-FR" sz="4400" noProof="1">
              <a:solidFill>
                <a:srgbClr val="FFFFFF"/>
              </a:solidFill>
              <a:latin typeface="Times New Roman" panose="02020603050405020304" pitchFamily="18" charset="0"/>
              <a:cs typeface="Times New Roman" panose="02020603050405020304" pitchFamily="18" charset="0"/>
            </a:endParaRPr>
          </a:p>
        </p:txBody>
      </p:sp>
      <p:sp>
        <p:nvSpPr>
          <p:cNvPr id="86" name="Text Placeholder 2"/>
          <p:cNvSpPr txBox="1">
            <a:spLocks/>
          </p:cNvSpPr>
          <p:nvPr/>
        </p:nvSpPr>
        <p:spPr>
          <a:xfrm>
            <a:off x="5489839" y="1584785"/>
            <a:ext cx="820597" cy="574475"/>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defTabSz="914400">
              <a:lnSpc>
                <a:spcPct val="85000"/>
              </a:lnSpc>
              <a:spcBef>
                <a:spcPts val="768"/>
              </a:spcBef>
              <a:buClr>
                <a:srgbClr val="FFFFFF"/>
              </a:buClr>
            </a:pPr>
            <a:r>
              <a:rPr lang="en-US" sz="4400" i="1" noProof="1" smtClean="0">
                <a:solidFill>
                  <a:srgbClr val="FFFFFF"/>
                </a:solidFill>
                <a:latin typeface="Times New Roman" panose="02020603050405020304" pitchFamily="18" charset="0"/>
                <a:cs typeface="Times New Roman" panose="02020603050405020304" pitchFamily="18" charset="0"/>
              </a:rPr>
              <a:t>f1</a:t>
            </a:r>
            <a:endParaRPr lang="fr-FR" sz="4400" noProof="1">
              <a:solidFill>
                <a:srgbClr val="FFFFFF"/>
              </a:solidFill>
              <a:latin typeface="Times New Roman" panose="02020603050405020304" pitchFamily="18" charset="0"/>
              <a:cs typeface="Times New Roman" panose="02020603050405020304" pitchFamily="18" charset="0"/>
            </a:endParaRPr>
          </a:p>
        </p:txBody>
      </p:sp>
      <p:pic>
        <p:nvPicPr>
          <p:cNvPr id="89" name="Image 88"/>
          <p:cNvPicPr>
            <a:picLocks noChangeAspect="1"/>
          </p:cNvPicPr>
          <p:nvPr/>
        </p:nvPicPr>
        <p:blipFill>
          <a:blip r:embed="rId12"/>
          <a:stretch>
            <a:fillRect/>
          </a:stretch>
        </p:blipFill>
        <p:spPr>
          <a:xfrm>
            <a:off x="5186418" y="5014740"/>
            <a:ext cx="972574" cy="851055"/>
          </a:xfrm>
          <a:prstGeom prst="rect">
            <a:avLst/>
          </a:prstGeom>
        </p:spPr>
      </p:pic>
      <p:pic>
        <p:nvPicPr>
          <p:cNvPr id="87" name="Image 86"/>
          <p:cNvPicPr>
            <a:picLocks noChangeAspect="1"/>
          </p:cNvPicPr>
          <p:nvPr/>
        </p:nvPicPr>
        <p:blipFill>
          <a:blip r:embed="rId8"/>
          <a:stretch>
            <a:fillRect/>
          </a:stretch>
        </p:blipFill>
        <p:spPr>
          <a:xfrm>
            <a:off x="4150409" y="894077"/>
            <a:ext cx="197862" cy="303804"/>
          </a:xfrm>
          <a:prstGeom prst="rect">
            <a:avLst/>
          </a:prstGeom>
        </p:spPr>
      </p:pic>
      <p:pic>
        <p:nvPicPr>
          <p:cNvPr id="88" name="Image 87"/>
          <p:cNvPicPr>
            <a:picLocks noChangeAspect="1"/>
          </p:cNvPicPr>
          <p:nvPr/>
        </p:nvPicPr>
        <p:blipFill>
          <a:blip r:embed="rId10"/>
          <a:stretch>
            <a:fillRect/>
          </a:stretch>
        </p:blipFill>
        <p:spPr>
          <a:xfrm>
            <a:off x="4006180" y="1215849"/>
            <a:ext cx="504056" cy="343039"/>
          </a:xfrm>
          <a:prstGeom prst="rect">
            <a:avLst/>
          </a:prstGeom>
        </p:spPr>
      </p:pic>
      <p:pic>
        <p:nvPicPr>
          <p:cNvPr id="78" name="Image 77"/>
          <p:cNvPicPr>
            <a:picLocks noChangeAspect="1"/>
          </p:cNvPicPr>
          <p:nvPr/>
        </p:nvPicPr>
        <p:blipFill>
          <a:blip r:embed="rId6"/>
          <a:stretch>
            <a:fillRect/>
          </a:stretch>
        </p:blipFill>
        <p:spPr>
          <a:xfrm>
            <a:off x="5387810" y="5310996"/>
            <a:ext cx="736216" cy="470164"/>
          </a:xfrm>
          <a:prstGeom prst="rect">
            <a:avLst/>
          </a:prstGeom>
        </p:spPr>
      </p:pic>
      <p:pic>
        <p:nvPicPr>
          <p:cNvPr id="90" name="Image 89"/>
          <p:cNvPicPr>
            <a:picLocks noChangeAspect="1"/>
          </p:cNvPicPr>
          <p:nvPr/>
        </p:nvPicPr>
        <p:blipFill>
          <a:blip r:embed="rId6"/>
          <a:stretch>
            <a:fillRect/>
          </a:stretch>
        </p:blipFill>
        <p:spPr>
          <a:xfrm>
            <a:off x="4418344" y="2621705"/>
            <a:ext cx="736216" cy="470164"/>
          </a:xfrm>
          <a:prstGeom prst="rect">
            <a:avLst/>
          </a:prstGeom>
        </p:spPr>
      </p:pic>
      <p:pic>
        <p:nvPicPr>
          <p:cNvPr id="92" name="Image 91"/>
          <p:cNvPicPr>
            <a:picLocks noChangeAspect="1"/>
          </p:cNvPicPr>
          <p:nvPr/>
        </p:nvPicPr>
        <p:blipFill>
          <a:blip r:embed="rId7"/>
          <a:stretch>
            <a:fillRect/>
          </a:stretch>
        </p:blipFill>
        <p:spPr>
          <a:xfrm rot="3722358">
            <a:off x="4179067" y="3961279"/>
            <a:ext cx="2535986" cy="465778"/>
          </a:xfrm>
          <a:prstGeom prst="rect">
            <a:avLst/>
          </a:prstGeom>
        </p:spPr>
      </p:pic>
      <p:pic>
        <p:nvPicPr>
          <p:cNvPr id="93" name="Image 92"/>
          <p:cNvPicPr>
            <a:picLocks noChangeAspect="1"/>
          </p:cNvPicPr>
          <p:nvPr/>
        </p:nvPicPr>
        <p:blipFill>
          <a:blip r:embed="rId7"/>
          <a:stretch>
            <a:fillRect/>
          </a:stretch>
        </p:blipFill>
        <p:spPr>
          <a:xfrm rot="5400000">
            <a:off x="4759550" y="4023144"/>
            <a:ext cx="2240226" cy="465778"/>
          </a:xfrm>
          <a:prstGeom prst="rect">
            <a:avLst/>
          </a:prstGeom>
        </p:spPr>
      </p:pic>
      <p:pic>
        <p:nvPicPr>
          <p:cNvPr id="94" name="Image 93"/>
          <p:cNvPicPr>
            <a:picLocks noChangeAspect="1"/>
          </p:cNvPicPr>
          <p:nvPr/>
        </p:nvPicPr>
        <p:blipFill>
          <a:blip r:embed="rId7"/>
          <a:stretch>
            <a:fillRect/>
          </a:stretch>
        </p:blipFill>
        <p:spPr>
          <a:xfrm rot="6880815">
            <a:off x="4997907" y="4107859"/>
            <a:ext cx="2494880" cy="465778"/>
          </a:xfrm>
          <a:prstGeom prst="rect">
            <a:avLst/>
          </a:prstGeom>
        </p:spPr>
      </p:pic>
      <p:sp>
        <p:nvSpPr>
          <p:cNvPr id="95" name="Text Placeholder 2"/>
          <p:cNvSpPr txBox="1">
            <a:spLocks/>
          </p:cNvSpPr>
          <p:nvPr/>
        </p:nvSpPr>
        <p:spPr>
          <a:xfrm>
            <a:off x="5349817" y="3600776"/>
            <a:ext cx="862764" cy="574475"/>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defTabSz="914400">
              <a:lnSpc>
                <a:spcPct val="85000"/>
              </a:lnSpc>
              <a:spcBef>
                <a:spcPts val="768"/>
              </a:spcBef>
              <a:buClr>
                <a:srgbClr val="FFFFFF"/>
              </a:buClr>
            </a:pPr>
            <a:r>
              <a:rPr lang="en-US" sz="4400" i="1" noProof="1" smtClean="0">
                <a:solidFill>
                  <a:srgbClr val="FFFFFF"/>
                </a:solidFill>
                <a:latin typeface="Times New Roman" panose="02020603050405020304" pitchFamily="18" charset="0"/>
                <a:cs typeface="Times New Roman" panose="02020603050405020304" pitchFamily="18" charset="0"/>
              </a:rPr>
              <a:t>f1</a:t>
            </a:r>
            <a:endParaRPr lang="fr-FR" sz="4400" noProof="1">
              <a:solidFill>
                <a:srgbClr val="FFFFFF"/>
              </a:solidFill>
              <a:latin typeface="Times New Roman" panose="02020603050405020304" pitchFamily="18" charset="0"/>
              <a:cs typeface="Times New Roman" panose="02020603050405020304" pitchFamily="18" charset="0"/>
            </a:endParaRPr>
          </a:p>
        </p:txBody>
      </p:sp>
      <p:pic>
        <p:nvPicPr>
          <p:cNvPr id="96" name="Image 95"/>
          <p:cNvPicPr>
            <a:picLocks noChangeAspect="1"/>
          </p:cNvPicPr>
          <p:nvPr/>
        </p:nvPicPr>
        <p:blipFill>
          <a:blip r:embed="rId11"/>
          <a:stretch>
            <a:fillRect/>
          </a:stretch>
        </p:blipFill>
        <p:spPr>
          <a:xfrm>
            <a:off x="4204984" y="5005940"/>
            <a:ext cx="952616" cy="848269"/>
          </a:xfrm>
          <a:prstGeom prst="rect">
            <a:avLst/>
          </a:prstGeom>
        </p:spPr>
      </p:pic>
      <p:pic>
        <p:nvPicPr>
          <p:cNvPr id="91" name="Image 90"/>
          <p:cNvPicPr>
            <a:picLocks noChangeAspect="1"/>
          </p:cNvPicPr>
          <p:nvPr/>
        </p:nvPicPr>
        <p:blipFill>
          <a:blip r:embed="rId6"/>
          <a:stretch>
            <a:fillRect/>
          </a:stretch>
        </p:blipFill>
        <p:spPr>
          <a:xfrm>
            <a:off x="4396497" y="5310996"/>
            <a:ext cx="736216" cy="470164"/>
          </a:xfrm>
          <a:prstGeom prst="rect">
            <a:avLst/>
          </a:prstGeom>
        </p:spPr>
      </p:pic>
      <p:pic>
        <p:nvPicPr>
          <p:cNvPr id="97" name="Image 96"/>
          <p:cNvPicPr>
            <a:picLocks noChangeAspect="1"/>
          </p:cNvPicPr>
          <p:nvPr/>
        </p:nvPicPr>
        <p:blipFill>
          <a:blip r:embed="rId11"/>
          <a:stretch>
            <a:fillRect/>
          </a:stretch>
        </p:blipFill>
        <p:spPr>
          <a:xfrm>
            <a:off x="3233620" y="5005940"/>
            <a:ext cx="966090" cy="848269"/>
          </a:xfrm>
          <a:prstGeom prst="rect">
            <a:avLst/>
          </a:prstGeom>
        </p:spPr>
      </p:pic>
      <p:pic>
        <p:nvPicPr>
          <p:cNvPr id="98" name="Image 97"/>
          <p:cNvPicPr>
            <a:picLocks noChangeAspect="1"/>
          </p:cNvPicPr>
          <p:nvPr/>
        </p:nvPicPr>
        <p:blipFill>
          <a:blip r:embed="rId11"/>
          <a:stretch>
            <a:fillRect/>
          </a:stretch>
        </p:blipFill>
        <p:spPr>
          <a:xfrm>
            <a:off x="2252961" y="5016132"/>
            <a:ext cx="966090" cy="848269"/>
          </a:xfrm>
          <a:prstGeom prst="rect">
            <a:avLst/>
          </a:prstGeom>
        </p:spPr>
      </p:pic>
      <p:pic>
        <p:nvPicPr>
          <p:cNvPr id="99" name="Image 98"/>
          <p:cNvPicPr>
            <a:picLocks noChangeAspect="1"/>
          </p:cNvPicPr>
          <p:nvPr/>
        </p:nvPicPr>
        <p:blipFill>
          <a:blip r:embed="rId11"/>
          <a:stretch>
            <a:fillRect/>
          </a:stretch>
        </p:blipFill>
        <p:spPr>
          <a:xfrm>
            <a:off x="1308236" y="5016132"/>
            <a:ext cx="943497" cy="848269"/>
          </a:xfrm>
          <a:prstGeom prst="rect">
            <a:avLst/>
          </a:prstGeom>
        </p:spPr>
      </p:pic>
      <p:pic>
        <p:nvPicPr>
          <p:cNvPr id="100" name="Image 99"/>
          <p:cNvPicPr>
            <a:picLocks noChangeAspect="1"/>
          </p:cNvPicPr>
          <p:nvPr/>
        </p:nvPicPr>
        <p:blipFill>
          <a:blip r:embed="rId8"/>
          <a:stretch>
            <a:fillRect/>
          </a:stretch>
        </p:blipFill>
        <p:spPr>
          <a:xfrm>
            <a:off x="4663097" y="894077"/>
            <a:ext cx="197862" cy="303804"/>
          </a:xfrm>
          <a:prstGeom prst="rect">
            <a:avLst/>
          </a:prstGeom>
        </p:spPr>
      </p:pic>
      <p:pic>
        <p:nvPicPr>
          <p:cNvPr id="101" name="Image 100"/>
          <p:cNvPicPr>
            <a:picLocks noChangeAspect="1"/>
          </p:cNvPicPr>
          <p:nvPr/>
        </p:nvPicPr>
        <p:blipFill>
          <a:blip r:embed="rId10"/>
          <a:stretch>
            <a:fillRect/>
          </a:stretch>
        </p:blipFill>
        <p:spPr>
          <a:xfrm>
            <a:off x="4518868" y="1215849"/>
            <a:ext cx="504056" cy="343039"/>
          </a:xfrm>
          <a:prstGeom prst="rect">
            <a:avLst/>
          </a:prstGeom>
        </p:spPr>
      </p:pic>
    </p:spTree>
    <p:extLst>
      <p:ext uri="{BB962C8B-B14F-4D97-AF65-F5344CB8AC3E}">
        <p14:creationId xmlns:p14="http://schemas.microsoft.com/office/powerpoint/2010/main" val="2059937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randombar(horizontal)">
                                      <p:cBhvr>
                                        <p:cTn id="31" dur="500"/>
                                        <p:tgtEl>
                                          <p:spTgt spid="21"/>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85"/>
                                        </p:tgtEl>
                                        <p:attrNameLst>
                                          <p:attrName>style.visibility</p:attrName>
                                        </p:attrNameLst>
                                      </p:cBhvr>
                                      <p:to>
                                        <p:strVal val="visible"/>
                                      </p:to>
                                    </p:set>
                                    <p:animEffect transition="in" filter="wipe(down)">
                                      <p:cBhvr>
                                        <p:cTn id="34" dur="500"/>
                                        <p:tgtEl>
                                          <p:spTgt spid="85"/>
                                        </p:tgtEl>
                                      </p:cBhvr>
                                    </p:animEffect>
                                  </p:childTnLst>
                                </p:cTn>
                              </p:par>
                              <p:par>
                                <p:cTn id="35" presetID="22" presetClass="entr" presetSubtype="4"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down)">
                                      <p:cBhvr>
                                        <p:cTn id="37" dur="500"/>
                                        <p:tgtEl>
                                          <p:spTgt spid="29"/>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86"/>
                                        </p:tgtEl>
                                        <p:attrNameLst>
                                          <p:attrName>style.visibility</p:attrName>
                                        </p:attrNameLst>
                                      </p:cBhvr>
                                      <p:to>
                                        <p:strVal val="visible"/>
                                      </p:to>
                                    </p:set>
                                    <p:animEffect transition="in" filter="wipe(down)">
                                      <p:cBhvr>
                                        <p:cTn id="40" dur="500"/>
                                        <p:tgtEl>
                                          <p:spTgt spid="86"/>
                                        </p:tgtEl>
                                      </p:cBhvr>
                                    </p:animEffect>
                                  </p:childTnLst>
                                </p:cTn>
                              </p:par>
                              <p:par>
                                <p:cTn id="41" presetID="22" presetClass="entr" presetSubtype="4" fill="hold"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down)">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down)">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down)">
                                      <p:cBhvr>
                                        <p:cTn id="53" dur="500"/>
                                        <p:tgtEl>
                                          <p:spTgt spid="15"/>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wipe(down)">
                                      <p:cBhvr>
                                        <p:cTn id="56" dur="500"/>
                                        <p:tgtEl>
                                          <p:spTgt spid="17"/>
                                        </p:tgtEl>
                                      </p:cBhvr>
                                    </p:animEffect>
                                  </p:childTnLst>
                                </p:cTn>
                              </p:par>
                              <p:par>
                                <p:cTn id="57" presetID="10" presetClass="entr" presetSubtype="0" fill="hold" nodeType="with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par>
                                <p:cTn id="60" presetID="10" presetClass="entr" presetSubtype="0" fill="hold" nodeType="with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wipe(down)">
                                      <p:cBhvr>
                                        <p:cTn id="67" dur="500"/>
                                        <p:tgtEl>
                                          <p:spTgt spid="23"/>
                                        </p:tgtEl>
                                      </p:cBhvr>
                                    </p:animEffect>
                                  </p:childTnLst>
                                </p:cTn>
                              </p:par>
                            </p:childTnLst>
                          </p:cTn>
                        </p:par>
                      </p:childTnLst>
                    </p:cTn>
                  </p:par>
                  <p:par>
                    <p:cTn id="68" fill="hold">
                      <p:stCondLst>
                        <p:cond delay="indefinite"/>
                      </p:stCondLst>
                      <p:childTnLst>
                        <p:par>
                          <p:cTn id="69" fill="hold">
                            <p:stCondLst>
                              <p:cond delay="0"/>
                            </p:stCondLst>
                            <p:childTnLst>
                              <p:par>
                                <p:cTn id="70" presetID="14" presetClass="entr" presetSubtype="10" fill="hold" nodeType="click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randombar(horizontal)">
                                      <p:cBhvr>
                                        <p:cTn id="72" dur="500"/>
                                        <p:tgtEl>
                                          <p:spTgt spid="22"/>
                                        </p:tgtEl>
                                      </p:cBhvr>
                                    </p:animEffect>
                                  </p:childTnLst>
                                </p:cTn>
                              </p:par>
                              <p:par>
                                <p:cTn id="73" presetID="14" presetClass="entr" presetSubtype="10" fill="hold" nodeType="with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randombar(horizontal)">
                                      <p:cBhvr>
                                        <p:cTn id="75" dur="500"/>
                                        <p:tgtEl>
                                          <p:spTgt spid="25"/>
                                        </p:tgtEl>
                                      </p:cBhvr>
                                    </p:animEffect>
                                  </p:childTnLst>
                                </p:cTn>
                              </p:par>
                              <p:par>
                                <p:cTn id="76" presetID="14" presetClass="entr" presetSubtype="10" fill="hold" nodeType="with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randombar(horizontal)">
                                      <p:cBhvr>
                                        <p:cTn id="78" dur="500"/>
                                        <p:tgtEl>
                                          <p:spTgt spid="24"/>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35"/>
                                        </p:tgtEl>
                                        <p:attrNameLst>
                                          <p:attrName>style.visibility</p:attrName>
                                        </p:attrNameLst>
                                      </p:cBhvr>
                                      <p:to>
                                        <p:strVal val="visible"/>
                                      </p:to>
                                    </p:set>
                                    <p:animEffect transition="in" filter="wipe(down)">
                                      <p:cBhvr>
                                        <p:cTn id="81" dur="500"/>
                                        <p:tgtEl>
                                          <p:spTgt spid="35"/>
                                        </p:tgtEl>
                                      </p:cBhvr>
                                    </p:animEffect>
                                  </p:childTnLst>
                                </p:cTn>
                              </p:par>
                            </p:childTnLst>
                          </p:cTn>
                        </p:par>
                      </p:childTnLst>
                    </p:cTn>
                  </p:par>
                  <p:par>
                    <p:cTn id="82" fill="hold">
                      <p:stCondLst>
                        <p:cond delay="indefinite"/>
                      </p:stCondLst>
                      <p:childTnLst>
                        <p:par>
                          <p:cTn id="83" fill="hold">
                            <p:stCondLst>
                              <p:cond delay="0"/>
                            </p:stCondLst>
                            <p:childTnLst>
                              <p:par>
                                <p:cTn id="84" presetID="21" presetClass="entr" presetSubtype="1" fill="hold" nodeType="clickEffect">
                                  <p:stCondLst>
                                    <p:cond delay="0"/>
                                  </p:stCondLst>
                                  <p:childTnLst>
                                    <p:set>
                                      <p:cBhvr>
                                        <p:cTn id="85" dur="1" fill="hold">
                                          <p:stCondLst>
                                            <p:cond delay="0"/>
                                          </p:stCondLst>
                                        </p:cTn>
                                        <p:tgtEl>
                                          <p:spTgt spid="8"/>
                                        </p:tgtEl>
                                        <p:attrNameLst>
                                          <p:attrName>style.visibility</p:attrName>
                                        </p:attrNameLst>
                                      </p:cBhvr>
                                      <p:to>
                                        <p:strVal val="visible"/>
                                      </p:to>
                                    </p:set>
                                    <p:animEffect transition="in" filter="wheel(1)">
                                      <p:cBhvr>
                                        <p:cTn id="86" dur="2000"/>
                                        <p:tgtEl>
                                          <p:spTgt spid="8"/>
                                        </p:tgtEl>
                                      </p:cBhvr>
                                    </p:animEffect>
                                  </p:childTnLst>
                                </p:cTn>
                              </p:par>
                              <p:par>
                                <p:cTn id="87" presetID="1" presetClass="entr" presetSubtype="0" fill="hold" nodeType="withEffect">
                                  <p:stCondLst>
                                    <p:cond delay="0"/>
                                  </p:stCondLst>
                                  <p:childTnLst>
                                    <p:set>
                                      <p:cBhvr>
                                        <p:cTn id="88" dur="1" fill="hold">
                                          <p:stCondLst>
                                            <p:cond delay="0"/>
                                          </p:stCondLst>
                                        </p:cTn>
                                        <p:tgtEl>
                                          <p:spTgt spid="34"/>
                                        </p:tgtEl>
                                        <p:attrNameLst>
                                          <p:attrName>style.visibility</p:attrName>
                                        </p:attrNameLst>
                                      </p:cBhvr>
                                      <p:to>
                                        <p:strVal val="visible"/>
                                      </p:to>
                                    </p:set>
                                  </p:childTnLst>
                                </p:cTn>
                              </p:par>
                              <p:par>
                                <p:cTn id="89" presetID="22" presetClass="entr" presetSubtype="4" fill="hold" nodeType="withEffect">
                                  <p:stCondLst>
                                    <p:cond delay="0"/>
                                  </p:stCondLst>
                                  <p:childTnLst>
                                    <p:set>
                                      <p:cBhvr>
                                        <p:cTn id="90" dur="1" fill="hold">
                                          <p:stCondLst>
                                            <p:cond delay="0"/>
                                          </p:stCondLst>
                                        </p:cTn>
                                        <p:tgtEl>
                                          <p:spTgt spid="30"/>
                                        </p:tgtEl>
                                        <p:attrNameLst>
                                          <p:attrName>style.visibility</p:attrName>
                                        </p:attrNameLst>
                                      </p:cBhvr>
                                      <p:to>
                                        <p:strVal val="visible"/>
                                      </p:to>
                                    </p:set>
                                    <p:animEffect transition="in" filter="wipe(down)">
                                      <p:cBhvr>
                                        <p:cTn id="91" dur="500"/>
                                        <p:tgtEl>
                                          <p:spTgt spid="30"/>
                                        </p:tgtEl>
                                      </p:cBhvr>
                                    </p:animEffec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33"/>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nodeType="clickEffect">
                                  <p:stCondLst>
                                    <p:cond delay="0"/>
                                  </p:stCondLst>
                                  <p:childTnLst>
                                    <p:set>
                                      <p:cBhvr>
                                        <p:cTn id="99" dur="1" fill="hold">
                                          <p:stCondLst>
                                            <p:cond delay="0"/>
                                          </p:stCondLst>
                                        </p:cTn>
                                        <p:tgtEl>
                                          <p:spTgt spid="34"/>
                                        </p:tgtEl>
                                        <p:attrNameLst>
                                          <p:attrName>style.visibility</p:attrName>
                                        </p:attrNameLst>
                                      </p:cBhvr>
                                      <p:to>
                                        <p:strVal val="hidden"/>
                                      </p:to>
                                    </p:set>
                                  </p:childTnLst>
                                </p:cTn>
                              </p:par>
                              <p:par>
                                <p:cTn id="100" presetID="1" presetClass="exit" presetSubtype="0" fill="hold" nodeType="withEffect">
                                  <p:stCondLst>
                                    <p:cond delay="0"/>
                                  </p:stCondLst>
                                  <p:childTnLst>
                                    <p:set>
                                      <p:cBhvr>
                                        <p:cTn id="101" dur="1" fill="hold">
                                          <p:stCondLst>
                                            <p:cond delay="0"/>
                                          </p:stCondLst>
                                        </p:cTn>
                                        <p:tgtEl>
                                          <p:spTgt spid="12"/>
                                        </p:tgtEl>
                                        <p:attrNameLst>
                                          <p:attrName>style.visibility</p:attrName>
                                        </p:attrNameLst>
                                      </p:cBhvr>
                                      <p:to>
                                        <p:strVal val="hidden"/>
                                      </p:to>
                                    </p:set>
                                  </p:childTnLst>
                                </p:cTn>
                              </p:par>
                              <p:par>
                                <p:cTn id="102" presetID="1" presetClass="exit" presetSubtype="0" fill="hold" grpId="1" nodeType="withEffect">
                                  <p:stCondLst>
                                    <p:cond delay="0"/>
                                  </p:stCondLst>
                                  <p:childTnLst>
                                    <p:set>
                                      <p:cBhvr>
                                        <p:cTn id="103" dur="1" fill="hold">
                                          <p:stCondLst>
                                            <p:cond delay="0"/>
                                          </p:stCondLst>
                                        </p:cTn>
                                        <p:tgtEl>
                                          <p:spTgt spid="15"/>
                                        </p:tgtEl>
                                        <p:attrNameLst>
                                          <p:attrName>style.visibility</p:attrName>
                                        </p:attrNameLst>
                                      </p:cBhvr>
                                      <p:to>
                                        <p:strVal val="hidden"/>
                                      </p:to>
                                    </p:set>
                                  </p:childTnLst>
                                </p:cTn>
                              </p:par>
                              <p:par>
                                <p:cTn id="104" presetID="1" presetClass="exit" presetSubtype="0" fill="hold" grpId="1" nodeType="withEffect">
                                  <p:stCondLst>
                                    <p:cond delay="0"/>
                                  </p:stCondLst>
                                  <p:childTnLst>
                                    <p:set>
                                      <p:cBhvr>
                                        <p:cTn id="105" dur="1" fill="hold">
                                          <p:stCondLst>
                                            <p:cond delay="0"/>
                                          </p:stCondLst>
                                        </p:cTn>
                                        <p:tgtEl>
                                          <p:spTgt spid="17"/>
                                        </p:tgtEl>
                                        <p:attrNameLst>
                                          <p:attrName>style.visibility</p:attrName>
                                        </p:attrNameLst>
                                      </p:cBhvr>
                                      <p:to>
                                        <p:strVal val="hidden"/>
                                      </p:to>
                                    </p:set>
                                  </p:childTnLst>
                                </p:cTn>
                              </p:par>
                              <p:par>
                                <p:cTn id="106" presetID="1" presetClass="exit" presetSubtype="0" fill="hold" nodeType="withEffect">
                                  <p:stCondLst>
                                    <p:cond delay="0"/>
                                  </p:stCondLst>
                                  <p:childTnLst>
                                    <p:set>
                                      <p:cBhvr>
                                        <p:cTn id="107" dur="1" fill="hold">
                                          <p:stCondLst>
                                            <p:cond delay="0"/>
                                          </p:stCondLst>
                                        </p:cTn>
                                        <p:tgtEl>
                                          <p:spTgt spid="24"/>
                                        </p:tgtEl>
                                        <p:attrNameLst>
                                          <p:attrName>style.visibility</p:attrName>
                                        </p:attrNameLst>
                                      </p:cBhvr>
                                      <p:to>
                                        <p:strVal val="hidden"/>
                                      </p:to>
                                    </p:set>
                                  </p:childTnLst>
                                </p:cTn>
                              </p:par>
                              <p:par>
                                <p:cTn id="108" presetID="1" presetClass="exit" presetSubtype="0" fill="hold" nodeType="withEffect">
                                  <p:stCondLst>
                                    <p:cond delay="0"/>
                                  </p:stCondLst>
                                  <p:childTnLst>
                                    <p:set>
                                      <p:cBhvr>
                                        <p:cTn id="109" dur="1" fill="hold">
                                          <p:stCondLst>
                                            <p:cond delay="0"/>
                                          </p:stCondLst>
                                        </p:cTn>
                                        <p:tgtEl>
                                          <p:spTgt spid="25"/>
                                        </p:tgtEl>
                                        <p:attrNameLst>
                                          <p:attrName>style.visibility</p:attrName>
                                        </p:attrNameLst>
                                      </p:cBhvr>
                                      <p:to>
                                        <p:strVal val="hidden"/>
                                      </p:to>
                                    </p:set>
                                  </p:childTnLst>
                                </p:cTn>
                              </p:par>
                              <p:par>
                                <p:cTn id="110" presetID="1" presetClass="exit" presetSubtype="0" fill="hold" nodeType="withEffect">
                                  <p:stCondLst>
                                    <p:cond delay="0"/>
                                  </p:stCondLst>
                                  <p:childTnLst>
                                    <p:set>
                                      <p:cBhvr>
                                        <p:cTn id="111" dur="1" fill="hold">
                                          <p:stCondLst>
                                            <p:cond delay="0"/>
                                          </p:stCondLst>
                                        </p:cTn>
                                        <p:tgtEl>
                                          <p:spTgt spid="22"/>
                                        </p:tgtEl>
                                        <p:attrNameLst>
                                          <p:attrName>style.visibility</p:attrName>
                                        </p:attrNameLst>
                                      </p:cBhvr>
                                      <p:to>
                                        <p:strVal val="hidden"/>
                                      </p:to>
                                    </p:set>
                                  </p:childTnLst>
                                </p:cTn>
                              </p:par>
                              <p:par>
                                <p:cTn id="112" presetID="1" presetClass="exit" presetSubtype="0" fill="hold" nodeType="withEffect">
                                  <p:stCondLst>
                                    <p:cond delay="0"/>
                                  </p:stCondLst>
                                  <p:childTnLst>
                                    <p:set>
                                      <p:cBhvr>
                                        <p:cTn id="113" dur="1" fill="hold">
                                          <p:stCondLst>
                                            <p:cond delay="0"/>
                                          </p:stCondLst>
                                        </p:cTn>
                                        <p:tgtEl>
                                          <p:spTgt spid="16"/>
                                        </p:tgtEl>
                                        <p:attrNameLst>
                                          <p:attrName>style.visibility</p:attrName>
                                        </p:attrNameLst>
                                      </p:cBhvr>
                                      <p:to>
                                        <p:strVal val="hidden"/>
                                      </p:to>
                                    </p:set>
                                  </p:childTnLst>
                                </p:cTn>
                              </p:par>
                              <p:par>
                                <p:cTn id="114" presetID="1" presetClass="exit" presetSubtype="0" fill="hold" nodeType="withEffect">
                                  <p:stCondLst>
                                    <p:cond delay="0"/>
                                  </p:stCondLst>
                                  <p:childTnLst>
                                    <p:set>
                                      <p:cBhvr>
                                        <p:cTn id="115" dur="1" fill="hold">
                                          <p:stCondLst>
                                            <p:cond delay="0"/>
                                          </p:stCondLst>
                                        </p:cTn>
                                        <p:tgtEl>
                                          <p:spTgt spid="14"/>
                                        </p:tgtEl>
                                        <p:attrNameLst>
                                          <p:attrName>style.visibility</p:attrName>
                                        </p:attrNameLst>
                                      </p:cBhvr>
                                      <p:to>
                                        <p:strVal val="hidden"/>
                                      </p:to>
                                    </p:set>
                                  </p:childTnLst>
                                </p:cTn>
                              </p:par>
                              <p:par>
                                <p:cTn id="116" presetID="1" presetClass="exit" presetSubtype="0" fill="hold" grpId="1" nodeType="withEffect">
                                  <p:stCondLst>
                                    <p:cond delay="0"/>
                                  </p:stCondLst>
                                  <p:childTnLst>
                                    <p:set>
                                      <p:cBhvr>
                                        <p:cTn id="117" dur="1" fill="hold">
                                          <p:stCondLst>
                                            <p:cond delay="0"/>
                                          </p:stCondLst>
                                        </p:cTn>
                                        <p:tgtEl>
                                          <p:spTgt spid="35"/>
                                        </p:tgtEl>
                                        <p:attrNameLst>
                                          <p:attrName>style.visibility</p:attrName>
                                        </p:attrNameLst>
                                      </p:cBhvr>
                                      <p:to>
                                        <p:strVal val="hidden"/>
                                      </p:to>
                                    </p:set>
                                  </p:childTnLst>
                                </p:cTn>
                              </p:par>
                              <p:par>
                                <p:cTn id="118" presetID="1" presetClass="exit" presetSubtype="0" fill="hold" nodeType="withEffect">
                                  <p:stCondLst>
                                    <p:cond delay="0"/>
                                  </p:stCondLst>
                                  <p:childTnLst>
                                    <p:set>
                                      <p:cBhvr>
                                        <p:cTn id="119" dur="1" fill="hold">
                                          <p:stCondLst>
                                            <p:cond delay="0"/>
                                          </p:stCondLst>
                                        </p:cTn>
                                        <p:tgtEl>
                                          <p:spTgt spid="8"/>
                                        </p:tgtEl>
                                        <p:attrNameLst>
                                          <p:attrName>style.visibility</p:attrName>
                                        </p:attrNameLst>
                                      </p:cBhvr>
                                      <p:to>
                                        <p:strVal val="hidden"/>
                                      </p:to>
                                    </p:set>
                                  </p:childTnLst>
                                </p:cTn>
                              </p:par>
                              <p:par>
                                <p:cTn id="120" presetID="1" presetClass="exit" presetSubtype="0" fill="hold" nodeType="withEffect">
                                  <p:stCondLst>
                                    <p:cond delay="0"/>
                                  </p:stCondLst>
                                  <p:childTnLst>
                                    <p:set>
                                      <p:cBhvr>
                                        <p:cTn id="121" dur="1" fill="hold">
                                          <p:stCondLst>
                                            <p:cond delay="0"/>
                                          </p:stCondLst>
                                        </p:cTn>
                                        <p:tgtEl>
                                          <p:spTgt spid="30"/>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nodeType="clickEffect">
                                  <p:stCondLst>
                                    <p:cond delay="0"/>
                                  </p:stCondLst>
                                  <p:childTnLst>
                                    <p:set>
                                      <p:cBhvr>
                                        <p:cTn id="125" dur="1" fill="hold">
                                          <p:stCondLst>
                                            <p:cond delay="0"/>
                                          </p:stCondLst>
                                        </p:cTn>
                                        <p:tgtEl>
                                          <p:spTgt spid="28"/>
                                        </p:tgtEl>
                                        <p:attrNameLst>
                                          <p:attrName>style.visibility</p:attrName>
                                        </p:attrNameLst>
                                      </p:cBhvr>
                                      <p:to>
                                        <p:strVal val="visible"/>
                                      </p:to>
                                    </p:set>
                                    <p:animEffect transition="in" filter="wipe(down)">
                                      <p:cBhvr>
                                        <p:cTn id="126" dur="500"/>
                                        <p:tgtEl>
                                          <p:spTgt spid="28"/>
                                        </p:tgtEl>
                                      </p:cBhvr>
                                    </p:animEffect>
                                  </p:childTnLst>
                                </p:cTn>
                              </p:par>
                              <p:par>
                                <p:cTn id="127" presetID="22" presetClass="entr" presetSubtype="4" fill="hold" nodeType="withEffect">
                                  <p:stCondLst>
                                    <p:cond delay="0"/>
                                  </p:stCondLst>
                                  <p:childTnLst>
                                    <p:set>
                                      <p:cBhvr>
                                        <p:cTn id="128" dur="1" fill="hold">
                                          <p:stCondLst>
                                            <p:cond delay="0"/>
                                          </p:stCondLst>
                                        </p:cTn>
                                        <p:tgtEl>
                                          <p:spTgt spid="27"/>
                                        </p:tgtEl>
                                        <p:attrNameLst>
                                          <p:attrName>style.visibility</p:attrName>
                                        </p:attrNameLst>
                                      </p:cBhvr>
                                      <p:to>
                                        <p:strVal val="visible"/>
                                      </p:to>
                                    </p:set>
                                    <p:animEffect transition="in" filter="wipe(down)">
                                      <p:cBhvr>
                                        <p:cTn id="129" dur="500"/>
                                        <p:tgtEl>
                                          <p:spTgt spid="27"/>
                                        </p:tgtEl>
                                      </p:cBhvr>
                                    </p:animEffect>
                                  </p:childTnLst>
                                </p:cTn>
                              </p:par>
                            </p:childTnLst>
                          </p:cTn>
                        </p:par>
                      </p:childTnLst>
                    </p:cTn>
                  </p:par>
                  <p:par>
                    <p:cTn id="130" fill="hold">
                      <p:stCondLst>
                        <p:cond delay="indefinite"/>
                      </p:stCondLst>
                      <p:childTnLst>
                        <p:par>
                          <p:cTn id="131" fill="hold">
                            <p:stCondLst>
                              <p:cond delay="0"/>
                            </p:stCondLst>
                            <p:childTnLst>
                              <p:par>
                                <p:cTn id="132" presetID="14" presetClass="entr" presetSubtype="10" fill="hold" nodeType="clickEffect">
                                  <p:stCondLst>
                                    <p:cond delay="0"/>
                                  </p:stCondLst>
                                  <p:childTnLst>
                                    <p:set>
                                      <p:cBhvr>
                                        <p:cTn id="133" dur="1" fill="hold">
                                          <p:stCondLst>
                                            <p:cond delay="0"/>
                                          </p:stCondLst>
                                        </p:cTn>
                                        <p:tgtEl>
                                          <p:spTgt spid="31"/>
                                        </p:tgtEl>
                                        <p:attrNameLst>
                                          <p:attrName>style.visibility</p:attrName>
                                        </p:attrNameLst>
                                      </p:cBhvr>
                                      <p:to>
                                        <p:strVal val="visible"/>
                                      </p:to>
                                    </p:set>
                                    <p:animEffect transition="in" filter="randombar(horizontal)">
                                      <p:cBhvr>
                                        <p:cTn id="134" dur="500"/>
                                        <p:tgtEl>
                                          <p:spTgt spid="31"/>
                                        </p:tgtEl>
                                      </p:cBhvr>
                                    </p:animEffect>
                                  </p:childTnLst>
                                </p:cTn>
                              </p:par>
                              <p:par>
                                <p:cTn id="135" presetID="14" presetClass="entr" presetSubtype="10" fill="hold" nodeType="withEffect">
                                  <p:stCondLst>
                                    <p:cond delay="0"/>
                                  </p:stCondLst>
                                  <p:childTnLst>
                                    <p:set>
                                      <p:cBhvr>
                                        <p:cTn id="136" dur="1" fill="hold">
                                          <p:stCondLst>
                                            <p:cond delay="0"/>
                                          </p:stCondLst>
                                        </p:cTn>
                                        <p:tgtEl>
                                          <p:spTgt spid="32"/>
                                        </p:tgtEl>
                                        <p:attrNameLst>
                                          <p:attrName>style.visibility</p:attrName>
                                        </p:attrNameLst>
                                      </p:cBhvr>
                                      <p:to>
                                        <p:strVal val="visible"/>
                                      </p:to>
                                    </p:set>
                                    <p:animEffect transition="in" filter="randombar(horizontal)">
                                      <p:cBhvr>
                                        <p:cTn id="137" dur="500"/>
                                        <p:tgtEl>
                                          <p:spTgt spid="32"/>
                                        </p:tgtEl>
                                      </p:cBhvr>
                                    </p:animEffect>
                                  </p:childTnLst>
                                </p:cTn>
                              </p:par>
                              <p:par>
                                <p:cTn id="138" presetID="14" presetClass="entr" presetSubtype="10" fill="hold" nodeType="withEffect">
                                  <p:stCondLst>
                                    <p:cond delay="0"/>
                                  </p:stCondLst>
                                  <p:childTnLst>
                                    <p:set>
                                      <p:cBhvr>
                                        <p:cTn id="139" dur="1" fill="hold">
                                          <p:stCondLst>
                                            <p:cond delay="0"/>
                                          </p:stCondLst>
                                        </p:cTn>
                                        <p:tgtEl>
                                          <p:spTgt spid="36"/>
                                        </p:tgtEl>
                                        <p:attrNameLst>
                                          <p:attrName>style.visibility</p:attrName>
                                        </p:attrNameLst>
                                      </p:cBhvr>
                                      <p:to>
                                        <p:strVal val="visible"/>
                                      </p:to>
                                    </p:set>
                                    <p:animEffect transition="in" filter="randombar(horizontal)">
                                      <p:cBhvr>
                                        <p:cTn id="140" dur="500"/>
                                        <p:tgtEl>
                                          <p:spTgt spid="36"/>
                                        </p:tgtEl>
                                      </p:cBhvr>
                                    </p:animEffect>
                                  </p:childTnLst>
                                </p:cTn>
                              </p:par>
                              <p:par>
                                <p:cTn id="141" presetID="22" presetClass="entr" presetSubtype="4" fill="hold" grpId="0" nodeType="withEffect">
                                  <p:stCondLst>
                                    <p:cond delay="0"/>
                                  </p:stCondLst>
                                  <p:childTnLst>
                                    <p:set>
                                      <p:cBhvr>
                                        <p:cTn id="142" dur="1" fill="hold">
                                          <p:stCondLst>
                                            <p:cond delay="0"/>
                                          </p:stCondLst>
                                        </p:cTn>
                                        <p:tgtEl>
                                          <p:spTgt spid="37"/>
                                        </p:tgtEl>
                                        <p:attrNameLst>
                                          <p:attrName>style.visibility</p:attrName>
                                        </p:attrNameLst>
                                      </p:cBhvr>
                                      <p:to>
                                        <p:strVal val="visible"/>
                                      </p:to>
                                    </p:set>
                                    <p:animEffect transition="in" filter="wipe(down)">
                                      <p:cBhvr>
                                        <p:cTn id="143" dur="500"/>
                                        <p:tgtEl>
                                          <p:spTgt spid="37"/>
                                        </p:tgtEl>
                                      </p:cBhvr>
                                    </p:animEffect>
                                  </p:childTnLst>
                                </p:cTn>
                              </p:par>
                            </p:childTnLst>
                          </p:cTn>
                        </p:par>
                      </p:childTnLst>
                    </p:cTn>
                  </p:par>
                  <p:par>
                    <p:cTn id="144" fill="hold">
                      <p:stCondLst>
                        <p:cond delay="indefinite"/>
                      </p:stCondLst>
                      <p:childTnLst>
                        <p:par>
                          <p:cTn id="145" fill="hold">
                            <p:stCondLst>
                              <p:cond delay="0"/>
                            </p:stCondLst>
                            <p:childTnLst>
                              <p:par>
                                <p:cTn id="146" presetID="21" presetClass="entr" presetSubtype="1" fill="hold" nodeType="clickEffect">
                                  <p:stCondLst>
                                    <p:cond delay="0"/>
                                  </p:stCondLst>
                                  <p:childTnLst>
                                    <p:set>
                                      <p:cBhvr>
                                        <p:cTn id="147" dur="1" fill="hold">
                                          <p:stCondLst>
                                            <p:cond delay="0"/>
                                          </p:stCondLst>
                                        </p:cTn>
                                        <p:tgtEl>
                                          <p:spTgt spid="38"/>
                                        </p:tgtEl>
                                        <p:attrNameLst>
                                          <p:attrName>style.visibility</p:attrName>
                                        </p:attrNameLst>
                                      </p:cBhvr>
                                      <p:to>
                                        <p:strVal val="visible"/>
                                      </p:to>
                                    </p:set>
                                    <p:animEffect transition="in" filter="wheel(1)">
                                      <p:cBhvr>
                                        <p:cTn id="148" dur="2000"/>
                                        <p:tgtEl>
                                          <p:spTgt spid="38"/>
                                        </p:tgtEl>
                                      </p:cBhvr>
                                    </p:animEffect>
                                  </p:childTnLst>
                                </p:cTn>
                              </p:par>
                              <p:par>
                                <p:cTn id="149" presetID="22" presetClass="entr" presetSubtype="4" fill="hold" nodeType="withEffect">
                                  <p:stCondLst>
                                    <p:cond delay="0"/>
                                  </p:stCondLst>
                                  <p:childTnLst>
                                    <p:set>
                                      <p:cBhvr>
                                        <p:cTn id="150" dur="1" fill="hold">
                                          <p:stCondLst>
                                            <p:cond delay="0"/>
                                          </p:stCondLst>
                                        </p:cTn>
                                        <p:tgtEl>
                                          <p:spTgt spid="39"/>
                                        </p:tgtEl>
                                        <p:attrNameLst>
                                          <p:attrName>style.visibility</p:attrName>
                                        </p:attrNameLst>
                                      </p:cBhvr>
                                      <p:to>
                                        <p:strVal val="visible"/>
                                      </p:to>
                                    </p:set>
                                    <p:animEffect transition="in" filter="wipe(down)">
                                      <p:cBhvr>
                                        <p:cTn id="151" dur="500"/>
                                        <p:tgtEl>
                                          <p:spTgt spid="39"/>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4" fill="hold" nodeType="clickEffect">
                                  <p:stCondLst>
                                    <p:cond delay="0"/>
                                  </p:stCondLst>
                                  <p:childTnLst>
                                    <p:set>
                                      <p:cBhvr>
                                        <p:cTn id="155" dur="1" fill="hold">
                                          <p:stCondLst>
                                            <p:cond delay="0"/>
                                          </p:stCondLst>
                                        </p:cTn>
                                        <p:tgtEl>
                                          <p:spTgt spid="11"/>
                                        </p:tgtEl>
                                        <p:attrNameLst>
                                          <p:attrName>style.visibility</p:attrName>
                                        </p:attrNameLst>
                                      </p:cBhvr>
                                      <p:to>
                                        <p:strVal val="visible"/>
                                      </p:to>
                                    </p:set>
                                    <p:animEffect transition="in" filter="wipe(down)">
                                      <p:cBhvr>
                                        <p:cTn id="156" dur="500"/>
                                        <p:tgtEl>
                                          <p:spTgt spid="11"/>
                                        </p:tgtEl>
                                      </p:cBhvr>
                                    </p:animEffect>
                                  </p:childTnLst>
                                </p:cTn>
                              </p:par>
                              <p:par>
                                <p:cTn id="157" presetID="1" presetClass="entr" presetSubtype="0" fill="hold" nodeType="withEffect">
                                  <p:stCondLst>
                                    <p:cond delay="0"/>
                                  </p:stCondLst>
                                  <p:childTnLst>
                                    <p:set>
                                      <p:cBhvr>
                                        <p:cTn id="158" dur="1" fill="hold">
                                          <p:stCondLst>
                                            <p:cond delay="0"/>
                                          </p:stCondLst>
                                        </p:cTn>
                                        <p:tgtEl>
                                          <p:spTgt spid="40"/>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xit" presetSubtype="0" fill="hold" nodeType="clickEffect">
                                  <p:stCondLst>
                                    <p:cond delay="0"/>
                                  </p:stCondLst>
                                  <p:childTnLst>
                                    <p:set>
                                      <p:cBhvr>
                                        <p:cTn id="162" dur="1" fill="hold">
                                          <p:stCondLst>
                                            <p:cond delay="0"/>
                                          </p:stCondLst>
                                        </p:cTn>
                                        <p:tgtEl>
                                          <p:spTgt spid="28"/>
                                        </p:tgtEl>
                                        <p:attrNameLst>
                                          <p:attrName>style.visibility</p:attrName>
                                        </p:attrNameLst>
                                      </p:cBhvr>
                                      <p:to>
                                        <p:strVal val="hidden"/>
                                      </p:to>
                                    </p:set>
                                  </p:childTnLst>
                                </p:cTn>
                              </p:par>
                              <p:par>
                                <p:cTn id="163" presetID="1" presetClass="exit" presetSubtype="0" fill="hold" nodeType="withEffect">
                                  <p:stCondLst>
                                    <p:cond delay="0"/>
                                  </p:stCondLst>
                                  <p:childTnLst>
                                    <p:set>
                                      <p:cBhvr>
                                        <p:cTn id="164" dur="1" fill="hold">
                                          <p:stCondLst>
                                            <p:cond delay="0"/>
                                          </p:stCondLst>
                                        </p:cTn>
                                        <p:tgtEl>
                                          <p:spTgt spid="40"/>
                                        </p:tgtEl>
                                        <p:attrNameLst>
                                          <p:attrName>style.visibility</p:attrName>
                                        </p:attrNameLst>
                                      </p:cBhvr>
                                      <p:to>
                                        <p:strVal val="hidden"/>
                                      </p:to>
                                    </p:set>
                                  </p:childTnLst>
                                </p:cTn>
                              </p:par>
                              <p:par>
                                <p:cTn id="165" presetID="1" presetClass="exit" presetSubtype="0" fill="hold" nodeType="withEffect">
                                  <p:stCondLst>
                                    <p:cond delay="0"/>
                                  </p:stCondLst>
                                  <p:childTnLst>
                                    <p:set>
                                      <p:cBhvr>
                                        <p:cTn id="166" dur="1" fill="hold">
                                          <p:stCondLst>
                                            <p:cond delay="0"/>
                                          </p:stCondLst>
                                        </p:cTn>
                                        <p:tgtEl>
                                          <p:spTgt spid="36"/>
                                        </p:tgtEl>
                                        <p:attrNameLst>
                                          <p:attrName>style.visibility</p:attrName>
                                        </p:attrNameLst>
                                      </p:cBhvr>
                                      <p:to>
                                        <p:strVal val="hidden"/>
                                      </p:to>
                                    </p:set>
                                  </p:childTnLst>
                                </p:cTn>
                              </p:par>
                              <p:par>
                                <p:cTn id="167" presetID="1" presetClass="exit" presetSubtype="0" fill="hold" grpId="1" nodeType="withEffect">
                                  <p:stCondLst>
                                    <p:cond delay="0"/>
                                  </p:stCondLst>
                                  <p:childTnLst>
                                    <p:set>
                                      <p:cBhvr>
                                        <p:cTn id="168" dur="1" fill="hold">
                                          <p:stCondLst>
                                            <p:cond delay="0"/>
                                          </p:stCondLst>
                                        </p:cTn>
                                        <p:tgtEl>
                                          <p:spTgt spid="37"/>
                                        </p:tgtEl>
                                        <p:attrNameLst>
                                          <p:attrName>style.visibility</p:attrName>
                                        </p:attrNameLst>
                                      </p:cBhvr>
                                      <p:to>
                                        <p:strVal val="hidden"/>
                                      </p:to>
                                    </p:set>
                                  </p:childTnLst>
                                </p:cTn>
                              </p:par>
                              <p:par>
                                <p:cTn id="169" presetID="1" presetClass="exit" presetSubtype="0" fill="hold" nodeType="withEffect">
                                  <p:stCondLst>
                                    <p:cond delay="0"/>
                                  </p:stCondLst>
                                  <p:childTnLst>
                                    <p:set>
                                      <p:cBhvr>
                                        <p:cTn id="170" dur="1" fill="hold">
                                          <p:stCondLst>
                                            <p:cond delay="0"/>
                                          </p:stCondLst>
                                        </p:cTn>
                                        <p:tgtEl>
                                          <p:spTgt spid="31"/>
                                        </p:tgtEl>
                                        <p:attrNameLst>
                                          <p:attrName>style.visibility</p:attrName>
                                        </p:attrNameLst>
                                      </p:cBhvr>
                                      <p:to>
                                        <p:strVal val="hidden"/>
                                      </p:to>
                                    </p:set>
                                  </p:childTnLst>
                                </p:cTn>
                              </p:par>
                              <p:par>
                                <p:cTn id="171" presetID="1" presetClass="exit" presetSubtype="0" fill="hold" nodeType="withEffect">
                                  <p:stCondLst>
                                    <p:cond delay="0"/>
                                  </p:stCondLst>
                                  <p:childTnLst>
                                    <p:set>
                                      <p:cBhvr>
                                        <p:cTn id="172" dur="1" fill="hold">
                                          <p:stCondLst>
                                            <p:cond delay="0"/>
                                          </p:stCondLst>
                                        </p:cTn>
                                        <p:tgtEl>
                                          <p:spTgt spid="32"/>
                                        </p:tgtEl>
                                        <p:attrNameLst>
                                          <p:attrName>style.visibility</p:attrName>
                                        </p:attrNameLst>
                                      </p:cBhvr>
                                      <p:to>
                                        <p:strVal val="hidden"/>
                                      </p:to>
                                    </p:set>
                                  </p:childTnLst>
                                </p:cTn>
                              </p:par>
                              <p:par>
                                <p:cTn id="173" presetID="1" presetClass="exit" presetSubtype="0" fill="hold" nodeType="withEffect">
                                  <p:stCondLst>
                                    <p:cond delay="0"/>
                                  </p:stCondLst>
                                  <p:childTnLst>
                                    <p:set>
                                      <p:cBhvr>
                                        <p:cTn id="174" dur="1" fill="hold">
                                          <p:stCondLst>
                                            <p:cond delay="0"/>
                                          </p:stCondLst>
                                        </p:cTn>
                                        <p:tgtEl>
                                          <p:spTgt spid="38"/>
                                        </p:tgtEl>
                                        <p:attrNameLst>
                                          <p:attrName>style.visibility</p:attrName>
                                        </p:attrNameLst>
                                      </p:cBhvr>
                                      <p:to>
                                        <p:strVal val="hidden"/>
                                      </p:to>
                                    </p:set>
                                  </p:childTnLst>
                                </p:cTn>
                              </p:par>
                              <p:par>
                                <p:cTn id="175" presetID="1" presetClass="exit" presetSubtype="0" fill="hold" nodeType="withEffect">
                                  <p:stCondLst>
                                    <p:cond delay="0"/>
                                  </p:stCondLst>
                                  <p:childTnLst>
                                    <p:set>
                                      <p:cBhvr>
                                        <p:cTn id="176" dur="1" fill="hold">
                                          <p:stCondLst>
                                            <p:cond delay="0"/>
                                          </p:stCondLst>
                                        </p:cTn>
                                        <p:tgtEl>
                                          <p:spTgt spid="39"/>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22" presetClass="entr" presetSubtype="4" fill="hold" nodeType="clickEffect">
                                  <p:stCondLst>
                                    <p:cond delay="0"/>
                                  </p:stCondLst>
                                  <p:childTnLst>
                                    <p:set>
                                      <p:cBhvr>
                                        <p:cTn id="180" dur="1" fill="hold">
                                          <p:stCondLst>
                                            <p:cond delay="0"/>
                                          </p:stCondLst>
                                        </p:cTn>
                                        <p:tgtEl>
                                          <p:spTgt spid="41"/>
                                        </p:tgtEl>
                                        <p:attrNameLst>
                                          <p:attrName>style.visibility</p:attrName>
                                        </p:attrNameLst>
                                      </p:cBhvr>
                                      <p:to>
                                        <p:strVal val="visible"/>
                                      </p:to>
                                    </p:set>
                                    <p:animEffect transition="in" filter="wipe(down)">
                                      <p:cBhvr>
                                        <p:cTn id="181" dur="500"/>
                                        <p:tgtEl>
                                          <p:spTgt spid="41"/>
                                        </p:tgtEl>
                                      </p:cBhvr>
                                    </p:animEffect>
                                  </p:childTnLst>
                                </p:cTn>
                              </p:par>
                              <p:par>
                                <p:cTn id="182" presetID="1" presetClass="entr" presetSubtype="0" fill="hold" nodeType="withEffect">
                                  <p:stCondLst>
                                    <p:cond delay="0"/>
                                  </p:stCondLst>
                                  <p:childTnLst>
                                    <p:set>
                                      <p:cBhvr>
                                        <p:cTn id="183" dur="1" fill="hold">
                                          <p:stCondLst>
                                            <p:cond delay="0"/>
                                          </p:stCondLst>
                                        </p:cTn>
                                        <p:tgtEl>
                                          <p:spTgt spid="42"/>
                                        </p:tgtEl>
                                        <p:attrNameLst>
                                          <p:attrName>style.visibility</p:attrName>
                                        </p:attrNameLst>
                                      </p:cBhvr>
                                      <p:to>
                                        <p:strVal val="visible"/>
                                      </p:to>
                                    </p:set>
                                  </p:childTnLst>
                                </p:cTn>
                              </p:par>
                              <p:par>
                                <p:cTn id="184" presetID="14" presetClass="entr" presetSubtype="10" fill="hold" nodeType="withEffect">
                                  <p:stCondLst>
                                    <p:cond delay="0"/>
                                  </p:stCondLst>
                                  <p:childTnLst>
                                    <p:set>
                                      <p:cBhvr>
                                        <p:cTn id="185" dur="1" fill="hold">
                                          <p:stCondLst>
                                            <p:cond delay="0"/>
                                          </p:stCondLst>
                                        </p:cTn>
                                        <p:tgtEl>
                                          <p:spTgt spid="43"/>
                                        </p:tgtEl>
                                        <p:attrNameLst>
                                          <p:attrName>style.visibility</p:attrName>
                                        </p:attrNameLst>
                                      </p:cBhvr>
                                      <p:to>
                                        <p:strVal val="visible"/>
                                      </p:to>
                                    </p:set>
                                    <p:animEffect transition="in" filter="randombar(horizontal)">
                                      <p:cBhvr>
                                        <p:cTn id="186" dur="500"/>
                                        <p:tgtEl>
                                          <p:spTgt spid="43"/>
                                        </p:tgtEl>
                                      </p:cBhvr>
                                    </p:animEffect>
                                  </p:childTnLst>
                                </p:cTn>
                              </p:par>
                              <p:par>
                                <p:cTn id="187" presetID="14" presetClass="entr" presetSubtype="10" fill="hold" nodeType="withEffect">
                                  <p:stCondLst>
                                    <p:cond delay="0"/>
                                  </p:stCondLst>
                                  <p:childTnLst>
                                    <p:set>
                                      <p:cBhvr>
                                        <p:cTn id="188" dur="1" fill="hold">
                                          <p:stCondLst>
                                            <p:cond delay="0"/>
                                          </p:stCondLst>
                                        </p:cTn>
                                        <p:tgtEl>
                                          <p:spTgt spid="44"/>
                                        </p:tgtEl>
                                        <p:attrNameLst>
                                          <p:attrName>style.visibility</p:attrName>
                                        </p:attrNameLst>
                                      </p:cBhvr>
                                      <p:to>
                                        <p:strVal val="visible"/>
                                      </p:to>
                                    </p:set>
                                    <p:animEffect transition="in" filter="randombar(horizontal)">
                                      <p:cBhvr>
                                        <p:cTn id="189" dur="500"/>
                                        <p:tgtEl>
                                          <p:spTgt spid="44"/>
                                        </p:tgtEl>
                                      </p:cBhvr>
                                    </p:animEffect>
                                  </p:childTnLst>
                                </p:cTn>
                              </p:par>
                              <p:par>
                                <p:cTn id="190" presetID="14" presetClass="entr" presetSubtype="10" fill="hold" nodeType="withEffect">
                                  <p:stCondLst>
                                    <p:cond delay="0"/>
                                  </p:stCondLst>
                                  <p:childTnLst>
                                    <p:set>
                                      <p:cBhvr>
                                        <p:cTn id="191" dur="1" fill="hold">
                                          <p:stCondLst>
                                            <p:cond delay="0"/>
                                          </p:stCondLst>
                                        </p:cTn>
                                        <p:tgtEl>
                                          <p:spTgt spid="45"/>
                                        </p:tgtEl>
                                        <p:attrNameLst>
                                          <p:attrName>style.visibility</p:attrName>
                                        </p:attrNameLst>
                                      </p:cBhvr>
                                      <p:to>
                                        <p:strVal val="visible"/>
                                      </p:to>
                                    </p:set>
                                    <p:animEffect transition="in" filter="randombar(horizontal)">
                                      <p:cBhvr>
                                        <p:cTn id="192" dur="500"/>
                                        <p:tgtEl>
                                          <p:spTgt spid="45"/>
                                        </p:tgtEl>
                                      </p:cBhvr>
                                    </p:animEffect>
                                  </p:childTnLst>
                                </p:cTn>
                              </p:par>
                              <p:par>
                                <p:cTn id="193" presetID="22" presetClass="entr" presetSubtype="4" fill="hold" grpId="0" nodeType="withEffect">
                                  <p:stCondLst>
                                    <p:cond delay="0"/>
                                  </p:stCondLst>
                                  <p:childTnLst>
                                    <p:set>
                                      <p:cBhvr>
                                        <p:cTn id="194" dur="1" fill="hold">
                                          <p:stCondLst>
                                            <p:cond delay="0"/>
                                          </p:stCondLst>
                                        </p:cTn>
                                        <p:tgtEl>
                                          <p:spTgt spid="46"/>
                                        </p:tgtEl>
                                        <p:attrNameLst>
                                          <p:attrName>style.visibility</p:attrName>
                                        </p:attrNameLst>
                                      </p:cBhvr>
                                      <p:to>
                                        <p:strVal val="visible"/>
                                      </p:to>
                                    </p:set>
                                    <p:animEffect transition="in" filter="wipe(down)">
                                      <p:cBhvr>
                                        <p:cTn id="195" dur="500"/>
                                        <p:tgtEl>
                                          <p:spTgt spid="46"/>
                                        </p:tgtEl>
                                      </p:cBhvr>
                                    </p:animEffect>
                                  </p:childTnLst>
                                </p:cTn>
                              </p:par>
                            </p:childTnLst>
                          </p:cTn>
                        </p:par>
                      </p:childTnLst>
                    </p:cTn>
                  </p:par>
                  <p:par>
                    <p:cTn id="196" fill="hold">
                      <p:stCondLst>
                        <p:cond delay="indefinite"/>
                      </p:stCondLst>
                      <p:childTnLst>
                        <p:par>
                          <p:cTn id="197" fill="hold">
                            <p:stCondLst>
                              <p:cond delay="0"/>
                            </p:stCondLst>
                            <p:childTnLst>
                              <p:par>
                                <p:cTn id="198" presetID="21" presetClass="entr" presetSubtype="1" fill="hold" nodeType="clickEffect">
                                  <p:stCondLst>
                                    <p:cond delay="0"/>
                                  </p:stCondLst>
                                  <p:childTnLst>
                                    <p:set>
                                      <p:cBhvr>
                                        <p:cTn id="199" dur="1" fill="hold">
                                          <p:stCondLst>
                                            <p:cond delay="0"/>
                                          </p:stCondLst>
                                        </p:cTn>
                                        <p:tgtEl>
                                          <p:spTgt spid="47"/>
                                        </p:tgtEl>
                                        <p:attrNameLst>
                                          <p:attrName>style.visibility</p:attrName>
                                        </p:attrNameLst>
                                      </p:cBhvr>
                                      <p:to>
                                        <p:strVal val="visible"/>
                                      </p:to>
                                    </p:set>
                                    <p:animEffect transition="in" filter="wheel(1)">
                                      <p:cBhvr>
                                        <p:cTn id="200" dur="2000"/>
                                        <p:tgtEl>
                                          <p:spTgt spid="47"/>
                                        </p:tgtEl>
                                      </p:cBhvr>
                                    </p:animEffect>
                                  </p:childTnLst>
                                </p:cTn>
                              </p:par>
                              <p:par>
                                <p:cTn id="201" presetID="22" presetClass="entr" presetSubtype="4" fill="hold" nodeType="withEffect">
                                  <p:stCondLst>
                                    <p:cond delay="0"/>
                                  </p:stCondLst>
                                  <p:childTnLst>
                                    <p:set>
                                      <p:cBhvr>
                                        <p:cTn id="202" dur="1" fill="hold">
                                          <p:stCondLst>
                                            <p:cond delay="0"/>
                                          </p:stCondLst>
                                        </p:cTn>
                                        <p:tgtEl>
                                          <p:spTgt spid="48"/>
                                        </p:tgtEl>
                                        <p:attrNameLst>
                                          <p:attrName>style.visibility</p:attrName>
                                        </p:attrNameLst>
                                      </p:cBhvr>
                                      <p:to>
                                        <p:strVal val="visible"/>
                                      </p:to>
                                    </p:set>
                                    <p:animEffect transition="in" filter="wipe(down)">
                                      <p:cBhvr>
                                        <p:cTn id="203" dur="500"/>
                                        <p:tgtEl>
                                          <p:spTgt spid="48"/>
                                        </p:tgtEl>
                                      </p:cBhvr>
                                    </p:animEffect>
                                  </p:childTnLst>
                                </p:cTn>
                              </p:par>
                            </p:childTnLst>
                          </p:cTn>
                        </p:par>
                      </p:childTnLst>
                    </p:cTn>
                  </p:par>
                  <p:par>
                    <p:cTn id="204" fill="hold">
                      <p:stCondLst>
                        <p:cond delay="indefinite"/>
                      </p:stCondLst>
                      <p:childTnLst>
                        <p:par>
                          <p:cTn id="205" fill="hold">
                            <p:stCondLst>
                              <p:cond delay="0"/>
                            </p:stCondLst>
                            <p:childTnLst>
                              <p:par>
                                <p:cTn id="206" presetID="1" presetClass="entr" presetSubtype="0" fill="hold" nodeType="clickEffect">
                                  <p:stCondLst>
                                    <p:cond delay="0"/>
                                  </p:stCondLst>
                                  <p:childTnLst>
                                    <p:set>
                                      <p:cBhvr>
                                        <p:cTn id="207" dur="1" fill="hold">
                                          <p:stCondLst>
                                            <p:cond delay="0"/>
                                          </p:stCondLst>
                                        </p:cTn>
                                        <p:tgtEl>
                                          <p:spTgt spid="49"/>
                                        </p:tgtEl>
                                        <p:attrNameLst>
                                          <p:attrName>style.visibility</p:attrName>
                                        </p:attrNameLst>
                                      </p:cBhvr>
                                      <p:to>
                                        <p:strVal val="visible"/>
                                      </p:to>
                                    </p:set>
                                  </p:childTnLst>
                                </p:cTn>
                              </p:par>
                              <p:par>
                                <p:cTn id="208" presetID="22" presetClass="entr" presetSubtype="4" fill="hold" nodeType="withEffect">
                                  <p:stCondLst>
                                    <p:cond delay="0"/>
                                  </p:stCondLst>
                                  <p:childTnLst>
                                    <p:set>
                                      <p:cBhvr>
                                        <p:cTn id="209" dur="1" fill="hold">
                                          <p:stCondLst>
                                            <p:cond delay="0"/>
                                          </p:stCondLst>
                                        </p:cTn>
                                        <p:tgtEl>
                                          <p:spTgt spid="13"/>
                                        </p:tgtEl>
                                        <p:attrNameLst>
                                          <p:attrName>style.visibility</p:attrName>
                                        </p:attrNameLst>
                                      </p:cBhvr>
                                      <p:to>
                                        <p:strVal val="visible"/>
                                      </p:to>
                                    </p:set>
                                    <p:animEffect transition="in" filter="wipe(down)">
                                      <p:cBhvr>
                                        <p:cTn id="210" dur="500"/>
                                        <p:tgtEl>
                                          <p:spTgt spid="13"/>
                                        </p:tgtEl>
                                      </p:cBhvr>
                                    </p:animEffect>
                                  </p:childTnLst>
                                </p:cTn>
                              </p:par>
                            </p:childTnLst>
                          </p:cTn>
                        </p:par>
                      </p:childTnLst>
                    </p:cTn>
                  </p:par>
                  <p:par>
                    <p:cTn id="211" fill="hold">
                      <p:stCondLst>
                        <p:cond delay="indefinite"/>
                      </p:stCondLst>
                      <p:childTnLst>
                        <p:par>
                          <p:cTn id="212" fill="hold">
                            <p:stCondLst>
                              <p:cond delay="0"/>
                            </p:stCondLst>
                            <p:childTnLst>
                              <p:par>
                                <p:cTn id="213" presetID="1" presetClass="exit" presetSubtype="0" fill="hold" nodeType="clickEffect">
                                  <p:stCondLst>
                                    <p:cond delay="0"/>
                                  </p:stCondLst>
                                  <p:childTnLst>
                                    <p:set>
                                      <p:cBhvr>
                                        <p:cTn id="214" dur="1" fill="hold">
                                          <p:stCondLst>
                                            <p:cond delay="0"/>
                                          </p:stCondLst>
                                        </p:cTn>
                                        <p:tgtEl>
                                          <p:spTgt spid="49"/>
                                        </p:tgtEl>
                                        <p:attrNameLst>
                                          <p:attrName>style.visibility</p:attrName>
                                        </p:attrNameLst>
                                      </p:cBhvr>
                                      <p:to>
                                        <p:strVal val="hidden"/>
                                      </p:to>
                                    </p:set>
                                  </p:childTnLst>
                                </p:cTn>
                              </p:par>
                              <p:par>
                                <p:cTn id="215" presetID="1" presetClass="exit" presetSubtype="0" fill="hold" nodeType="withEffect">
                                  <p:stCondLst>
                                    <p:cond delay="0"/>
                                  </p:stCondLst>
                                  <p:childTnLst>
                                    <p:set>
                                      <p:cBhvr>
                                        <p:cTn id="216" dur="1" fill="hold">
                                          <p:stCondLst>
                                            <p:cond delay="0"/>
                                          </p:stCondLst>
                                        </p:cTn>
                                        <p:tgtEl>
                                          <p:spTgt spid="44"/>
                                        </p:tgtEl>
                                        <p:attrNameLst>
                                          <p:attrName>style.visibility</p:attrName>
                                        </p:attrNameLst>
                                      </p:cBhvr>
                                      <p:to>
                                        <p:strVal val="hidden"/>
                                      </p:to>
                                    </p:set>
                                  </p:childTnLst>
                                </p:cTn>
                              </p:par>
                              <p:par>
                                <p:cTn id="217" presetID="1" presetClass="exit" presetSubtype="0" fill="hold" nodeType="withEffect">
                                  <p:stCondLst>
                                    <p:cond delay="0"/>
                                  </p:stCondLst>
                                  <p:childTnLst>
                                    <p:set>
                                      <p:cBhvr>
                                        <p:cTn id="218" dur="1" fill="hold">
                                          <p:stCondLst>
                                            <p:cond delay="0"/>
                                          </p:stCondLst>
                                        </p:cTn>
                                        <p:tgtEl>
                                          <p:spTgt spid="45"/>
                                        </p:tgtEl>
                                        <p:attrNameLst>
                                          <p:attrName>style.visibility</p:attrName>
                                        </p:attrNameLst>
                                      </p:cBhvr>
                                      <p:to>
                                        <p:strVal val="hidden"/>
                                      </p:to>
                                    </p:set>
                                  </p:childTnLst>
                                </p:cTn>
                              </p:par>
                              <p:par>
                                <p:cTn id="219" presetID="1" presetClass="exit" presetSubtype="0" fill="hold" nodeType="withEffect">
                                  <p:stCondLst>
                                    <p:cond delay="0"/>
                                  </p:stCondLst>
                                  <p:childTnLst>
                                    <p:set>
                                      <p:cBhvr>
                                        <p:cTn id="220" dur="1" fill="hold">
                                          <p:stCondLst>
                                            <p:cond delay="0"/>
                                          </p:stCondLst>
                                        </p:cTn>
                                        <p:tgtEl>
                                          <p:spTgt spid="43"/>
                                        </p:tgtEl>
                                        <p:attrNameLst>
                                          <p:attrName>style.visibility</p:attrName>
                                        </p:attrNameLst>
                                      </p:cBhvr>
                                      <p:to>
                                        <p:strVal val="hidden"/>
                                      </p:to>
                                    </p:set>
                                  </p:childTnLst>
                                </p:cTn>
                              </p:par>
                              <p:par>
                                <p:cTn id="221" presetID="1" presetClass="exit" presetSubtype="0" fill="hold" nodeType="withEffect">
                                  <p:stCondLst>
                                    <p:cond delay="0"/>
                                  </p:stCondLst>
                                  <p:childTnLst>
                                    <p:set>
                                      <p:cBhvr>
                                        <p:cTn id="222" dur="1" fill="hold">
                                          <p:stCondLst>
                                            <p:cond delay="0"/>
                                          </p:stCondLst>
                                        </p:cTn>
                                        <p:tgtEl>
                                          <p:spTgt spid="41"/>
                                        </p:tgtEl>
                                        <p:attrNameLst>
                                          <p:attrName>style.visibility</p:attrName>
                                        </p:attrNameLst>
                                      </p:cBhvr>
                                      <p:to>
                                        <p:strVal val="hidden"/>
                                      </p:to>
                                    </p:set>
                                  </p:childTnLst>
                                </p:cTn>
                              </p:par>
                              <p:par>
                                <p:cTn id="223" presetID="1" presetClass="exit" presetSubtype="0" fill="hold" grpId="1" nodeType="withEffect">
                                  <p:stCondLst>
                                    <p:cond delay="0"/>
                                  </p:stCondLst>
                                  <p:childTnLst>
                                    <p:set>
                                      <p:cBhvr>
                                        <p:cTn id="224" dur="1" fill="hold">
                                          <p:stCondLst>
                                            <p:cond delay="0"/>
                                          </p:stCondLst>
                                        </p:cTn>
                                        <p:tgtEl>
                                          <p:spTgt spid="46"/>
                                        </p:tgtEl>
                                        <p:attrNameLst>
                                          <p:attrName>style.visibility</p:attrName>
                                        </p:attrNameLst>
                                      </p:cBhvr>
                                      <p:to>
                                        <p:strVal val="hidden"/>
                                      </p:to>
                                    </p:set>
                                  </p:childTnLst>
                                </p:cTn>
                              </p:par>
                              <p:par>
                                <p:cTn id="225" presetID="1" presetClass="exit" presetSubtype="0" fill="hold" nodeType="withEffect">
                                  <p:stCondLst>
                                    <p:cond delay="0"/>
                                  </p:stCondLst>
                                  <p:childTnLst>
                                    <p:set>
                                      <p:cBhvr>
                                        <p:cTn id="226" dur="1" fill="hold">
                                          <p:stCondLst>
                                            <p:cond delay="0"/>
                                          </p:stCondLst>
                                        </p:cTn>
                                        <p:tgtEl>
                                          <p:spTgt spid="47"/>
                                        </p:tgtEl>
                                        <p:attrNameLst>
                                          <p:attrName>style.visibility</p:attrName>
                                        </p:attrNameLst>
                                      </p:cBhvr>
                                      <p:to>
                                        <p:strVal val="hidden"/>
                                      </p:to>
                                    </p:set>
                                  </p:childTnLst>
                                </p:cTn>
                              </p:par>
                              <p:par>
                                <p:cTn id="227" presetID="1" presetClass="exit" presetSubtype="0" fill="hold" nodeType="withEffect">
                                  <p:stCondLst>
                                    <p:cond delay="0"/>
                                  </p:stCondLst>
                                  <p:childTnLst>
                                    <p:set>
                                      <p:cBhvr>
                                        <p:cTn id="228" dur="1" fill="hold">
                                          <p:stCondLst>
                                            <p:cond delay="0"/>
                                          </p:stCondLst>
                                        </p:cTn>
                                        <p:tgtEl>
                                          <p:spTgt spid="48"/>
                                        </p:tgtEl>
                                        <p:attrNameLst>
                                          <p:attrName>style.visibility</p:attrName>
                                        </p:attrNameLst>
                                      </p:cBhvr>
                                      <p:to>
                                        <p:strVal val="hidden"/>
                                      </p:to>
                                    </p:set>
                                  </p:childTnLst>
                                </p:cTn>
                              </p:par>
                            </p:childTnLst>
                          </p:cTn>
                        </p:par>
                      </p:childTnLst>
                    </p:cTn>
                  </p:par>
                  <p:par>
                    <p:cTn id="229" fill="hold">
                      <p:stCondLst>
                        <p:cond delay="indefinite"/>
                      </p:stCondLst>
                      <p:childTnLst>
                        <p:par>
                          <p:cTn id="230" fill="hold">
                            <p:stCondLst>
                              <p:cond delay="0"/>
                            </p:stCondLst>
                            <p:childTnLst>
                              <p:par>
                                <p:cTn id="231" presetID="22" presetClass="entr" presetSubtype="4" fill="hold" nodeType="clickEffect">
                                  <p:stCondLst>
                                    <p:cond delay="0"/>
                                  </p:stCondLst>
                                  <p:childTnLst>
                                    <p:set>
                                      <p:cBhvr>
                                        <p:cTn id="232" dur="1" fill="hold">
                                          <p:stCondLst>
                                            <p:cond delay="0"/>
                                          </p:stCondLst>
                                        </p:cTn>
                                        <p:tgtEl>
                                          <p:spTgt spid="50"/>
                                        </p:tgtEl>
                                        <p:attrNameLst>
                                          <p:attrName>style.visibility</p:attrName>
                                        </p:attrNameLst>
                                      </p:cBhvr>
                                      <p:to>
                                        <p:strVal val="visible"/>
                                      </p:to>
                                    </p:set>
                                    <p:animEffect transition="in" filter="wipe(down)">
                                      <p:cBhvr>
                                        <p:cTn id="233" dur="500"/>
                                        <p:tgtEl>
                                          <p:spTgt spid="50"/>
                                        </p:tgtEl>
                                      </p:cBhvr>
                                    </p:animEffect>
                                  </p:childTnLst>
                                </p:cTn>
                              </p:par>
                              <p:par>
                                <p:cTn id="234" presetID="14" presetClass="entr" presetSubtype="10" fill="hold" nodeType="withEffect">
                                  <p:stCondLst>
                                    <p:cond delay="0"/>
                                  </p:stCondLst>
                                  <p:childTnLst>
                                    <p:set>
                                      <p:cBhvr>
                                        <p:cTn id="235" dur="1" fill="hold">
                                          <p:stCondLst>
                                            <p:cond delay="0"/>
                                          </p:stCondLst>
                                        </p:cTn>
                                        <p:tgtEl>
                                          <p:spTgt spid="51"/>
                                        </p:tgtEl>
                                        <p:attrNameLst>
                                          <p:attrName>style.visibility</p:attrName>
                                        </p:attrNameLst>
                                      </p:cBhvr>
                                      <p:to>
                                        <p:strVal val="visible"/>
                                      </p:to>
                                    </p:set>
                                    <p:animEffect transition="in" filter="randombar(horizontal)">
                                      <p:cBhvr>
                                        <p:cTn id="236" dur="500"/>
                                        <p:tgtEl>
                                          <p:spTgt spid="51"/>
                                        </p:tgtEl>
                                      </p:cBhvr>
                                    </p:animEffect>
                                  </p:childTnLst>
                                </p:cTn>
                              </p:par>
                              <p:par>
                                <p:cTn id="237" presetID="14" presetClass="entr" presetSubtype="10" fill="hold" nodeType="withEffect">
                                  <p:stCondLst>
                                    <p:cond delay="0"/>
                                  </p:stCondLst>
                                  <p:childTnLst>
                                    <p:set>
                                      <p:cBhvr>
                                        <p:cTn id="238" dur="1" fill="hold">
                                          <p:stCondLst>
                                            <p:cond delay="0"/>
                                          </p:stCondLst>
                                        </p:cTn>
                                        <p:tgtEl>
                                          <p:spTgt spid="52"/>
                                        </p:tgtEl>
                                        <p:attrNameLst>
                                          <p:attrName>style.visibility</p:attrName>
                                        </p:attrNameLst>
                                      </p:cBhvr>
                                      <p:to>
                                        <p:strVal val="visible"/>
                                      </p:to>
                                    </p:set>
                                    <p:animEffect transition="in" filter="randombar(horizontal)">
                                      <p:cBhvr>
                                        <p:cTn id="239" dur="500"/>
                                        <p:tgtEl>
                                          <p:spTgt spid="52"/>
                                        </p:tgtEl>
                                      </p:cBhvr>
                                    </p:animEffect>
                                  </p:childTnLst>
                                </p:cTn>
                              </p:par>
                              <p:par>
                                <p:cTn id="240" presetID="14" presetClass="entr" presetSubtype="10" fill="hold" nodeType="withEffect">
                                  <p:stCondLst>
                                    <p:cond delay="0"/>
                                  </p:stCondLst>
                                  <p:childTnLst>
                                    <p:set>
                                      <p:cBhvr>
                                        <p:cTn id="241" dur="1" fill="hold">
                                          <p:stCondLst>
                                            <p:cond delay="0"/>
                                          </p:stCondLst>
                                        </p:cTn>
                                        <p:tgtEl>
                                          <p:spTgt spid="53"/>
                                        </p:tgtEl>
                                        <p:attrNameLst>
                                          <p:attrName>style.visibility</p:attrName>
                                        </p:attrNameLst>
                                      </p:cBhvr>
                                      <p:to>
                                        <p:strVal val="visible"/>
                                      </p:to>
                                    </p:set>
                                    <p:animEffect transition="in" filter="randombar(horizontal)">
                                      <p:cBhvr>
                                        <p:cTn id="242" dur="500"/>
                                        <p:tgtEl>
                                          <p:spTgt spid="53"/>
                                        </p:tgtEl>
                                      </p:cBhvr>
                                    </p:animEffect>
                                  </p:childTnLst>
                                </p:cTn>
                              </p:par>
                              <p:par>
                                <p:cTn id="243" presetID="1" presetClass="entr" presetSubtype="0" fill="hold" nodeType="withEffect">
                                  <p:stCondLst>
                                    <p:cond delay="0"/>
                                  </p:stCondLst>
                                  <p:childTnLst>
                                    <p:set>
                                      <p:cBhvr>
                                        <p:cTn id="244" dur="1" fill="hold">
                                          <p:stCondLst>
                                            <p:cond delay="0"/>
                                          </p:stCondLst>
                                        </p:cTn>
                                        <p:tgtEl>
                                          <p:spTgt spid="54"/>
                                        </p:tgtEl>
                                        <p:attrNameLst>
                                          <p:attrName>style.visibility</p:attrName>
                                        </p:attrNameLst>
                                      </p:cBhvr>
                                      <p:to>
                                        <p:strVal val="visible"/>
                                      </p:to>
                                    </p:set>
                                  </p:childTnLst>
                                </p:cTn>
                              </p:par>
                              <p:par>
                                <p:cTn id="245" presetID="22" presetClass="entr" presetSubtype="4" fill="hold" grpId="0" nodeType="withEffect">
                                  <p:stCondLst>
                                    <p:cond delay="0"/>
                                  </p:stCondLst>
                                  <p:childTnLst>
                                    <p:set>
                                      <p:cBhvr>
                                        <p:cTn id="246" dur="1" fill="hold">
                                          <p:stCondLst>
                                            <p:cond delay="0"/>
                                          </p:stCondLst>
                                        </p:cTn>
                                        <p:tgtEl>
                                          <p:spTgt spid="57"/>
                                        </p:tgtEl>
                                        <p:attrNameLst>
                                          <p:attrName>style.visibility</p:attrName>
                                        </p:attrNameLst>
                                      </p:cBhvr>
                                      <p:to>
                                        <p:strVal val="visible"/>
                                      </p:to>
                                    </p:set>
                                    <p:animEffect transition="in" filter="wipe(down)">
                                      <p:cBhvr>
                                        <p:cTn id="247" dur="500"/>
                                        <p:tgtEl>
                                          <p:spTgt spid="57"/>
                                        </p:tgtEl>
                                      </p:cBhvr>
                                    </p:animEffect>
                                  </p:childTnLst>
                                </p:cTn>
                              </p:par>
                            </p:childTnLst>
                          </p:cTn>
                        </p:par>
                      </p:childTnLst>
                    </p:cTn>
                  </p:par>
                  <p:par>
                    <p:cTn id="248" fill="hold">
                      <p:stCondLst>
                        <p:cond delay="indefinite"/>
                      </p:stCondLst>
                      <p:childTnLst>
                        <p:par>
                          <p:cTn id="249" fill="hold">
                            <p:stCondLst>
                              <p:cond delay="0"/>
                            </p:stCondLst>
                            <p:childTnLst>
                              <p:par>
                                <p:cTn id="250" presetID="21" presetClass="entr" presetSubtype="1" fill="hold" nodeType="clickEffect">
                                  <p:stCondLst>
                                    <p:cond delay="0"/>
                                  </p:stCondLst>
                                  <p:childTnLst>
                                    <p:set>
                                      <p:cBhvr>
                                        <p:cTn id="251" dur="1" fill="hold">
                                          <p:stCondLst>
                                            <p:cond delay="0"/>
                                          </p:stCondLst>
                                        </p:cTn>
                                        <p:tgtEl>
                                          <p:spTgt spid="47"/>
                                        </p:tgtEl>
                                        <p:attrNameLst>
                                          <p:attrName>style.visibility</p:attrName>
                                        </p:attrNameLst>
                                      </p:cBhvr>
                                      <p:to>
                                        <p:strVal val="visible"/>
                                      </p:to>
                                    </p:set>
                                    <p:animEffect transition="in" filter="wheel(1)">
                                      <p:cBhvr>
                                        <p:cTn id="252" dur="2000"/>
                                        <p:tgtEl>
                                          <p:spTgt spid="47"/>
                                        </p:tgtEl>
                                      </p:cBhvr>
                                    </p:animEffect>
                                  </p:childTnLst>
                                </p:cTn>
                              </p:par>
                              <p:par>
                                <p:cTn id="253" presetID="22" presetClass="entr" presetSubtype="4" fill="hold" nodeType="withEffect">
                                  <p:stCondLst>
                                    <p:cond delay="0"/>
                                  </p:stCondLst>
                                  <p:childTnLst>
                                    <p:set>
                                      <p:cBhvr>
                                        <p:cTn id="254" dur="1" fill="hold">
                                          <p:stCondLst>
                                            <p:cond delay="0"/>
                                          </p:stCondLst>
                                        </p:cTn>
                                        <p:tgtEl>
                                          <p:spTgt spid="48"/>
                                        </p:tgtEl>
                                        <p:attrNameLst>
                                          <p:attrName>style.visibility</p:attrName>
                                        </p:attrNameLst>
                                      </p:cBhvr>
                                      <p:to>
                                        <p:strVal val="visible"/>
                                      </p:to>
                                    </p:set>
                                    <p:animEffect transition="in" filter="wipe(down)">
                                      <p:cBhvr>
                                        <p:cTn id="255" dur="500"/>
                                        <p:tgtEl>
                                          <p:spTgt spid="48"/>
                                        </p:tgtEl>
                                      </p:cBhvr>
                                    </p:animEffect>
                                  </p:childTnLst>
                                </p:cTn>
                              </p:par>
                            </p:childTnLst>
                          </p:cTn>
                        </p:par>
                      </p:childTnLst>
                    </p:cTn>
                  </p:par>
                  <p:par>
                    <p:cTn id="256" fill="hold">
                      <p:stCondLst>
                        <p:cond delay="indefinite"/>
                      </p:stCondLst>
                      <p:childTnLst>
                        <p:par>
                          <p:cTn id="257" fill="hold">
                            <p:stCondLst>
                              <p:cond delay="0"/>
                            </p:stCondLst>
                            <p:childTnLst>
                              <p:par>
                                <p:cTn id="258" presetID="22" presetClass="entr" presetSubtype="4" fill="hold" nodeType="clickEffect">
                                  <p:stCondLst>
                                    <p:cond delay="0"/>
                                  </p:stCondLst>
                                  <p:childTnLst>
                                    <p:set>
                                      <p:cBhvr>
                                        <p:cTn id="259" dur="1" fill="hold">
                                          <p:stCondLst>
                                            <p:cond delay="0"/>
                                          </p:stCondLst>
                                        </p:cTn>
                                        <p:tgtEl>
                                          <p:spTgt spid="55"/>
                                        </p:tgtEl>
                                        <p:attrNameLst>
                                          <p:attrName>style.visibility</p:attrName>
                                        </p:attrNameLst>
                                      </p:cBhvr>
                                      <p:to>
                                        <p:strVal val="visible"/>
                                      </p:to>
                                    </p:set>
                                    <p:animEffect transition="in" filter="wipe(down)">
                                      <p:cBhvr>
                                        <p:cTn id="260" dur="500"/>
                                        <p:tgtEl>
                                          <p:spTgt spid="55"/>
                                        </p:tgtEl>
                                      </p:cBhvr>
                                    </p:animEffect>
                                  </p:childTnLst>
                                </p:cTn>
                              </p:par>
                              <p:par>
                                <p:cTn id="261" presetID="1" presetClass="entr" presetSubtype="0" fill="hold" nodeType="withEffect">
                                  <p:stCondLst>
                                    <p:cond delay="0"/>
                                  </p:stCondLst>
                                  <p:childTnLst>
                                    <p:set>
                                      <p:cBhvr>
                                        <p:cTn id="262" dur="1" fill="hold">
                                          <p:stCondLst>
                                            <p:cond delay="0"/>
                                          </p:stCondLst>
                                        </p:cTn>
                                        <p:tgtEl>
                                          <p:spTgt spid="56"/>
                                        </p:tgtEl>
                                        <p:attrNameLst>
                                          <p:attrName>style.visibility</p:attrName>
                                        </p:attrNameLst>
                                      </p:cBhvr>
                                      <p:to>
                                        <p:strVal val="visible"/>
                                      </p:to>
                                    </p:set>
                                  </p:childTnLst>
                                </p:cTn>
                              </p:par>
                            </p:childTnLst>
                          </p:cTn>
                        </p:par>
                      </p:childTnLst>
                    </p:cTn>
                  </p:par>
                  <p:par>
                    <p:cTn id="263" fill="hold">
                      <p:stCondLst>
                        <p:cond delay="indefinite"/>
                      </p:stCondLst>
                      <p:childTnLst>
                        <p:par>
                          <p:cTn id="264" fill="hold">
                            <p:stCondLst>
                              <p:cond delay="0"/>
                            </p:stCondLst>
                            <p:childTnLst>
                              <p:par>
                                <p:cTn id="265" presetID="1" presetClass="exit" presetSubtype="0" fill="hold" nodeType="clickEffect">
                                  <p:stCondLst>
                                    <p:cond delay="0"/>
                                  </p:stCondLst>
                                  <p:childTnLst>
                                    <p:set>
                                      <p:cBhvr>
                                        <p:cTn id="266" dur="1" fill="hold">
                                          <p:stCondLst>
                                            <p:cond delay="0"/>
                                          </p:stCondLst>
                                        </p:cTn>
                                        <p:tgtEl>
                                          <p:spTgt spid="56"/>
                                        </p:tgtEl>
                                        <p:attrNameLst>
                                          <p:attrName>style.visibility</p:attrName>
                                        </p:attrNameLst>
                                      </p:cBhvr>
                                      <p:to>
                                        <p:strVal val="hidden"/>
                                      </p:to>
                                    </p:set>
                                  </p:childTnLst>
                                </p:cTn>
                              </p:par>
                              <p:par>
                                <p:cTn id="267" presetID="1" presetClass="exit" presetSubtype="0" fill="hold" nodeType="withEffect">
                                  <p:stCondLst>
                                    <p:cond delay="0"/>
                                  </p:stCondLst>
                                  <p:childTnLst>
                                    <p:set>
                                      <p:cBhvr>
                                        <p:cTn id="268" dur="1" fill="hold">
                                          <p:stCondLst>
                                            <p:cond delay="0"/>
                                          </p:stCondLst>
                                        </p:cTn>
                                        <p:tgtEl>
                                          <p:spTgt spid="50"/>
                                        </p:tgtEl>
                                        <p:attrNameLst>
                                          <p:attrName>style.visibility</p:attrName>
                                        </p:attrNameLst>
                                      </p:cBhvr>
                                      <p:to>
                                        <p:strVal val="hidden"/>
                                      </p:to>
                                    </p:set>
                                  </p:childTnLst>
                                </p:cTn>
                              </p:par>
                              <p:par>
                                <p:cTn id="269" presetID="1" presetClass="exit" presetSubtype="0" fill="hold" grpId="1" nodeType="withEffect">
                                  <p:stCondLst>
                                    <p:cond delay="0"/>
                                  </p:stCondLst>
                                  <p:childTnLst>
                                    <p:set>
                                      <p:cBhvr>
                                        <p:cTn id="270" dur="1" fill="hold">
                                          <p:stCondLst>
                                            <p:cond delay="0"/>
                                          </p:stCondLst>
                                        </p:cTn>
                                        <p:tgtEl>
                                          <p:spTgt spid="57"/>
                                        </p:tgtEl>
                                        <p:attrNameLst>
                                          <p:attrName>style.visibility</p:attrName>
                                        </p:attrNameLst>
                                      </p:cBhvr>
                                      <p:to>
                                        <p:strVal val="hidden"/>
                                      </p:to>
                                    </p:set>
                                  </p:childTnLst>
                                </p:cTn>
                              </p:par>
                              <p:par>
                                <p:cTn id="271" presetID="1" presetClass="exit" presetSubtype="0" fill="hold" nodeType="withEffect">
                                  <p:stCondLst>
                                    <p:cond delay="0"/>
                                  </p:stCondLst>
                                  <p:childTnLst>
                                    <p:set>
                                      <p:cBhvr>
                                        <p:cTn id="272" dur="1" fill="hold">
                                          <p:stCondLst>
                                            <p:cond delay="0"/>
                                          </p:stCondLst>
                                        </p:cTn>
                                        <p:tgtEl>
                                          <p:spTgt spid="53"/>
                                        </p:tgtEl>
                                        <p:attrNameLst>
                                          <p:attrName>style.visibility</p:attrName>
                                        </p:attrNameLst>
                                      </p:cBhvr>
                                      <p:to>
                                        <p:strVal val="hidden"/>
                                      </p:to>
                                    </p:set>
                                  </p:childTnLst>
                                </p:cTn>
                              </p:par>
                              <p:par>
                                <p:cTn id="273" presetID="1" presetClass="exit" presetSubtype="0" fill="hold" nodeType="withEffect">
                                  <p:stCondLst>
                                    <p:cond delay="0"/>
                                  </p:stCondLst>
                                  <p:childTnLst>
                                    <p:set>
                                      <p:cBhvr>
                                        <p:cTn id="274" dur="1" fill="hold">
                                          <p:stCondLst>
                                            <p:cond delay="0"/>
                                          </p:stCondLst>
                                        </p:cTn>
                                        <p:tgtEl>
                                          <p:spTgt spid="52"/>
                                        </p:tgtEl>
                                        <p:attrNameLst>
                                          <p:attrName>style.visibility</p:attrName>
                                        </p:attrNameLst>
                                      </p:cBhvr>
                                      <p:to>
                                        <p:strVal val="hidden"/>
                                      </p:to>
                                    </p:set>
                                  </p:childTnLst>
                                </p:cTn>
                              </p:par>
                              <p:par>
                                <p:cTn id="275" presetID="1" presetClass="exit" presetSubtype="0" fill="hold" nodeType="withEffect">
                                  <p:stCondLst>
                                    <p:cond delay="0"/>
                                  </p:stCondLst>
                                  <p:childTnLst>
                                    <p:set>
                                      <p:cBhvr>
                                        <p:cTn id="276" dur="1" fill="hold">
                                          <p:stCondLst>
                                            <p:cond delay="0"/>
                                          </p:stCondLst>
                                        </p:cTn>
                                        <p:tgtEl>
                                          <p:spTgt spid="51"/>
                                        </p:tgtEl>
                                        <p:attrNameLst>
                                          <p:attrName>style.visibility</p:attrName>
                                        </p:attrNameLst>
                                      </p:cBhvr>
                                      <p:to>
                                        <p:strVal val="hidden"/>
                                      </p:to>
                                    </p:set>
                                  </p:childTnLst>
                                </p:cTn>
                              </p:par>
                              <p:par>
                                <p:cTn id="277" presetID="1" presetClass="exit" presetSubtype="0" fill="hold" nodeType="withEffect">
                                  <p:stCondLst>
                                    <p:cond delay="0"/>
                                  </p:stCondLst>
                                  <p:childTnLst>
                                    <p:set>
                                      <p:cBhvr>
                                        <p:cTn id="278" dur="1" fill="hold">
                                          <p:stCondLst>
                                            <p:cond delay="0"/>
                                          </p:stCondLst>
                                        </p:cTn>
                                        <p:tgtEl>
                                          <p:spTgt spid="47"/>
                                        </p:tgtEl>
                                        <p:attrNameLst>
                                          <p:attrName>style.visibility</p:attrName>
                                        </p:attrNameLst>
                                      </p:cBhvr>
                                      <p:to>
                                        <p:strVal val="hidden"/>
                                      </p:to>
                                    </p:set>
                                  </p:childTnLst>
                                </p:cTn>
                              </p:par>
                              <p:par>
                                <p:cTn id="279" presetID="1" presetClass="exit" presetSubtype="0" fill="hold" nodeType="withEffect">
                                  <p:stCondLst>
                                    <p:cond delay="0"/>
                                  </p:stCondLst>
                                  <p:childTnLst>
                                    <p:set>
                                      <p:cBhvr>
                                        <p:cTn id="280" dur="1" fill="hold">
                                          <p:stCondLst>
                                            <p:cond delay="0"/>
                                          </p:stCondLst>
                                        </p:cTn>
                                        <p:tgtEl>
                                          <p:spTgt spid="48"/>
                                        </p:tgtEl>
                                        <p:attrNameLst>
                                          <p:attrName>style.visibility</p:attrName>
                                        </p:attrNameLst>
                                      </p:cBhvr>
                                      <p:to>
                                        <p:strVal val="hidden"/>
                                      </p:to>
                                    </p:set>
                                  </p:childTnLst>
                                </p:cTn>
                              </p:par>
                            </p:childTnLst>
                          </p:cTn>
                        </p:par>
                      </p:childTnLst>
                    </p:cTn>
                  </p:par>
                  <p:par>
                    <p:cTn id="281" fill="hold">
                      <p:stCondLst>
                        <p:cond delay="indefinite"/>
                      </p:stCondLst>
                      <p:childTnLst>
                        <p:par>
                          <p:cTn id="282" fill="hold">
                            <p:stCondLst>
                              <p:cond delay="0"/>
                            </p:stCondLst>
                            <p:childTnLst>
                              <p:par>
                                <p:cTn id="283" presetID="22" presetClass="entr" presetSubtype="4" fill="hold" nodeType="clickEffect">
                                  <p:stCondLst>
                                    <p:cond delay="0"/>
                                  </p:stCondLst>
                                  <p:childTnLst>
                                    <p:set>
                                      <p:cBhvr>
                                        <p:cTn id="284" dur="1" fill="hold">
                                          <p:stCondLst>
                                            <p:cond delay="0"/>
                                          </p:stCondLst>
                                        </p:cTn>
                                        <p:tgtEl>
                                          <p:spTgt spid="58"/>
                                        </p:tgtEl>
                                        <p:attrNameLst>
                                          <p:attrName>style.visibility</p:attrName>
                                        </p:attrNameLst>
                                      </p:cBhvr>
                                      <p:to>
                                        <p:strVal val="visible"/>
                                      </p:to>
                                    </p:set>
                                    <p:animEffect transition="in" filter="wipe(down)">
                                      <p:cBhvr>
                                        <p:cTn id="285" dur="500"/>
                                        <p:tgtEl>
                                          <p:spTgt spid="58"/>
                                        </p:tgtEl>
                                      </p:cBhvr>
                                    </p:animEffect>
                                  </p:childTnLst>
                                </p:cTn>
                              </p:par>
                              <p:par>
                                <p:cTn id="286" presetID="22" presetClass="entr" presetSubtype="4" fill="hold" nodeType="withEffect">
                                  <p:stCondLst>
                                    <p:cond delay="0"/>
                                  </p:stCondLst>
                                  <p:childTnLst>
                                    <p:set>
                                      <p:cBhvr>
                                        <p:cTn id="287" dur="1" fill="hold">
                                          <p:stCondLst>
                                            <p:cond delay="0"/>
                                          </p:stCondLst>
                                        </p:cTn>
                                        <p:tgtEl>
                                          <p:spTgt spid="59"/>
                                        </p:tgtEl>
                                        <p:attrNameLst>
                                          <p:attrName>style.visibility</p:attrName>
                                        </p:attrNameLst>
                                      </p:cBhvr>
                                      <p:to>
                                        <p:strVal val="visible"/>
                                      </p:to>
                                    </p:set>
                                    <p:animEffect transition="in" filter="wipe(down)">
                                      <p:cBhvr>
                                        <p:cTn id="288" dur="500"/>
                                        <p:tgtEl>
                                          <p:spTgt spid="59"/>
                                        </p:tgtEl>
                                      </p:cBhvr>
                                    </p:animEffect>
                                  </p:childTnLst>
                                </p:cTn>
                              </p:par>
                              <p:par>
                                <p:cTn id="289" presetID="14" presetClass="entr" presetSubtype="10" fill="hold" nodeType="withEffect">
                                  <p:stCondLst>
                                    <p:cond delay="0"/>
                                  </p:stCondLst>
                                  <p:childTnLst>
                                    <p:set>
                                      <p:cBhvr>
                                        <p:cTn id="290" dur="1" fill="hold">
                                          <p:stCondLst>
                                            <p:cond delay="0"/>
                                          </p:stCondLst>
                                        </p:cTn>
                                        <p:tgtEl>
                                          <p:spTgt spid="60"/>
                                        </p:tgtEl>
                                        <p:attrNameLst>
                                          <p:attrName>style.visibility</p:attrName>
                                        </p:attrNameLst>
                                      </p:cBhvr>
                                      <p:to>
                                        <p:strVal val="visible"/>
                                      </p:to>
                                    </p:set>
                                    <p:animEffect transition="in" filter="randombar(horizontal)">
                                      <p:cBhvr>
                                        <p:cTn id="291" dur="500"/>
                                        <p:tgtEl>
                                          <p:spTgt spid="60"/>
                                        </p:tgtEl>
                                      </p:cBhvr>
                                    </p:animEffect>
                                  </p:childTnLst>
                                </p:cTn>
                              </p:par>
                              <p:par>
                                <p:cTn id="292" presetID="14" presetClass="entr" presetSubtype="10" fill="hold" nodeType="withEffect">
                                  <p:stCondLst>
                                    <p:cond delay="0"/>
                                  </p:stCondLst>
                                  <p:childTnLst>
                                    <p:set>
                                      <p:cBhvr>
                                        <p:cTn id="293" dur="1" fill="hold">
                                          <p:stCondLst>
                                            <p:cond delay="0"/>
                                          </p:stCondLst>
                                        </p:cTn>
                                        <p:tgtEl>
                                          <p:spTgt spid="61"/>
                                        </p:tgtEl>
                                        <p:attrNameLst>
                                          <p:attrName>style.visibility</p:attrName>
                                        </p:attrNameLst>
                                      </p:cBhvr>
                                      <p:to>
                                        <p:strVal val="visible"/>
                                      </p:to>
                                    </p:set>
                                    <p:animEffect transition="in" filter="randombar(horizontal)">
                                      <p:cBhvr>
                                        <p:cTn id="294" dur="500"/>
                                        <p:tgtEl>
                                          <p:spTgt spid="61"/>
                                        </p:tgtEl>
                                      </p:cBhvr>
                                    </p:animEffect>
                                  </p:childTnLst>
                                </p:cTn>
                              </p:par>
                              <p:par>
                                <p:cTn id="295" presetID="14" presetClass="entr" presetSubtype="10" fill="hold" nodeType="withEffect">
                                  <p:stCondLst>
                                    <p:cond delay="0"/>
                                  </p:stCondLst>
                                  <p:childTnLst>
                                    <p:set>
                                      <p:cBhvr>
                                        <p:cTn id="296" dur="1" fill="hold">
                                          <p:stCondLst>
                                            <p:cond delay="0"/>
                                          </p:stCondLst>
                                        </p:cTn>
                                        <p:tgtEl>
                                          <p:spTgt spid="62"/>
                                        </p:tgtEl>
                                        <p:attrNameLst>
                                          <p:attrName>style.visibility</p:attrName>
                                        </p:attrNameLst>
                                      </p:cBhvr>
                                      <p:to>
                                        <p:strVal val="visible"/>
                                      </p:to>
                                    </p:set>
                                    <p:animEffect transition="in" filter="randombar(horizontal)">
                                      <p:cBhvr>
                                        <p:cTn id="297" dur="500"/>
                                        <p:tgtEl>
                                          <p:spTgt spid="62"/>
                                        </p:tgtEl>
                                      </p:cBhvr>
                                    </p:animEffect>
                                  </p:childTnLst>
                                </p:cTn>
                              </p:par>
                              <p:par>
                                <p:cTn id="298" presetID="22" presetClass="entr" presetSubtype="4" fill="hold" grpId="0" nodeType="withEffect">
                                  <p:stCondLst>
                                    <p:cond delay="0"/>
                                  </p:stCondLst>
                                  <p:childTnLst>
                                    <p:set>
                                      <p:cBhvr>
                                        <p:cTn id="299" dur="1" fill="hold">
                                          <p:stCondLst>
                                            <p:cond delay="0"/>
                                          </p:stCondLst>
                                        </p:cTn>
                                        <p:tgtEl>
                                          <p:spTgt spid="63"/>
                                        </p:tgtEl>
                                        <p:attrNameLst>
                                          <p:attrName>style.visibility</p:attrName>
                                        </p:attrNameLst>
                                      </p:cBhvr>
                                      <p:to>
                                        <p:strVal val="visible"/>
                                      </p:to>
                                    </p:set>
                                    <p:animEffect transition="in" filter="wipe(down)">
                                      <p:cBhvr>
                                        <p:cTn id="300" dur="500"/>
                                        <p:tgtEl>
                                          <p:spTgt spid="63"/>
                                        </p:tgtEl>
                                      </p:cBhvr>
                                    </p:animEffect>
                                  </p:childTnLst>
                                </p:cTn>
                              </p:par>
                            </p:childTnLst>
                          </p:cTn>
                        </p:par>
                      </p:childTnLst>
                    </p:cTn>
                  </p:par>
                  <p:par>
                    <p:cTn id="301" fill="hold">
                      <p:stCondLst>
                        <p:cond delay="indefinite"/>
                      </p:stCondLst>
                      <p:childTnLst>
                        <p:par>
                          <p:cTn id="302" fill="hold">
                            <p:stCondLst>
                              <p:cond delay="0"/>
                            </p:stCondLst>
                            <p:childTnLst>
                              <p:par>
                                <p:cTn id="303" presetID="21" presetClass="entr" presetSubtype="1" fill="hold" nodeType="clickEffect">
                                  <p:stCondLst>
                                    <p:cond delay="0"/>
                                  </p:stCondLst>
                                  <p:childTnLst>
                                    <p:set>
                                      <p:cBhvr>
                                        <p:cTn id="304" dur="1" fill="hold">
                                          <p:stCondLst>
                                            <p:cond delay="0"/>
                                          </p:stCondLst>
                                        </p:cTn>
                                        <p:tgtEl>
                                          <p:spTgt spid="47"/>
                                        </p:tgtEl>
                                        <p:attrNameLst>
                                          <p:attrName>style.visibility</p:attrName>
                                        </p:attrNameLst>
                                      </p:cBhvr>
                                      <p:to>
                                        <p:strVal val="visible"/>
                                      </p:to>
                                    </p:set>
                                    <p:animEffect transition="in" filter="wheel(1)">
                                      <p:cBhvr>
                                        <p:cTn id="305" dur="2000"/>
                                        <p:tgtEl>
                                          <p:spTgt spid="47"/>
                                        </p:tgtEl>
                                      </p:cBhvr>
                                    </p:animEffect>
                                  </p:childTnLst>
                                </p:cTn>
                              </p:par>
                              <p:par>
                                <p:cTn id="306" presetID="22" presetClass="entr" presetSubtype="4" fill="hold" nodeType="withEffect">
                                  <p:stCondLst>
                                    <p:cond delay="0"/>
                                  </p:stCondLst>
                                  <p:childTnLst>
                                    <p:set>
                                      <p:cBhvr>
                                        <p:cTn id="307" dur="1" fill="hold">
                                          <p:stCondLst>
                                            <p:cond delay="0"/>
                                          </p:stCondLst>
                                        </p:cTn>
                                        <p:tgtEl>
                                          <p:spTgt spid="48"/>
                                        </p:tgtEl>
                                        <p:attrNameLst>
                                          <p:attrName>style.visibility</p:attrName>
                                        </p:attrNameLst>
                                      </p:cBhvr>
                                      <p:to>
                                        <p:strVal val="visible"/>
                                      </p:to>
                                    </p:set>
                                    <p:animEffect transition="in" filter="wipe(down)">
                                      <p:cBhvr>
                                        <p:cTn id="308" dur="500"/>
                                        <p:tgtEl>
                                          <p:spTgt spid="48"/>
                                        </p:tgtEl>
                                      </p:cBhvr>
                                    </p:animEffect>
                                  </p:childTnLst>
                                </p:cTn>
                              </p:par>
                            </p:childTnLst>
                          </p:cTn>
                        </p:par>
                      </p:childTnLst>
                    </p:cTn>
                  </p:par>
                  <p:par>
                    <p:cTn id="309" fill="hold">
                      <p:stCondLst>
                        <p:cond delay="indefinite"/>
                      </p:stCondLst>
                      <p:childTnLst>
                        <p:par>
                          <p:cTn id="310" fill="hold">
                            <p:stCondLst>
                              <p:cond delay="0"/>
                            </p:stCondLst>
                            <p:childTnLst>
                              <p:par>
                                <p:cTn id="311" presetID="22" presetClass="entr" presetSubtype="4" fill="hold" nodeType="clickEffect">
                                  <p:stCondLst>
                                    <p:cond delay="0"/>
                                  </p:stCondLst>
                                  <p:childTnLst>
                                    <p:set>
                                      <p:cBhvr>
                                        <p:cTn id="312" dur="1" fill="hold">
                                          <p:stCondLst>
                                            <p:cond delay="0"/>
                                          </p:stCondLst>
                                        </p:cTn>
                                        <p:tgtEl>
                                          <p:spTgt spid="64"/>
                                        </p:tgtEl>
                                        <p:attrNameLst>
                                          <p:attrName>style.visibility</p:attrName>
                                        </p:attrNameLst>
                                      </p:cBhvr>
                                      <p:to>
                                        <p:strVal val="visible"/>
                                      </p:to>
                                    </p:set>
                                    <p:animEffect transition="in" filter="wipe(down)">
                                      <p:cBhvr>
                                        <p:cTn id="313" dur="500"/>
                                        <p:tgtEl>
                                          <p:spTgt spid="64"/>
                                        </p:tgtEl>
                                      </p:cBhvr>
                                    </p:animEffect>
                                  </p:childTnLst>
                                </p:cTn>
                              </p:par>
                              <p:par>
                                <p:cTn id="314" presetID="1" presetClass="entr" presetSubtype="0" fill="hold" nodeType="withEffect">
                                  <p:stCondLst>
                                    <p:cond delay="0"/>
                                  </p:stCondLst>
                                  <p:childTnLst>
                                    <p:set>
                                      <p:cBhvr>
                                        <p:cTn id="315" dur="1" fill="hold">
                                          <p:stCondLst>
                                            <p:cond delay="0"/>
                                          </p:stCondLst>
                                        </p:cTn>
                                        <p:tgtEl>
                                          <p:spTgt spid="65"/>
                                        </p:tgtEl>
                                        <p:attrNameLst>
                                          <p:attrName>style.visibility</p:attrName>
                                        </p:attrNameLst>
                                      </p:cBhvr>
                                      <p:to>
                                        <p:strVal val="visible"/>
                                      </p:to>
                                    </p:set>
                                  </p:childTnLst>
                                </p:cTn>
                              </p:par>
                            </p:childTnLst>
                          </p:cTn>
                        </p:par>
                      </p:childTnLst>
                    </p:cTn>
                  </p:par>
                  <p:par>
                    <p:cTn id="316" fill="hold">
                      <p:stCondLst>
                        <p:cond delay="indefinite"/>
                      </p:stCondLst>
                      <p:childTnLst>
                        <p:par>
                          <p:cTn id="317" fill="hold">
                            <p:stCondLst>
                              <p:cond delay="0"/>
                            </p:stCondLst>
                            <p:childTnLst>
                              <p:par>
                                <p:cTn id="318" presetID="1" presetClass="exit" presetSubtype="0" fill="hold" nodeType="clickEffect">
                                  <p:stCondLst>
                                    <p:cond delay="0"/>
                                  </p:stCondLst>
                                  <p:childTnLst>
                                    <p:set>
                                      <p:cBhvr>
                                        <p:cTn id="319" dur="1" fill="hold">
                                          <p:stCondLst>
                                            <p:cond delay="0"/>
                                          </p:stCondLst>
                                        </p:cTn>
                                        <p:tgtEl>
                                          <p:spTgt spid="58"/>
                                        </p:tgtEl>
                                        <p:attrNameLst>
                                          <p:attrName>style.visibility</p:attrName>
                                        </p:attrNameLst>
                                      </p:cBhvr>
                                      <p:to>
                                        <p:strVal val="hidden"/>
                                      </p:to>
                                    </p:set>
                                  </p:childTnLst>
                                </p:cTn>
                              </p:par>
                              <p:par>
                                <p:cTn id="320" presetID="1" presetClass="exit" presetSubtype="0" fill="hold" nodeType="withEffect">
                                  <p:stCondLst>
                                    <p:cond delay="0"/>
                                  </p:stCondLst>
                                  <p:childTnLst>
                                    <p:set>
                                      <p:cBhvr>
                                        <p:cTn id="321" dur="1" fill="hold">
                                          <p:stCondLst>
                                            <p:cond delay="0"/>
                                          </p:stCondLst>
                                        </p:cTn>
                                        <p:tgtEl>
                                          <p:spTgt spid="65"/>
                                        </p:tgtEl>
                                        <p:attrNameLst>
                                          <p:attrName>style.visibility</p:attrName>
                                        </p:attrNameLst>
                                      </p:cBhvr>
                                      <p:to>
                                        <p:strVal val="hidden"/>
                                      </p:to>
                                    </p:set>
                                  </p:childTnLst>
                                </p:cTn>
                              </p:par>
                              <p:par>
                                <p:cTn id="322" presetID="1" presetClass="exit" presetSubtype="0" fill="hold" nodeType="withEffect">
                                  <p:stCondLst>
                                    <p:cond delay="0"/>
                                  </p:stCondLst>
                                  <p:childTnLst>
                                    <p:set>
                                      <p:cBhvr>
                                        <p:cTn id="323" dur="1" fill="hold">
                                          <p:stCondLst>
                                            <p:cond delay="0"/>
                                          </p:stCondLst>
                                        </p:cTn>
                                        <p:tgtEl>
                                          <p:spTgt spid="62"/>
                                        </p:tgtEl>
                                        <p:attrNameLst>
                                          <p:attrName>style.visibility</p:attrName>
                                        </p:attrNameLst>
                                      </p:cBhvr>
                                      <p:to>
                                        <p:strVal val="hidden"/>
                                      </p:to>
                                    </p:set>
                                  </p:childTnLst>
                                </p:cTn>
                              </p:par>
                              <p:par>
                                <p:cTn id="324" presetID="1" presetClass="exit" presetSubtype="0" fill="hold" nodeType="withEffect">
                                  <p:stCondLst>
                                    <p:cond delay="0"/>
                                  </p:stCondLst>
                                  <p:childTnLst>
                                    <p:set>
                                      <p:cBhvr>
                                        <p:cTn id="325" dur="1" fill="hold">
                                          <p:stCondLst>
                                            <p:cond delay="0"/>
                                          </p:stCondLst>
                                        </p:cTn>
                                        <p:tgtEl>
                                          <p:spTgt spid="62"/>
                                        </p:tgtEl>
                                        <p:attrNameLst>
                                          <p:attrName>style.visibility</p:attrName>
                                        </p:attrNameLst>
                                      </p:cBhvr>
                                      <p:to>
                                        <p:strVal val="hidden"/>
                                      </p:to>
                                    </p:set>
                                  </p:childTnLst>
                                </p:cTn>
                              </p:par>
                              <p:par>
                                <p:cTn id="326" presetID="1" presetClass="exit" presetSubtype="0" fill="hold" nodeType="withEffect">
                                  <p:stCondLst>
                                    <p:cond delay="0"/>
                                  </p:stCondLst>
                                  <p:childTnLst>
                                    <p:set>
                                      <p:cBhvr>
                                        <p:cTn id="327" dur="1" fill="hold">
                                          <p:stCondLst>
                                            <p:cond delay="0"/>
                                          </p:stCondLst>
                                        </p:cTn>
                                        <p:tgtEl>
                                          <p:spTgt spid="62"/>
                                        </p:tgtEl>
                                        <p:attrNameLst>
                                          <p:attrName>style.visibility</p:attrName>
                                        </p:attrNameLst>
                                      </p:cBhvr>
                                      <p:to>
                                        <p:strVal val="hidden"/>
                                      </p:to>
                                    </p:set>
                                  </p:childTnLst>
                                </p:cTn>
                              </p:par>
                              <p:par>
                                <p:cTn id="328" presetID="1" presetClass="exit" presetSubtype="0" fill="hold" nodeType="withEffect">
                                  <p:stCondLst>
                                    <p:cond delay="0"/>
                                  </p:stCondLst>
                                  <p:childTnLst>
                                    <p:set>
                                      <p:cBhvr>
                                        <p:cTn id="329" dur="1" fill="hold">
                                          <p:stCondLst>
                                            <p:cond delay="0"/>
                                          </p:stCondLst>
                                        </p:cTn>
                                        <p:tgtEl>
                                          <p:spTgt spid="61"/>
                                        </p:tgtEl>
                                        <p:attrNameLst>
                                          <p:attrName>style.visibility</p:attrName>
                                        </p:attrNameLst>
                                      </p:cBhvr>
                                      <p:to>
                                        <p:strVal val="hidden"/>
                                      </p:to>
                                    </p:set>
                                  </p:childTnLst>
                                </p:cTn>
                              </p:par>
                              <p:par>
                                <p:cTn id="330" presetID="1" presetClass="exit" presetSubtype="0" fill="hold" nodeType="withEffect">
                                  <p:stCondLst>
                                    <p:cond delay="0"/>
                                  </p:stCondLst>
                                  <p:childTnLst>
                                    <p:set>
                                      <p:cBhvr>
                                        <p:cTn id="331" dur="1" fill="hold">
                                          <p:stCondLst>
                                            <p:cond delay="0"/>
                                          </p:stCondLst>
                                        </p:cTn>
                                        <p:tgtEl>
                                          <p:spTgt spid="60"/>
                                        </p:tgtEl>
                                        <p:attrNameLst>
                                          <p:attrName>style.visibility</p:attrName>
                                        </p:attrNameLst>
                                      </p:cBhvr>
                                      <p:to>
                                        <p:strVal val="hidden"/>
                                      </p:to>
                                    </p:set>
                                  </p:childTnLst>
                                </p:cTn>
                              </p:par>
                              <p:par>
                                <p:cTn id="332" presetID="1" presetClass="exit" presetSubtype="0" fill="hold" grpId="1" nodeType="withEffect">
                                  <p:stCondLst>
                                    <p:cond delay="0"/>
                                  </p:stCondLst>
                                  <p:childTnLst>
                                    <p:set>
                                      <p:cBhvr>
                                        <p:cTn id="333" dur="1" fill="hold">
                                          <p:stCondLst>
                                            <p:cond delay="0"/>
                                          </p:stCondLst>
                                        </p:cTn>
                                        <p:tgtEl>
                                          <p:spTgt spid="63"/>
                                        </p:tgtEl>
                                        <p:attrNameLst>
                                          <p:attrName>style.visibility</p:attrName>
                                        </p:attrNameLst>
                                      </p:cBhvr>
                                      <p:to>
                                        <p:strVal val="hidden"/>
                                      </p:to>
                                    </p:set>
                                  </p:childTnLst>
                                </p:cTn>
                              </p:par>
                              <p:par>
                                <p:cTn id="334" presetID="1" presetClass="exit" presetSubtype="0" fill="hold" nodeType="withEffect">
                                  <p:stCondLst>
                                    <p:cond delay="0"/>
                                  </p:stCondLst>
                                  <p:childTnLst>
                                    <p:set>
                                      <p:cBhvr>
                                        <p:cTn id="335" dur="1" fill="hold">
                                          <p:stCondLst>
                                            <p:cond delay="0"/>
                                          </p:stCondLst>
                                        </p:cTn>
                                        <p:tgtEl>
                                          <p:spTgt spid="47"/>
                                        </p:tgtEl>
                                        <p:attrNameLst>
                                          <p:attrName>style.visibility</p:attrName>
                                        </p:attrNameLst>
                                      </p:cBhvr>
                                      <p:to>
                                        <p:strVal val="hidden"/>
                                      </p:to>
                                    </p:set>
                                  </p:childTnLst>
                                </p:cTn>
                              </p:par>
                              <p:par>
                                <p:cTn id="336" presetID="1" presetClass="exit" presetSubtype="0" fill="hold" nodeType="withEffect">
                                  <p:stCondLst>
                                    <p:cond delay="0"/>
                                  </p:stCondLst>
                                  <p:childTnLst>
                                    <p:set>
                                      <p:cBhvr>
                                        <p:cTn id="337" dur="1" fill="hold">
                                          <p:stCondLst>
                                            <p:cond delay="0"/>
                                          </p:stCondLst>
                                        </p:cTn>
                                        <p:tgtEl>
                                          <p:spTgt spid="48"/>
                                        </p:tgtEl>
                                        <p:attrNameLst>
                                          <p:attrName>style.visibility</p:attrName>
                                        </p:attrNameLst>
                                      </p:cBhvr>
                                      <p:to>
                                        <p:strVal val="hidden"/>
                                      </p:to>
                                    </p:set>
                                  </p:childTnLst>
                                </p:cTn>
                              </p:par>
                            </p:childTnLst>
                          </p:cTn>
                        </p:par>
                      </p:childTnLst>
                    </p:cTn>
                  </p:par>
                  <p:par>
                    <p:cTn id="338" fill="hold">
                      <p:stCondLst>
                        <p:cond delay="indefinite"/>
                      </p:stCondLst>
                      <p:childTnLst>
                        <p:par>
                          <p:cTn id="339" fill="hold">
                            <p:stCondLst>
                              <p:cond delay="0"/>
                            </p:stCondLst>
                            <p:childTnLst>
                              <p:par>
                                <p:cTn id="340" presetID="22" presetClass="entr" presetSubtype="4" fill="hold" nodeType="clickEffect">
                                  <p:stCondLst>
                                    <p:cond delay="0"/>
                                  </p:stCondLst>
                                  <p:childTnLst>
                                    <p:set>
                                      <p:cBhvr>
                                        <p:cTn id="341" dur="1" fill="hold">
                                          <p:stCondLst>
                                            <p:cond delay="0"/>
                                          </p:stCondLst>
                                        </p:cTn>
                                        <p:tgtEl>
                                          <p:spTgt spid="66"/>
                                        </p:tgtEl>
                                        <p:attrNameLst>
                                          <p:attrName>style.visibility</p:attrName>
                                        </p:attrNameLst>
                                      </p:cBhvr>
                                      <p:to>
                                        <p:strVal val="visible"/>
                                      </p:to>
                                    </p:set>
                                    <p:animEffect transition="in" filter="wipe(down)">
                                      <p:cBhvr>
                                        <p:cTn id="342" dur="500"/>
                                        <p:tgtEl>
                                          <p:spTgt spid="66"/>
                                        </p:tgtEl>
                                      </p:cBhvr>
                                    </p:animEffect>
                                  </p:childTnLst>
                                </p:cTn>
                              </p:par>
                              <p:par>
                                <p:cTn id="343" presetID="22" presetClass="entr" presetSubtype="4" fill="hold" nodeType="withEffect">
                                  <p:stCondLst>
                                    <p:cond delay="0"/>
                                  </p:stCondLst>
                                  <p:childTnLst>
                                    <p:set>
                                      <p:cBhvr>
                                        <p:cTn id="344" dur="1" fill="hold">
                                          <p:stCondLst>
                                            <p:cond delay="0"/>
                                          </p:stCondLst>
                                        </p:cTn>
                                        <p:tgtEl>
                                          <p:spTgt spid="67"/>
                                        </p:tgtEl>
                                        <p:attrNameLst>
                                          <p:attrName>style.visibility</p:attrName>
                                        </p:attrNameLst>
                                      </p:cBhvr>
                                      <p:to>
                                        <p:strVal val="visible"/>
                                      </p:to>
                                    </p:set>
                                    <p:animEffect transition="in" filter="wipe(down)">
                                      <p:cBhvr>
                                        <p:cTn id="345" dur="500"/>
                                        <p:tgtEl>
                                          <p:spTgt spid="67"/>
                                        </p:tgtEl>
                                      </p:cBhvr>
                                    </p:animEffect>
                                  </p:childTnLst>
                                </p:cTn>
                              </p:par>
                            </p:childTnLst>
                          </p:cTn>
                        </p:par>
                      </p:childTnLst>
                    </p:cTn>
                  </p:par>
                  <p:par>
                    <p:cTn id="346" fill="hold">
                      <p:stCondLst>
                        <p:cond delay="indefinite"/>
                      </p:stCondLst>
                      <p:childTnLst>
                        <p:par>
                          <p:cTn id="347" fill="hold">
                            <p:stCondLst>
                              <p:cond delay="0"/>
                            </p:stCondLst>
                            <p:childTnLst>
                              <p:par>
                                <p:cTn id="348" presetID="14" presetClass="entr" presetSubtype="10" fill="hold" nodeType="clickEffect">
                                  <p:stCondLst>
                                    <p:cond delay="0"/>
                                  </p:stCondLst>
                                  <p:childTnLst>
                                    <p:set>
                                      <p:cBhvr>
                                        <p:cTn id="349" dur="1" fill="hold">
                                          <p:stCondLst>
                                            <p:cond delay="0"/>
                                          </p:stCondLst>
                                        </p:cTn>
                                        <p:tgtEl>
                                          <p:spTgt spid="68"/>
                                        </p:tgtEl>
                                        <p:attrNameLst>
                                          <p:attrName>style.visibility</p:attrName>
                                        </p:attrNameLst>
                                      </p:cBhvr>
                                      <p:to>
                                        <p:strVal val="visible"/>
                                      </p:to>
                                    </p:set>
                                    <p:animEffect transition="in" filter="randombar(horizontal)">
                                      <p:cBhvr>
                                        <p:cTn id="350" dur="500"/>
                                        <p:tgtEl>
                                          <p:spTgt spid="68"/>
                                        </p:tgtEl>
                                      </p:cBhvr>
                                    </p:animEffect>
                                  </p:childTnLst>
                                </p:cTn>
                              </p:par>
                              <p:par>
                                <p:cTn id="351" presetID="14" presetClass="entr" presetSubtype="10" fill="hold" nodeType="withEffect">
                                  <p:stCondLst>
                                    <p:cond delay="0"/>
                                  </p:stCondLst>
                                  <p:childTnLst>
                                    <p:set>
                                      <p:cBhvr>
                                        <p:cTn id="352" dur="1" fill="hold">
                                          <p:stCondLst>
                                            <p:cond delay="0"/>
                                          </p:stCondLst>
                                        </p:cTn>
                                        <p:tgtEl>
                                          <p:spTgt spid="69"/>
                                        </p:tgtEl>
                                        <p:attrNameLst>
                                          <p:attrName>style.visibility</p:attrName>
                                        </p:attrNameLst>
                                      </p:cBhvr>
                                      <p:to>
                                        <p:strVal val="visible"/>
                                      </p:to>
                                    </p:set>
                                    <p:animEffect transition="in" filter="randombar(horizontal)">
                                      <p:cBhvr>
                                        <p:cTn id="353" dur="500"/>
                                        <p:tgtEl>
                                          <p:spTgt spid="69"/>
                                        </p:tgtEl>
                                      </p:cBhvr>
                                    </p:animEffect>
                                  </p:childTnLst>
                                </p:cTn>
                              </p:par>
                              <p:par>
                                <p:cTn id="354" presetID="14" presetClass="entr" presetSubtype="10" fill="hold" nodeType="withEffect">
                                  <p:stCondLst>
                                    <p:cond delay="0"/>
                                  </p:stCondLst>
                                  <p:childTnLst>
                                    <p:set>
                                      <p:cBhvr>
                                        <p:cTn id="355" dur="1" fill="hold">
                                          <p:stCondLst>
                                            <p:cond delay="0"/>
                                          </p:stCondLst>
                                        </p:cTn>
                                        <p:tgtEl>
                                          <p:spTgt spid="70"/>
                                        </p:tgtEl>
                                        <p:attrNameLst>
                                          <p:attrName>style.visibility</p:attrName>
                                        </p:attrNameLst>
                                      </p:cBhvr>
                                      <p:to>
                                        <p:strVal val="visible"/>
                                      </p:to>
                                    </p:set>
                                    <p:animEffect transition="in" filter="randombar(horizontal)">
                                      <p:cBhvr>
                                        <p:cTn id="356" dur="500"/>
                                        <p:tgtEl>
                                          <p:spTgt spid="70"/>
                                        </p:tgtEl>
                                      </p:cBhvr>
                                    </p:animEffect>
                                  </p:childTnLst>
                                </p:cTn>
                              </p:par>
                              <p:par>
                                <p:cTn id="357" presetID="14" presetClass="entr" presetSubtype="10" fill="hold" nodeType="withEffect">
                                  <p:stCondLst>
                                    <p:cond delay="0"/>
                                  </p:stCondLst>
                                  <p:childTnLst>
                                    <p:set>
                                      <p:cBhvr>
                                        <p:cTn id="358" dur="1" fill="hold">
                                          <p:stCondLst>
                                            <p:cond delay="0"/>
                                          </p:stCondLst>
                                        </p:cTn>
                                        <p:tgtEl>
                                          <p:spTgt spid="71"/>
                                        </p:tgtEl>
                                        <p:attrNameLst>
                                          <p:attrName>style.visibility</p:attrName>
                                        </p:attrNameLst>
                                      </p:cBhvr>
                                      <p:to>
                                        <p:strVal val="visible"/>
                                      </p:to>
                                    </p:set>
                                    <p:animEffect transition="in" filter="randombar(horizontal)">
                                      <p:cBhvr>
                                        <p:cTn id="359" dur="500"/>
                                        <p:tgtEl>
                                          <p:spTgt spid="71"/>
                                        </p:tgtEl>
                                      </p:cBhvr>
                                    </p:animEffect>
                                  </p:childTnLst>
                                </p:cTn>
                              </p:par>
                              <p:par>
                                <p:cTn id="360" presetID="22" presetClass="entr" presetSubtype="4" fill="hold" grpId="0" nodeType="withEffect">
                                  <p:stCondLst>
                                    <p:cond delay="0"/>
                                  </p:stCondLst>
                                  <p:childTnLst>
                                    <p:set>
                                      <p:cBhvr>
                                        <p:cTn id="361" dur="1" fill="hold">
                                          <p:stCondLst>
                                            <p:cond delay="0"/>
                                          </p:stCondLst>
                                        </p:cTn>
                                        <p:tgtEl>
                                          <p:spTgt spid="72"/>
                                        </p:tgtEl>
                                        <p:attrNameLst>
                                          <p:attrName>style.visibility</p:attrName>
                                        </p:attrNameLst>
                                      </p:cBhvr>
                                      <p:to>
                                        <p:strVal val="visible"/>
                                      </p:to>
                                    </p:set>
                                    <p:animEffect transition="in" filter="wipe(down)">
                                      <p:cBhvr>
                                        <p:cTn id="362" dur="500"/>
                                        <p:tgtEl>
                                          <p:spTgt spid="72"/>
                                        </p:tgtEl>
                                      </p:cBhvr>
                                    </p:animEffect>
                                  </p:childTnLst>
                                </p:cTn>
                              </p:par>
                            </p:childTnLst>
                          </p:cTn>
                        </p:par>
                      </p:childTnLst>
                    </p:cTn>
                  </p:par>
                  <p:par>
                    <p:cTn id="363" fill="hold">
                      <p:stCondLst>
                        <p:cond delay="indefinite"/>
                      </p:stCondLst>
                      <p:childTnLst>
                        <p:par>
                          <p:cTn id="364" fill="hold">
                            <p:stCondLst>
                              <p:cond delay="0"/>
                            </p:stCondLst>
                            <p:childTnLst>
                              <p:par>
                                <p:cTn id="365" presetID="21" presetClass="entr" presetSubtype="1" fill="hold" nodeType="clickEffect">
                                  <p:stCondLst>
                                    <p:cond delay="0"/>
                                  </p:stCondLst>
                                  <p:childTnLst>
                                    <p:set>
                                      <p:cBhvr>
                                        <p:cTn id="366" dur="1" fill="hold">
                                          <p:stCondLst>
                                            <p:cond delay="0"/>
                                          </p:stCondLst>
                                        </p:cTn>
                                        <p:tgtEl>
                                          <p:spTgt spid="47"/>
                                        </p:tgtEl>
                                        <p:attrNameLst>
                                          <p:attrName>style.visibility</p:attrName>
                                        </p:attrNameLst>
                                      </p:cBhvr>
                                      <p:to>
                                        <p:strVal val="visible"/>
                                      </p:to>
                                    </p:set>
                                    <p:animEffect transition="in" filter="wheel(1)">
                                      <p:cBhvr>
                                        <p:cTn id="367" dur="2000"/>
                                        <p:tgtEl>
                                          <p:spTgt spid="47"/>
                                        </p:tgtEl>
                                      </p:cBhvr>
                                    </p:animEffect>
                                  </p:childTnLst>
                                </p:cTn>
                              </p:par>
                              <p:par>
                                <p:cTn id="368" presetID="22" presetClass="entr" presetSubtype="4" fill="hold" nodeType="withEffect">
                                  <p:stCondLst>
                                    <p:cond delay="0"/>
                                  </p:stCondLst>
                                  <p:childTnLst>
                                    <p:set>
                                      <p:cBhvr>
                                        <p:cTn id="369" dur="1" fill="hold">
                                          <p:stCondLst>
                                            <p:cond delay="0"/>
                                          </p:stCondLst>
                                        </p:cTn>
                                        <p:tgtEl>
                                          <p:spTgt spid="48"/>
                                        </p:tgtEl>
                                        <p:attrNameLst>
                                          <p:attrName>style.visibility</p:attrName>
                                        </p:attrNameLst>
                                      </p:cBhvr>
                                      <p:to>
                                        <p:strVal val="visible"/>
                                      </p:to>
                                    </p:set>
                                    <p:animEffect transition="in" filter="wipe(down)">
                                      <p:cBhvr>
                                        <p:cTn id="370" dur="500"/>
                                        <p:tgtEl>
                                          <p:spTgt spid="48"/>
                                        </p:tgtEl>
                                      </p:cBhvr>
                                    </p:animEffect>
                                  </p:childTnLst>
                                </p:cTn>
                              </p:par>
                            </p:childTnLst>
                          </p:cTn>
                        </p:par>
                      </p:childTnLst>
                    </p:cTn>
                  </p:par>
                  <p:par>
                    <p:cTn id="371" fill="hold">
                      <p:stCondLst>
                        <p:cond delay="indefinite"/>
                      </p:stCondLst>
                      <p:childTnLst>
                        <p:par>
                          <p:cTn id="372" fill="hold">
                            <p:stCondLst>
                              <p:cond delay="0"/>
                            </p:stCondLst>
                            <p:childTnLst>
                              <p:par>
                                <p:cTn id="373" presetID="22" presetClass="entr" presetSubtype="4" fill="hold" nodeType="clickEffect">
                                  <p:stCondLst>
                                    <p:cond delay="0"/>
                                  </p:stCondLst>
                                  <p:childTnLst>
                                    <p:set>
                                      <p:cBhvr>
                                        <p:cTn id="374" dur="1" fill="hold">
                                          <p:stCondLst>
                                            <p:cond delay="0"/>
                                          </p:stCondLst>
                                        </p:cTn>
                                        <p:tgtEl>
                                          <p:spTgt spid="73"/>
                                        </p:tgtEl>
                                        <p:attrNameLst>
                                          <p:attrName>style.visibility</p:attrName>
                                        </p:attrNameLst>
                                      </p:cBhvr>
                                      <p:to>
                                        <p:strVal val="visible"/>
                                      </p:to>
                                    </p:set>
                                    <p:animEffect transition="in" filter="wipe(down)">
                                      <p:cBhvr>
                                        <p:cTn id="375" dur="500"/>
                                        <p:tgtEl>
                                          <p:spTgt spid="73"/>
                                        </p:tgtEl>
                                      </p:cBhvr>
                                    </p:animEffect>
                                  </p:childTnLst>
                                </p:cTn>
                              </p:par>
                              <p:par>
                                <p:cTn id="376" presetID="1" presetClass="entr" presetSubtype="0" fill="hold" nodeType="withEffect">
                                  <p:stCondLst>
                                    <p:cond delay="0"/>
                                  </p:stCondLst>
                                  <p:childTnLst>
                                    <p:set>
                                      <p:cBhvr>
                                        <p:cTn id="377" dur="1" fill="hold">
                                          <p:stCondLst>
                                            <p:cond delay="0"/>
                                          </p:stCondLst>
                                        </p:cTn>
                                        <p:tgtEl>
                                          <p:spTgt spid="74"/>
                                        </p:tgtEl>
                                        <p:attrNameLst>
                                          <p:attrName>style.visibility</p:attrName>
                                        </p:attrNameLst>
                                      </p:cBhvr>
                                      <p:to>
                                        <p:strVal val="visible"/>
                                      </p:to>
                                    </p:set>
                                  </p:childTnLst>
                                </p:cTn>
                              </p:par>
                            </p:childTnLst>
                          </p:cTn>
                        </p:par>
                      </p:childTnLst>
                    </p:cTn>
                  </p:par>
                  <p:par>
                    <p:cTn id="378" fill="hold">
                      <p:stCondLst>
                        <p:cond delay="indefinite"/>
                      </p:stCondLst>
                      <p:childTnLst>
                        <p:par>
                          <p:cTn id="379" fill="hold">
                            <p:stCondLst>
                              <p:cond delay="0"/>
                            </p:stCondLst>
                            <p:childTnLst>
                              <p:par>
                                <p:cTn id="380" presetID="1" presetClass="exit" presetSubtype="0" fill="hold" nodeType="clickEffect">
                                  <p:stCondLst>
                                    <p:cond delay="0"/>
                                  </p:stCondLst>
                                  <p:childTnLst>
                                    <p:set>
                                      <p:cBhvr>
                                        <p:cTn id="381" dur="1" fill="hold">
                                          <p:stCondLst>
                                            <p:cond delay="0"/>
                                          </p:stCondLst>
                                        </p:cTn>
                                        <p:tgtEl>
                                          <p:spTgt spid="66"/>
                                        </p:tgtEl>
                                        <p:attrNameLst>
                                          <p:attrName>style.visibility</p:attrName>
                                        </p:attrNameLst>
                                      </p:cBhvr>
                                      <p:to>
                                        <p:strVal val="hidden"/>
                                      </p:to>
                                    </p:set>
                                  </p:childTnLst>
                                </p:cTn>
                              </p:par>
                              <p:par>
                                <p:cTn id="382" presetID="1" presetClass="exit" presetSubtype="0" fill="hold" nodeType="withEffect">
                                  <p:stCondLst>
                                    <p:cond delay="0"/>
                                  </p:stCondLst>
                                  <p:childTnLst>
                                    <p:set>
                                      <p:cBhvr>
                                        <p:cTn id="383" dur="1" fill="hold">
                                          <p:stCondLst>
                                            <p:cond delay="0"/>
                                          </p:stCondLst>
                                        </p:cTn>
                                        <p:tgtEl>
                                          <p:spTgt spid="74"/>
                                        </p:tgtEl>
                                        <p:attrNameLst>
                                          <p:attrName>style.visibility</p:attrName>
                                        </p:attrNameLst>
                                      </p:cBhvr>
                                      <p:to>
                                        <p:strVal val="hidden"/>
                                      </p:to>
                                    </p:set>
                                  </p:childTnLst>
                                </p:cTn>
                              </p:par>
                              <p:par>
                                <p:cTn id="384" presetID="1" presetClass="exit" presetSubtype="0" fill="hold" nodeType="withEffect">
                                  <p:stCondLst>
                                    <p:cond delay="0"/>
                                  </p:stCondLst>
                                  <p:childTnLst>
                                    <p:set>
                                      <p:cBhvr>
                                        <p:cTn id="385" dur="1" fill="hold">
                                          <p:stCondLst>
                                            <p:cond delay="0"/>
                                          </p:stCondLst>
                                        </p:cTn>
                                        <p:tgtEl>
                                          <p:spTgt spid="70"/>
                                        </p:tgtEl>
                                        <p:attrNameLst>
                                          <p:attrName>style.visibility</p:attrName>
                                        </p:attrNameLst>
                                      </p:cBhvr>
                                      <p:to>
                                        <p:strVal val="hidden"/>
                                      </p:to>
                                    </p:set>
                                  </p:childTnLst>
                                </p:cTn>
                              </p:par>
                              <p:par>
                                <p:cTn id="386" presetID="1" presetClass="exit" presetSubtype="0" fill="hold" nodeType="withEffect">
                                  <p:stCondLst>
                                    <p:cond delay="0"/>
                                  </p:stCondLst>
                                  <p:childTnLst>
                                    <p:set>
                                      <p:cBhvr>
                                        <p:cTn id="387" dur="1" fill="hold">
                                          <p:stCondLst>
                                            <p:cond delay="0"/>
                                          </p:stCondLst>
                                        </p:cTn>
                                        <p:tgtEl>
                                          <p:spTgt spid="71"/>
                                        </p:tgtEl>
                                        <p:attrNameLst>
                                          <p:attrName>style.visibility</p:attrName>
                                        </p:attrNameLst>
                                      </p:cBhvr>
                                      <p:to>
                                        <p:strVal val="hidden"/>
                                      </p:to>
                                    </p:set>
                                  </p:childTnLst>
                                </p:cTn>
                              </p:par>
                              <p:par>
                                <p:cTn id="388" presetID="1" presetClass="exit" presetSubtype="0" fill="hold" grpId="1" nodeType="withEffect">
                                  <p:stCondLst>
                                    <p:cond delay="0"/>
                                  </p:stCondLst>
                                  <p:childTnLst>
                                    <p:set>
                                      <p:cBhvr>
                                        <p:cTn id="389" dur="1" fill="hold">
                                          <p:stCondLst>
                                            <p:cond delay="0"/>
                                          </p:stCondLst>
                                        </p:cTn>
                                        <p:tgtEl>
                                          <p:spTgt spid="72"/>
                                        </p:tgtEl>
                                        <p:attrNameLst>
                                          <p:attrName>style.visibility</p:attrName>
                                        </p:attrNameLst>
                                      </p:cBhvr>
                                      <p:to>
                                        <p:strVal val="hidden"/>
                                      </p:to>
                                    </p:set>
                                  </p:childTnLst>
                                </p:cTn>
                              </p:par>
                              <p:par>
                                <p:cTn id="390" presetID="1" presetClass="exit" presetSubtype="0" fill="hold" nodeType="withEffect">
                                  <p:stCondLst>
                                    <p:cond delay="0"/>
                                  </p:stCondLst>
                                  <p:childTnLst>
                                    <p:set>
                                      <p:cBhvr>
                                        <p:cTn id="391" dur="1" fill="hold">
                                          <p:stCondLst>
                                            <p:cond delay="0"/>
                                          </p:stCondLst>
                                        </p:cTn>
                                        <p:tgtEl>
                                          <p:spTgt spid="68"/>
                                        </p:tgtEl>
                                        <p:attrNameLst>
                                          <p:attrName>style.visibility</p:attrName>
                                        </p:attrNameLst>
                                      </p:cBhvr>
                                      <p:to>
                                        <p:strVal val="hidden"/>
                                      </p:to>
                                    </p:set>
                                  </p:childTnLst>
                                </p:cTn>
                              </p:par>
                              <p:par>
                                <p:cTn id="392" presetID="1" presetClass="exit" presetSubtype="0" fill="hold" nodeType="withEffect">
                                  <p:stCondLst>
                                    <p:cond delay="0"/>
                                  </p:stCondLst>
                                  <p:childTnLst>
                                    <p:set>
                                      <p:cBhvr>
                                        <p:cTn id="393" dur="1" fill="hold">
                                          <p:stCondLst>
                                            <p:cond delay="0"/>
                                          </p:stCondLst>
                                        </p:cTn>
                                        <p:tgtEl>
                                          <p:spTgt spid="69"/>
                                        </p:tgtEl>
                                        <p:attrNameLst>
                                          <p:attrName>style.visibility</p:attrName>
                                        </p:attrNameLst>
                                      </p:cBhvr>
                                      <p:to>
                                        <p:strVal val="hidden"/>
                                      </p:to>
                                    </p:set>
                                  </p:childTnLst>
                                </p:cTn>
                              </p:par>
                              <p:par>
                                <p:cTn id="394" presetID="1" presetClass="exit" presetSubtype="0" fill="hold" nodeType="withEffect">
                                  <p:stCondLst>
                                    <p:cond delay="0"/>
                                  </p:stCondLst>
                                  <p:childTnLst>
                                    <p:set>
                                      <p:cBhvr>
                                        <p:cTn id="395" dur="1" fill="hold">
                                          <p:stCondLst>
                                            <p:cond delay="0"/>
                                          </p:stCondLst>
                                        </p:cTn>
                                        <p:tgtEl>
                                          <p:spTgt spid="48"/>
                                        </p:tgtEl>
                                        <p:attrNameLst>
                                          <p:attrName>style.visibility</p:attrName>
                                        </p:attrNameLst>
                                      </p:cBhvr>
                                      <p:to>
                                        <p:strVal val="hidden"/>
                                      </p:to>
                                    </p:set>
                                  </p:childTnLst>
                                </p:cTn>
                              </p:par>
                              <p:par>
                                <p:cTn id="396" presetID="1" presetClass="exit" presetSubtype="0" fill="hold" nodeType="withEffect">
                                  <p:stCondLst>
                                    <p:cond delay="0"/>
                                  </p:stCondLst>
                                  <p:childTnLst>
                                    <p:set>
                                      <p:cBhvr>
                                        <p:cTn id="397" dur="1" fill="hold">
                                          <p:stCondLst>
                                            <p:cond delay="0"/>
                                          </p:stCondLst>
                                        </p:cTn>
                                        <p:tgtEl>
                                          <p:spTgt spid="47"/>
                                        </p:tgtEl>
                                        <p:attrNameLst>
                                          <p:attrName>style.visibility</p:attrName>
                                        </p:attrNameLst>
                                      </p:cBhvr>
                                      <p:to>
                                        <p:strVal val="hidden"/>
                                      </p:to>
                                    </p:set>
                                  </p:childTnLst>
                                </p:cTn>
                              </p:par>
                            </p:childTnLst>
                          </p:cTn>
                        </p:par>
                      </p:childTnLst>
                    </p:cTn>
                  </p:par>
                  <p:par>
                    <p:cTn id="398" fill="hold">
                      <p:stCondLst>
                        <p:cond delay="indefinite"/>
                      </p:stCondLst>
                      <p:childTnLst>
                        <p:par>
                          <p:cTn id="399" fill="hold">
                            <p:stCondLst>
                              <p:cond delay="0"/>
                            </p:stCondLst>
                            <p:childTnLst>
                              <p:par>
                                <p:cTn id="400" presetID="22" presetClass="entr" presetSubtype="4" fill="hold" nodeType="clickEffect">
                                  <p:stCondLst>
                                    <p:cond delay="0"/>
                                  </p:stCondLst>
                                  <p:childTnLst>
                                    <p:set>
                                      <p:cBhvr>
                                        <p:cTn id="401" dur="1" fill="hold">
                                          <p:stCondLst>
                                            <p:cond delay="0"/>
                                          </p:stCondLst>
                                        </p:cTn>
                                        <p:tgtEl>
                                          <p:spTgt spid="75"/>
                                        </p:tgtEl>
                                        <p:attrNameLst>
                                          <p:attrName>style.visibility</p:attrName>
                                        </p:attrNameLst>
                                      </p:cBhvr>
                                      <p:to>
                                        <p:strVal val="visible"/>
                                      </p:to>
                                    </p:set>
                                    <p:animEffect transition="in" filter="wipe(down)">
                                      <p:cBhvr>
                                        <p:cTn id="402" dur="500"/>
                                        <p:tgtEl>
                                          <p:spTgt spid="75"/>
                                        </p:tgtEl>
                                      </p:cBhvr>
                                    </p:animEffect>
                                  </p:childTnLst>
                                </p:cTn>
                              </p:par>
                              <p:par>
                                <p:cTn id="403" presetID="22" presetClass="entr" presetSubtype="4" fill="hold" nodeType="withEffect">
                                  <p:stCondLst>
                                    <p:cond delay="0"/>
                                  </p:stCondLst>
                                  <p:childTnLst>
                                    <p:set>
                                      <p:cBhvr>
                                        <p:cTn id="404" dur="1" fill="hold">
                                          <p:stCondLst>
                                            <p:cond delay="0"/>
                                          </p:stCondLst>
                                        </p:cTn>
                                        <p:tgtEl>
                                          <p:spTgt spid="76"/>
                                        </p:tgtEl>
                                        <p:attrNameLst>
                                          <p:attrName>style.visibility</p:attrName>
                                        </p:attrNameLst>
                                      </p:cBhvr>
                                      <p:to>
                                        <p:strVal val="visible"/>
                                      </p:to>
                                    </p:set>
                                    <p:animEffect transition="in" filter="wipe(down)">
                                      <p:cBhvr>
                                        <p:cTn id="405" dur="500"/>
                                        <p:tgtEl>
                                          <p:spTgt spid="76"/>
                                        </p:tgtEl>
                                      </p:cBhvr>
                                    </p:animEffect>
                                  </p:childTnLst>
                                </p:cTn>
                              </p:par>
                            </p:childTnLst>
                          </p:cTn>
                        </p:par>
                      </p:childTnLst>
                    </p:cTn>
                  </p:par>
                  <p:par>
                    <p:cTn id="406" fill="hold">
                      <p:stCondLst>
                        <p:cond delay="indefinite"/>
                      </p:stCondLst>
                      <p:childTnLst>
                        <p:par>
                          <p:cTn id="407" fill="hold">
                            <p:stCondLst>
                              <p:cond delay="0"/>
                            </p:stCondLst>
                            <p:childTnLst>
                              <p:par>
                                <p:cTn id="408" presetID="14" presetClass="entr" presetSubtype="10" fill="hold" nodeType="clickEffect">
                                  <p:stCondLst>
                                    <p:cond delay="0"/>
                                  </p:stCondLst>
                                  <p:childTnLst>
                                    <p:set>
                                      <p:cBhvr>
                                        <p:cTn id="409" dur="1" fill="hold">
                                          <p:stCondLst>
                                            <p:cond delay="0"/>
                                          </p:stCondLst>
                                        </p:cTn>
                                        <p:tgtEl>
                                          <p:spTgt spid="92"/>
                                        </p:tgtEl>
                                        <p:attrNameLst>
                                          <p:attrName>style.visibility</p:attrName>
                                        </p:attrNameLst>
                                      </p:cBhvr>
                                      <p:to>
                                        <p:strVal val="visible"/>
                                      </p:to>
                                    </p:set>
                                    <p:animEffect transition="in" filter="randombar(horizontal)">
                                      <p:cBhvr>
                                        <p:cTn id="410" dur="500"/>
                                        <p:tgtEl>
                                          <p:spTgt spid="92"/>
                                        </p:tgtEl>
                                      </p:cBhvr>
                                    </p:animEffect>
                                  </p:childTnLst>
                                </p:cTn>
                              </p:par>
                              <p:par>
                                <p:cTn id="411" presetID="14" presetClass="entr" presetSubtype="10" fill="hold" nodeType="withEffect">
                                  <p:stCondLst>
                                    <p:cond delay="0"/>
                                  </p:stCondLst>
                                  <p:childTnLst>
                                    <p:set>
                                      <p:cBhvr>
                                        <p:cTn id="412" dur="1" fill="hold">
                                          <p:stCondLst>
                                            <p:cond delay="0"/>
                                          </p:stCondLst>
                                        </p:cTn>
                                        <p:tgtEl>
                                          <p:spTgt spid="93"/>
                                        </p:tgtEl>
                                        <p:attrNameLst>
                                          <p:attrName>style.visibility</p:attrName>
                                        </p:attrNameLst>
                                      </p:cBhvr>
                                      <p:to>
                                        <p:strVal val="visible"/>
                                      </p:to>
                                    </p:set>
                                    <p:animEffect transition="in" filter="randombar(horizontal)">
                                      <p:cBhvr>
                                        <p:cTn id="413" dur="500"/>
                                        <p:tgtEl>
                                          <p:spTgt spid="93"/>
                                        </p:tgtEl>
                                      </p:cBhvr>
                                    </p:animEffect>
                                  </p:childTnLst>
                                </p:cTn>
                              </p:par>
                              <p:par>
                                <p:cTn id="414" presetID="14" presetClass="entr" presetSubtype="10" fill="hold" nodeType="withEffect">
                                  <p:stCondLst>
                                    <p:cond delay="0"/>
                                  </p:stCondLst>
                                  <p:childTnLst>
                                    <p:set>
                                      <p:cBhvr>
                                        <p:cTn id="415" dur="1" fill="hold">
                                          <p:stCondLst>
                                            <p:cond delay="0"/>
                                          </p:stCondLst>
                                        </p:cTn>
                                        <p:tgtEl>
                                          <p:spTgt spid="94"/>
                                        </p:tgtEl>
                                        <p:attrNameLst>
                                          <p:attrName>style.visibility</p:attrName>
                                        </p:attrNameLst>
                                      </p:cBhvr>
                                      <p:to>
                                        <p:strVal val="visible"/>
                                      </p:to>
                                    </p:set>
                                    <p:animEffect transition="in" filter="randombar(horizontal)">
                                      <p:cBhvr>
                                        <p:cTn id="416" dur="500"/>
                                        <p:tgtEl>
                                          <p:spTgt spid="94"/>
                                        </p:tgtEl>
                                      </p:cBhvr>
                                    </p:animEffect>
                                  </p:childTnLst>
                                </p:cTn>
                              </p:par>
                              <p:par>
                                <p:cTn id="417" presetID="22" presetClass="entr" presetSubtype="4" fill="hold" grpId="0" nodeType="withEffect">
                                  <p:stCondLst>
                                    <p:cond delay="0"/>
                                  </p:stCondLst>
                                  <p:childTnLst>
                                    <p:set>
                                      <p:cBhvr>
                                        <p:cTn id="418" dur="1" fill="hold">
                                          <p:stCondLst>
                                            <p:cond delay="0"/>
                                          </p:stCondLst>
                                        </p:cTn>
                                        <p:tgtEl>
                                          <p:spTgt spid="95"/>
                                        </p:tgtEl>
                                        <p:attrNameLst>
                                          <p:attrName>style.visibility</p:attrName>
                                        </p:attrNameLst>
                                      </p:cBhvr>
                                      <p:to>
                                        <p:strVal val="visible"/>
                                      </p:to>
                                    </p:set>
                                    <p:animEffect transition="in" filter="wipe(down)">
                                      <p:cBhvr>
                                        <p:cTn id="419" dur="500"/>
                                        <p:tgtEl>
                                          <p:spTgt spid="95"/>
                                        </p:tgtEl>
                                      </p:cBhvr>
                                    </p:animEffect>
                                  </p:childTnLst>
                                </p:cTn>
                              </p:par>
                            </p:childTnLst>
                          </p:cTn>
                        </p:par>
                      </p:childTnLst>
                    </p:cTn>
                  </p:par>
                  <p:par>
                    <p:cTn id="420" fill="hold">
                      <p:stCondLst>
                        <p:cond delay="indefinite"/>
                      </p:stCondLst>
                      <p:childTnLst>
                        <p:par>
                          <p:cTn id="421" fill="hold">
                            <p:stCondLst>
                              <p:cond delay="0"/>
                            </p:stCondLst>
                            <p:childTnLst>
                              <p:par>
                                <p:cTn id="422" presetID="21" presetClass="entr" presetSubtype="1" fill="hold" nodeType="clickEffect">
                                  <p:stCondLst>
                                    <p:cond delay="0"/>
                                  </p:stCondLst>
                                  <p:childTnLst>
                                    <p:set>
                                      <p:cBhvr>
                                        <p:cTn id="423" dur="1" fill="hold">
                                          <p:stCondLst>
                                            <p:cond delay="0"/>
                                          </p:stCondLst>
                                        </p:cTn>
                                        <p:tgtEl>
                                          <p:spTgt spid="88"/>
                                        </p:tgtEl>
                                        <p:attrNameLst>
                                          <p:attrName>style.visibility</p:attrName>
                                        </p:attrNameLst>
                                      </p:cBhvr>
                                      <p:to>
                                        <p:strVal val="visible"/>
                                      </p:to>
                                    </p:set>
                                    <p:animEffect transition="in" filter="wheel(1)">
                                      <p:cBhvr>
                                        <p:cTn id="424" dur="2000"/>
                                        <p:tgtEl>
                                          <p:spTgt spid="88"/>
                                        </p:tgtEl>
                                      </p:cBhvr>
                                    </p:animEffect>
                                  </p:childTnLst>
                                </p:cTn>
                              </p:par>
                              <p:par>
                                <p:cTn id="425" presetID="22" presetClass="entr" presetSubtype="4" fill="hold" nodeType="withEffect">
                                  <p:stCondLst>
                                    <p:cond delay="0"/>
                                  </p:stCondLst>
                                  <p:childTnLst>
                                    <p:set>
                                      <p:cBhvr>
                                        <p:cTn id="426" dur="1" fill="hold">
                                          <p:stCondLst>
                                            <p:cond delay="0"/>
                                          </p:stCondLst>
                                        </p:cTn>
                                        <p:tgtEl>
                                          <p:spTgt spid="87"/>
                                        </p:tgtEl>
                                        <p:attrNameLst>
                                          <p:attrName>style.visibility</p:attrName>
                                        </p:attrNameLst>
                                      </p:cBhvr>
                                      <p:to>
                                        <p:strVal val="visible"/>
                                      </p:to>
                                    </p:set>
                                    <p:animEffect transition="in" filter="wipe(down)">
                                      <p:cBhvr>
                                        <p:cTn id="427" dur="500"/>
                                        <p:tgtEl>
                                          <p:spTgt spid="87"/>
                                        </p:tgtEl>
                                      </p:cBhvr>
                                    </p:animEffect>
                                  </p:childTnLst>
                                </p:cTn>
                              </p:par>
                              <p:par>
                                <p:cTn id="428" presetID="1" presetClass="entr" presetSubtype="0" fill="hold" nodeType="withEffect">
                                  <p:stCondLst>
                                    <p:cond delay="0"/>
                                  </p:stCondLst>
                                  <p:childTnLst>
                                    <p:set>
                                      <p:cBhvr>
                                        <p:cTn id="429" dur="1" fill="hold">
                                          <p:stCondLst>
                                            <p:cond delay="0"/>
                                          </p:stCondLst>
                                        </p:cTn>
                                        <p:tgtEl>
                                          <p:spTgt spid="78"/>
                                        </p:tgtEl>
                                        <p:attrNameLst>
                                          <p:attrName>style.visibility</p:attrName>
                                        </p:attrNameLst>
                                      </p:cBhvr>
                                      <p:to>
                                        <p:strVal val="visible"/>
                                      </p:to>
                                    </p:set>
                                  </p:childTnLst>
                                </p:cTn>
                              </p:par>
                            </p:childTnLst>
                          </p:cTn>
                        </p:par>
                      </p:childTnLst>
                    </p:cTn>
                  </p:par>
                  <p:par>
                    <p:cTn id="430" fill="hold">
                      <p:stCondLst>
                        <p:cond delay="indefinite"/>
                      </p:stCondLst>
                      <p:childTnLst>
                        <p:par>
                          <p:cTn id="431" fill="hold">
                            <p:stCondLst>
                              <p:cond delay="0"/>
                            </p:stCondLst>
                            <p:childTnLst>
                              <p:par>
                                <p:cTn id="432" presetID="22" presetClass="entr" presetSubtype="4" fill="hold" nodeType="clickEffect">
                                  <p:stCondLst>
                                    <p:cond delay="0"/>
                                  </p:stCondLst>
                                  <p:childTnLst>
                                    <p:set>
                                      <p:cBhvr>
                                        <p:cTn id="433" dur="1" fill="hold">
                                          <p:stCondLst>
                                            <p:cond delay="0"/>
                                          </p:stCondLst>
                                        </p:cTn>
                                        <p:tgtEl>
                                          <p:spTgt spid="89"/>
                                        </p:tgtEl>
                                        <p:attrNameLst>
                                          <p:attrName>style.visibility</p:attrName>
                                        </p:attrNameLst>
                                      </p:cBhvr>
                                      <p:to>
                                        <p:strVal val="visible"/>
                                      </p:to>
                                    </p:set>
                                    <p:animEffect transition="in" filter="wipe(down)">
                                      <p:cBhvr>
                                        <p:cTn id="434" dur="500"/>
                                        <p:tgtEl>
                                          <p:spTgt spid="89"/>
                                        </p:tgtEl>
                                      </p:cBhvr>
                                    </p:animEffect>
                                  </p:childTnLst>
                                </p:cTn>
                              </p:par>
                            </p:childTnLst>
                          </p:cTn>
                        </p:par>
                      </p:childTnLst>
                    </p:cTn>
                  </p:par>
                  <p:par>
                    <p:cTn id="435" fill="hold">
                      <p:stCondLst>
                        <p:cond delay="indefinite"/>
                      </p:stCondLst>
                      <p:childTnLst>
                        <p:par>
                          <p:cTn id="436" fill="hold">
                            <p:stCondLst>
                              <p:cond delay="0"/>
                            </p:stCondLst>
                            <p:childTnLst>
                              <p:par>
                                <p:cTn id="437" presetID="1" presetClass="exit" presetSubtype="0" fill="hold" nodeType="clickEffect">
                                  <p:stCondLst>
                                    <p:cond delay="0"/>
                                  </p:stCondLst>
                                  <p:childTnLst>
                                    <p:set>
                                      <p:cBhvr>
                                        <p:cTn id="438" dur="1" fill="hold">
                                          <p:stCondLst>
                                            <p:cond delay="0"/>
                                          </p:stCondLst>
                                        </p:cTn>
                                        <p:tgtEl>
                                          <p:spTgt spid="78"/>
                                        </p:tgtEl>
                                        <p:attrNameLst>
                                          <p:attrName>style.visibility</p:attrName>
                                        </p:attrNameLst>
                                      </p:cBhvr>
                                      <p:to>
                                        <p:strVal val="hidden"/>
                                      </p:to>
                                    </p:set>
                                  </p:childTnLst>
                                </p:cTn>
                              </p:par>
                              <p:par>
                                <p:cTn id="439" presetID="1" presetClass="exit" presetSubtype="0" fill="hold" nodeType="withEffect">
                                  <p:stCondLst>
                                    <p:cond delay="0"/>
                                  </p:stCondLst>
                                  <p:childTnLst>
                                    <p:set>
                                      <p:cBhvr>
                                        <p:cTn id="440" dur="1" fill="hold">
                                          <p:stCondLst>
                                            <p:cond delay="0"/>
                                          </p:stCondLst>
                                        </p:cTn>
                                        <p:tgtEl>
                                          <p:spTgt spid="75"/>
                                        </p:tgtEl>
                                        <p:attrNameLst>
                                          <p:attrName>style.visibility</p:attrName>
                                        </p:attrNameLst>
                                      </p:cBhvr>
                                      <p:to>
                                        <p:strVal val="hidden"/>
                                      </p:to>
                                    </p:set>
                                  </p:childTnLst>
                                </p:cTn>
                              </p:par>
                              <p:par>
                                <p:cTn id="441" presetID="1" presetClass="exit" presetSubtype="0" fill="hold" nodeType="withEffect">
                                  <p:stCondLst>
                                    <p:cond delay="0"/>
                                  </p:stCondLst>
                                  <p:childTnLst>
                                    <p:set>
                                      <p:cBhvr>
                                        <p:cTn id="442" dur="1" fill="hold">
                                          <p:stCondLst>
                                            <p:cond delay="0"/>
                                          </p:stCondLst>
                                        </p:cTn>
                                        <p:tgtEl>
                                          <p:spTgt spid="88"/>
                                        </p:tgtEl>
                                        <p:attrNameLst>
                                          <p:attrName>style.visibility</p:attrName>
                                        </p:attrNameLst>
                                      </p:cBhvr>
                                      <p:to>
                                        <p:strVal val="hidden"/>
                                      </p:to>
                                    </p:set>
                                  </p:childTnLst>
                                </p:cTn>
                              </p:par>
                              <p:par>
                                <p:cTn id="443" presetID="1" presetClass="exit" presetSubtype="0" fill="hold" nodeType="withEffect">
                                  <p:stCondLst>
                                    <p:cond delay="0"/>
                                  </p:stCondLst>
                                  <p:childTnLst>
                                    <p:set>
                                      <p:cBhvr>
                                        <p:cTn id="444" dur="1" fill="hold">
                                          <p:stCondLst>
                                            <p:cond delay="0"/>
                                          </p:stCondLst>
                                        </p:cTn>
                                        <p:tgtEl>
                                          <p:spTgt spid="87"/>
                                        </p:tgtEl>
                                        <p:attrNameLst>
                                          <p:attrName>style.visibility</p:attrName>
                                        </p:attrNameLst>
                                      </p:cBhvr>
                                      <p:to>
                                        <p:strVal val="hidden"/>
                                      </p:to>
                                    </p:set>
                                  </p:childTnLst>
                                </p:cTn>
                              </p:par>
                              <p:par>
                                <p:cTn id="445" presetID="1" presetClass="exit" presetSubtype="0" fill="hold" nodeType="withEffect">
                                  <p:stCondLst>
                                    <p:cond delay="0"/>
                                  </p:stCondLst>
                                  <p:childTnLst>
                                    <p:set>
                                      <p:cBhvr>
                                        <p:cTn id="446" dur="1" fill="hold">
                                          <p:stCondLst>
                                            <p:cond delay="0"/>
                                          </p:stCondLst>
                                        </p:cTn>
                                        <p:tgtEl>
                                          <p:spTgt spid="92"/>
                                        </p:tgtEl>
                                        <p:attrNameLst>
                                          <p:attrName>style.visibility</p:attrName>
                                        </p:attrNameLst>
                                      </p:cBhvr>
                                      <p:to>
                                        <p:strVal val="hidden"/>
                                      </p:to>
                                    </p:set>
                                  </p:childTnLst>
                                </p:cTn>
                              </p:par>
                              <p:par>
                                <p:cTn id="447" presetID="1" presetClass="exit" presetSubtype="0" fill="hold" nodeType="withEffect">
                                  <p:stCondLst>
                                    <p:cond delay="0"/>
                                  </p:stCondLst>
                                  <p:childTnLst>
                                    <p:set>
                                      <p:cBhvr>
                                        <p:cTn id="448" dur="1" fill="hold">
                                          <p:stCondLst>
                                            <p:cond delay="0"/>
                                          </p:stCondLst>
                                        </p:cTn>
                                        <p:tgtEl>
                                          <p:spTgt spid="93"/>
                                        </p:tgtEl>
                                        <p:attrNameLst>
                                          <p:attrName>style.visibility</p:attrName>
                                        </p:attrNameLst>
                                      </p:cBhvr>
                                      <p:to>
                                        <p:strVal val="hidden"/>
                                      </p:to>
                                    </p:set>
                                  </p:childTnLst>
                                </p:cTn>
                              </p:par>
                              <p:par>
                                <p:cTn id="449" presetID="1" presetClass="exit" presetSubtype="0" fill="hold" grpId="1" nodeType="withEffect">
                                  <p:stCondLst>
                                    <p:cond delay="0"/>
                                  </p:stCondLst>
                                  <p:childTnLst>
                                    <p:set>
                                      <p:cBhvr>
                                        <p:cTn id="450" dur="1" fill="hold">
                                          <p:stCondLst>
                                            <p:cond delay="0"/>
                                          </p:stCondLst>
                                        </p:cTn>
                                        <p:tgtEl>
                                          <p:spTgt spid="95"/>
                                        </p:tgtEl>
                                        <p:attrNameLst>
                                          <p:attrName>style.visibility</p:attrName>
                                        </p:attrNameLst>
                                      </p:cBhvr>
                                      <p:to>
                                        <p:strVal val="hidden"/>
                                      </p:to>
                                    </p:set>
                                  </p:childTnLst>
                                </p:cTn>
                              </p:par>
                              <p:par>
                                <p:cTn id="451" presetID="1" presetClass="exit" presetSubtype="0" fill="hold" nodeType="withEffect">
                                  <p:stCondLst>
                                    <p:cond delay="0"/>
                                  </p:stCondLst>
                                  <p:childTnLst>
                                    <p:set>
                                      <p:cBhvr>
                                        <p:cTn id="452" dur="1" fill="hold">
                                          <p:stCondLst>
                                            <p:cond delay="0"/>
                                          </p:stCondLst>
                                        </p:cTn>
                                        <p:tgtEl>
                                          <p:spTgt spid="94"/>
                                        </p:tgtEl>
                                        <p:attrNameLst>
                                          <p:attrName>style.visibility</p:attrName>
                                        </p:attrNameLst>
                                      </p:cBhvr>
                                      <p:to>
                                        <p:strVal val="hidden"/>
                                      </p:to>
                                    </p:set>
                                  </p:childTnLst>
                                </p:cTn>
                              </p:par>
                            </p:childTnLst>
                          </p:cTn>
                        </p:par>
                      </p:childTnLst>
                    </p:cTn>
                  </p:par>
                  <p:par>
                    <p:cTn id="453" fill="hold">
                      <p:stCondLst>
                        <p:cond delay="indefinite"/>
                      </p:stCondLst>
                      <p:childTnLst>
                        <p:par>
                          <p:cTn id="454" fill="hold">
                            <p:stCondLst>
                              <p:cond delay="0"/>
                            </p:stCondLst>
                            <p:childTnLst>
                              <p:par>
                                <p:cTn id="455" presetID="22" presetClass="entr" presetSubtype="4" fill="hold" nodeType="clickEffect">
                                  <p:stCondLst>
                                    <p:cond delay="0"/>
                                  </p:stCondLst>
                                  <p:childTnLst>
                                    <p:set>
                                      <p:cBhvr>
                                        <p:cTn id="456" dur="1" fill="hold">
                                          <p:stCondLst>
                                            <p:cond delay="0"/>
                                          </p:stCondLst>
                                        </p:cTn>
                                        <p:tgtEl>
                                          <p:spTgt spid="90"/>
                                        </p:tgtEl>
                                        <p:attrNameLst>
                                          <p:attrName>style.visibility</p:attrName>
                                        </p:attrNameLst>
                                      </p:cBhvr>
                                      <p:to>
                                        <p:strVal val="visible"/>
                                      </p:to>
                                    </p:set>
                                    <p:animEffect transition="in" filter="wipe(down)">
                                      <p:cBhvr>
                                        <p:cTn id="457" dur="500"/>
                                        <p:tgtEl>
                                          <p:spTgt spid="90"/>
                                        </p:tgtEl>
                                      </p:cBhvr>
                                    </p:animEffect>
                                  </p:childTnLst>
                                </p:cTn>
                              </p:par>
                              <p:par>
                                <p:cTn id="458" presetID="22" presetClass="entr" presetSubtype="4" fill="hold" nodeType="withEffect">
                                  <p:stCondLst>
                                    <p:cond delay="0"/>
                                  </p:stCondLst>
                                  <p:childTnLst>
                                    <p:set>
                                      <p:cBhvr>
                                        <p:cTn id="459" dur="1" fill="hold">
                                          <p:stCondLst>
                                            <p:cond delay="0"/>
                                          </p:stCondLst>
                                        </p:cTn>
                                        <p:tgtEl>
                                          <p:spTgt spid="91"/>
                                        </p:tgtEl>
                                        <p:attrNameLst>
                                          <p:attrName>style.visibility</p:attrName>
                                        </p:attrNameLst>
                                      </p:cBhvr>
                                      <p:to>
                                        <p:strVal val="visible"/>
                                      </p:to>
                                    </p:set>
                                    <p:animEffect transition="in" filter="wipe(down)">
                                      <p:cBhvr>
                                        <p:cTn id="460" dur="500"/>
                                        <p:tgtEl>
                                          <p:spTgt spid="91"/>
                                        </p:tgtEl>
                                      </p:cBhvr>
                                    </p:animEffect>
                                  </p:childTnLst>
                                </p:cTn>
                              </p:par>
                            </p:childTnLst>
                          </p:cTn>
                        </p:par>
                      </p:childTnLst>
                    </p:cTn>
                  </p:par>
                  <p:par>
                    <p:cTn id="461" fill="hold">
                      <p:stCondLst>
                        <p:cond delay="indefinite"/>
                      </p:stCondLst>
                      <p:childTnLst>
                        <p:par>
                          <p:cTn id="462" fill="hold">
                            <p:stCondLst>
                              <p:cond delay="0"/>
                            </p:stCondLst>
                            <p:childTnLst>
                              <p:par>
                                <p:cTn id="463" presetID="21" presetClass="entr" presetSubtype="1" fill="hold" nodeType="clickEffect">
                                  <p:stCondLst>
                                    <p:cond delay="0"/>
                                  </p:stCondLst>
                                  <p:childTnLst>
                                    <p:set>
                                      <p:cBhvr>
                                        <p:cTn id="464" dur="1" fill="hold">
                                          <p:stCondLst>
                                            <p:cond delay="0"/>
                                          </p:stCondLst>
                                        </p:cTn>
                                        <p:tgtEl>
                                          <p:spTgt spid="101"/>
                                        </p:tgtEl>
                                        <p:attrNameLst>
                                          <p:attrName>style.visibility</p:attrName>
                                        </p:attrNameLst>
                                      </p:cBhvr>
                                      <p:to>
                                        <p:strVal val="visible"/>
                                      </p:to>
                                    </p:set>
                                    <p:animEffect transition="in" filter="wheel(1)">
                                      <p:cBhvr>
                                        <p:cTn id="465" dur="2000"/>
                                        <p:tgtEl>
                                          <p:spTgt spid="101"/>
                                        </p:tgtEl>
                                      </p:cBhvr>
                                    </p:animEffect>
                                  </p:childTnLst>
                                </p:cTn>
                              </p:par>
                              <p:par>
                                <p:cTn id="466" presetID="22" presetClass="entr" presetSubtype="4" fill="hold" nodeType="withEffect">
                                  <p:stCondLst>
                                    <p:cond delay="0"/>
                                  </p:stCondLst>
                                  <p:childTnLst>
                                    <p:set>
                                      <p:cBhvr>
                                        <p:cTn id="467" dur="1" fill="hold">
                                          <p:stCondLst>
                                            <p:cond delay="0"/>
                                          </p:stCondLst>
                                        </p:cTn>
                                        <p:tgtEl>
                                          <p:spTgt spid="100"/>
                                        </p:tgtEl>
                                        <p:attrNameLst>
                                          <p:attrName>style.visibility</p:attrName>
                                        </p:attrNameLst>
                                      </p:cBhvr>
                                      <p:to>
                                        <p:strVal val="visible"/>
                                      </p:to>
                                    </p:set>
                                    <p:animEffect transition="in" filter="wipe(down)">
                                      <p:cBhvr>
                                        <p:cTn id="468" dur="500"/>
                                        <p:tgtEl>
                                          <p:spTgt spid="100"/>
                                        </p:tgtEl>
                                      </p:cBhvr>
                                    </p:animEffect>
                                  </p:childTnLst>
                                </p:cTn>
                              </p:par>
                            </p:childTnLst>
                          </p:cTn>
                        </p:par>
                      </p:childTnLst>
                    </p:cTn>
                  </p:par>
                  <p:par>
                    <p:cTn id="469" fill="hold">
                      <p:stCondLst>
                        <p:cond delay="indefinite"/>
                      </p:stCondLst>
                      <p:childTnLst>
                        <p:par>
                          <p:cTn id="470" fill="hold">
                            <p:stCondLst>
                              <p:cond delay="0"/>
                            </p:stCondLst>
                            <p:childTnLst>
                              <p:par>
                                <p:cTn id="471" presetID="22" presetClass="entr" presetSubtype="4" fill="hold" nodeType="clickEffect">
                                  <p:stCondLst>
                                    <p:cond delay="0"/>
                                  </p:stCondLst>
                                  <p:childTnLst>
                                    <p:set>
                                      <p:cBhvr>
                                        <p:cTn id="472" dur="1" fill="hold">
                                          <p:stCondLst>
                                            <p:cond delay="0"/>
                                          </p:stCondLst>
                                        </p:cTn>
                                        <p:tgtEl>
                                          <p:spTgt spid="96"/>
                                        </p:tgtEl>
                                        <p:attrNameLst>
                                          <p:attrName>style.visibility</p:attrName>
                                        </p:attrNameLst>
                                      </p:cBhvr>
                                      <p:to>
                                        <p:strVal val="visible"/>
                                      </p:to>
                                    </p:set>
                                    <p:animEffect transition="in" filter="wipe(down)">
                                      <p:cBhvr>
                                        <p:cTn id="473" dur="500"/>
                                        <p:tgtEl>
                                          <p:spTgt spid="96"/>
                                        </p:tgtEl>
                                      </p:cBhvr>
                                    </p:animEffect>
                                  </p:childTnLst>
                                </p:cTn>
                              </p:par>
                            </p:childTnLst>
                          </p:cTn>
                        </p:par>
                      </p:childTnLst>
                    </p:cTn>
                  </p:par>
                  <p:par>
                    <p:cTn id="474" fill="hold">
                      <p:stCondLst>
                        <p:cond delay="indefinite"/>
                      </p:stCondLst>
                      <p:childTnLst>
                        <p:par>
                          <p:cTn id="475" fill="hold">
                            <p:stCondLst>
                              <p:cond delay="0"/>
                            </p:stCondLst>
                            <p:childTnLst>
                              <p:par>
                                <p:cTn id="476" presetID="1" presetClass="exit" presetSubtype="0" fill="hold" nodeType="clickEffect">
                                  <p:stCondLst>
                                    <p:cond delay="0"/>
                                  </p:stCondLst>
                                  <p:childTnLst>
                                    <p:set>
                                      <p:cBhvr>
                                        <p:cTn id="477" dur="1" fill="hold">
                                          <p:stCondLst>
                                            <p:cond delay="0"/>
                                          </p:stCondLst>
                                        </p:cTn>
                                        <p:tgtEl>
                                          <p:spTgt spid="91"/>
                                        </p:tgtEl>
                                        <p:attrNameLst>
                                          <p:attrName>style.visibility</p:attrName>
                                        </p:attrNameLst>
                                      </p:cBhvr>
                                      <p:to>
                                        <p:strVal val="hidden"/>
                                      </p:to>
                                    </p:set>
                                  </p:childTnLst>
                                </p:cTn>
                              </p:par>
                              <p:par>
                                <p:cTn id="478" presetID="1" presetClass="exit" presetSubtype="0" fill="hold" nodeType="withEffect">
                                  <p:stCondLst>
                                    <p:cond delay="0"/>
                                  </p:stCondLst>
                                  <p:childTnLst>
                                    <p:set>
                                      <p:cBhvr>
                                        <p:cTn id="479" dur="1" fill="hold">
                                          <p:stCondLst>
                                            <p:cond delay="0"/>
                                          </p:stCondLst>
                                        </p:cTn>
                                        <p:tgtEl>
                                          <p:spTgt spid="90"/>
                                        </p:tgtEl>
                                        <p:attrNameLst>
                                          <p:attrName>style.visibility</p:attrName>
                                        </p:attrNameLst>
                                      </p:cBhvr>
                                      <p:to>
                                        <p:strVal val="hidden"/>
                                      </p:to>
                                    </p:set>
                                  </p:childTnLst>
                                </p:cTn>
                              </p:par>
                            </p:childTnLst>
                          </p:cTn>
                        </p:par>
                      </p:childTnLst>
                    </p:cTn>
                  </p:par>
                  <p:par>
                    <p:cTn id="480" fill="hold">
                      <p:stCondLst>
                        <p:cond delay="indefinite"/>
                      </p:stCondLst>
                      <p:childTnLst>
                        <p:par>
                          <p:cTn id="481" fill="hold">
                            <p:stCondLst>
                              <p:cond delay="0"/>
                            </p:stCondLst>
                            <p:childTnLst>
                              <p:par>
                                <p:cTn id="482" presetID="22" presetClass="entr" presetSubtype="4" fill="hold" nodeType="clickEffect">
                                  <p:stCondLst>
                                    <p:cond delay="0"/>
                                  </p:stCondLst>
                                  <p:childTnLst>
                                    <p:set>
                                      <p:cBhvr>
                                        <p:cTn id="483" dur="1" fill="hold">
                                          <p:stCondLst>
                                            <p:cond delay="0"/>
                                          </p:stCondLst>
                                        </p:cTn>
                                        <p:tgtEl>
                                          <p:spTgt spid="97"/>
                                        </p:tgtEl>
                                        <p:attrNameLst>
                                          <p:attrName>style.visibility</p:attrName>
                                        </p:attrNameLst>
                                      </p:cBhvr>
                                      <p:to>
                                        <p:strVal val="visible"/>
                                      </p:to>
                                    </p:set>
                                    <p:animEffect transition="in" filter="wipe(down)">
                                      <p:cBhvr>
                                        <p:cTn id="484" dur="500"/>
                                        <p:tgtEl>
                                          <p:spTgt spid="97"/>
                                        </p:tgtEl>
                                      </p:cBhvr>
                                    </p:animEffect>
                                  </p:childTnLst>
                                </p:cTn>
                              </p:par>
                            </p:childTnLst>
                          </p:cTn>
                        </p:par>
                      </p:childTnLst>
                    </p:cTn>
                  </p:par>
                  <p:par>
                    <p:cTn id="485" fill="hold">
                      <p:stCondLst>
                        <p:cond delay="indefinite"/>
                      </p:stCondLst>
                      <p:childTnLst>
                        <p:par>
                          <p:cTn id="486" fill="hold">
                            <p:stCondLst>
                              <p:cond delay="0"/>
                            </p:stCondLst>
                            <p:childTnLst>
                              <p:par>
                                <p:cTn id="487" presetID="22" presetClass="entr" presetSubtype="4" fill="hold" nodeType="clickEffect">
                                  <p:stCondLst>
                                    <p:cond delay="0"/>
                                  </p:stCondLst>
                                  <p:childTnLst>
                                    <p:set>
                                      <p:cBhvr>
                                        <p:cTn id="488" dur="1" fill="hold">
                                          <p:stCondLst>
                                            <p:cond delay="0"/>
                                          </p:stCondLst>
                                        </p:cTn>
                                        <p:tgtEl>
                                          <p:spTgt spid="98"/>
                                        </p:tgtEl>
                                        <p:attrNameLst>
                                          <p:attrName>style.visibility</p:attrName>
                                        </p:attrNameLst>
                                      </p:cBhvr>
                                      <p:to>
                                        <p:strVal val="visible"/>
                                      </p:to>
                                    </p:set>
                                    <p:animEffect transition="in" filter="wipe(down)">
                                      <p:cBhvr>
                                        <p:cTn id="489" dur="500"/>
                                        <p:tgtEl>
                                          <p:spTgt spid="98"/>
                                        </p:tgtEl>
                                      </p:cBhvr>
                                    </p:animEffect>
                                  </p:childTnLst>
                                </p:cTn>
                              </p:par>
                            </p:childTnLst>
                          </p:cTn>
                        </p:par>
                      </p:childTnLst>
                    </p:cTn>
                  </p:par>
                  <p:par>
                    <p:cTn id="490" fill="hold">
                      <p:stCondLst>
                        <p:cond delay="indefinite"/>
                      </p:stCondLst>
                      <p:childTnLst>
                        <p:par>
                          <p:cTn id="491" fill="hold">
                            <p:stCondLst>
                              <p:cond delay="0"/>
                            </p:stCondLst>
                            <p:childTnLst>
                              <p:par>
                                <p:cTn id="492" presetID="22" presetClass="entr" presetSubtype="4" fill="hold" nodeType="clickEffect">
                                  <p:stCondLst>
                                    <p:cond delay="0"/>
                                  </p:stCondLst>
                                  <p:childTnLst>
                                    <p:set>
                                      <p:cBhvr>
                                        <p:cTn id="493" dur="1" fill="hold">
                                          <p:stCondLst>
                                            <p:cond delay="0"/>
                                          </p:stCondLst>
                                        </p:cTn>
                                        <p:tgtEl>
                                          <p:spTgt spid="99"/>
                                        </p:tgtEl>
                                        <p:attrNameLst>
                                          <p:attrName>style.visibility</p:attrName>
                                        </p:attrNameLst>
                                      </p:cBhvr>
                                      <p:to>
                                        <p:strVal val="visible"/>
                                      </p:to>
                                    </p:set>
                                    <p:animEffect transition="in" filter="wipe(down)">
                                      <p:cBhvr>
                                        <p:cTn id="494"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5" grpId="0"/>
      <p:bldP spid="15" grpId="1"/>
      <p:bldP spid="17" grpId="0"/>
      <p:bldP spid="17" grpId="1"/>
      <p:bldP spid="35" grpId="0"/>
      <p:bldP spid="35" grpId="1"/>
      <p:bldP spid="37" grpId="0"/>
      <p:bldP spid="37" grpId="1"/>
      <p:bldP spid="46" grpId="0"/>
      <p:bldP spid="46" grpId="1"/>
      <p:bldP spid="57" grpId="0"/>
      <p:bldP spid="57" grpId="1"/>
      <p:bldP spid="63" grpId="0"/>
      <p:bldP spid="63" grpId="1"/>
      <p:bldP spid="72" grpId="0"/>
      <p:bldP spid="72" grpId="1"/>
      <p:bldP spid="85" grpId="0"/>
      <p:bldP spid="86" grpId="0"/>
      <p:bldP spid="95" grpId="0"/>
      <p:bldP spid="95"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C014DD1E-5D91-48A3-AD6D-45FBA980D106}" type="slidenum">
              <a:rPr lang="fr-FR" smtClean="0"/>
              <a:t>13</a:t>
            </a:fld>
            <a:r>
              <a:rPr lang="fr-FR" dirty="0" smtClean="0"/>
              <a:t>/16</a:t>
            </a:r>
            <a:endParaRPr lang="fr-FR" dirty="0"/>
          </a:p>
        </p:txBody>
      </p:sp>
      <p:sp>
        <p:nvSpPr>
          <p:cNvPr id="4" name="Title 1"/>
          <p:cNvSpPr txBox="1">
            <a:spLocks/>
          </p:cNvSpPr>
          <p:nvPr/>
        </p:nvSpPr>
        <p:spPr>
          <a:xfrm>
            <a:off x="549796" y="116632"/>
            <a:ext cx="11089232" cy="52783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a:lstStyle>
          <a:p>
            <a:pPr marL="393192" indent="-393192" algn="ctr" defTabSz="914400">
              <a:lnSpc>
                <a:spcPct val="85000"/>
              </a:lnSpc>
              <a:spcBef>
                <a:spcPts val="768"/>
              </a:spcBef>
              <a:buClr>
                <a:srgbClr val="FFFFFF"/>
              </a:buClr>
            </a:pPr>
            <a:r>
              <a:rPr lang="fr-FR" sz="4000" noProof="1"/>
              <a:t>Automate cellulaire </a:t>
            </a:r>
            <a:r>
              <a:rPr lang="fr-FR" sz="4000" noProof="1" smtClean="0"/>
              <a:t>non uniforme</a:t>
            </a:r>
            <a:endParaRPr lang="fr-FR" sz="4000" dirty="0"/>
          </a:p>
        </p:txBody>
      </p:sp>
      <p:pic>
        <p:nvPicPr>
          <p:cNvPr id="5" name="Image 4"/>
          <p:cNvPicPr>
            <a:picLocks noChangeAspect="1"/>
          </p:cNvPicPr>
          <p:nvPr/>
        </p:nvPicPr>
        <p:blipFill>
          <a:blip r:embed="rId3"/>
          <a:stretch>
            <a:fillRect/>
          </a:stretch>
        </p:blipFill>
        <p:spPr>
          <a:xfrm>
            <a:off x="2926060" y="866081"/>
            <a:ext cx="6336704" cy="5754017"/>
          </a:xfrm>
          <a:prstGeom prst="rect">
            <a:avLst/>
          </a:prstGeom>
        </p:spPr>
      </p:pic>
      <p:cxnSp>
        <p:nvCxnSpPr>
          <p:cNvPr id="7" name="Connecteur droit 6"/>
          <p:cNvCxnSpPr/>
          <p:nvPr/>
        </p:nvCxnSpPr>
        <p:spPr>
          <a:xfrm>
            <a:off x="4294212" y="764704"/>
            <a:ext cx="0" cy="595677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a:xfrm>
            <a:off x="6886500" y="764704"/>
            <a:ext cx="0" cy="595677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a:off x="8398668" y="764704"/>
            <a:ext cx="0" cy="595677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 Placeholder 2"/>
          <p:cNvSpPr txBox="1">
            <a:spLocks/>
          </p:cNvSpPr>
          <p:nvPr/>
        </p:nvSpPr>
        <p:spPr>
          <a:xfrm>
            <a:off x="3070076" y="417349"/>
            <a:ext cx="1080120" cy="574475"/>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defTabSz="914400">
              <a:lnSpc>
                <a:spcPct val="85000"/>
              </a:lnSpc>
              <a:spcBef>
                <a:spcPts val="768"/>
              </a:spcBef>
              <a:buClr>
                <a:srgbClr val="FFFFFF"/>
              </a:buClr>
            </a:pPr>
            <a:r>
              <a:rPr lang="en-US" sz="1800" i="1" noProof="1" smtClean="0">
                <a:solidFill>
                  <a:srgbClr val="FFFFFF"/>
                </a:solidFill>
                <a:latin typeface="Times New Roman" panose="02020603050405020304" pitchFamily="18" charset="0"/>
                <a:cs typeface="Times New Roman" panose="02020603050405020304" pitchFamily="18" charset="0"/>
              </a:rPr>
              <a:t>Rules 90</a:t>
            </a:r>
            <a:endParaRPr lang="fr-FR" sz="1800" noProof="1">
              <a:solidFill>
                <a:srgbClr val="FFFFFF"/>
              </a:solidFill>
              <a:latin typeface="Times New Roman" panose="02020603050405020304" pitchFamily="18" charset="0"/>
              <a:cs typeface="Times New Roman" panose="02020603050405020304" pitchFamily="18" charset="0"/>
            </a:endParaRPr>
          </a:p>
        </p:txBody>
      </p:sp>
      <p:sp>
        <p:nvSpPr>
          <p:cNvPr id="13" name="Text Placeholder 2"/>
          <p:cNvSpPr txBox="1">
            <a:spLocks/>
          </p:cNvSpPr>
          <p:nvPr/>
        </p:nvSpPr>
        <p:spPr>
          <a:xfrm>
            <a:off x="5030418" y="407921"/>
            <a:ext cx="1080120" cy="574475"/>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defTabSz="914400">
              <a:lnSpc>
                <a:spcPct val="85000"/>
              </a:lnSpc>
              <a:spcBef>
                <a:spcPts val="768"/>
              </a:spcBef>
              <a:buClr>
                <a:srgbClr val="FFFFFF"/>
              </a:buClr>
            </a:pPr>
            <a:r>
              <a:rPr lang="en-US" sz="1800" i="1" noProof="1" smtClean="0">
                <a:solidFill>
                  <a:srgbClr val="FFFFFF"/>
                </a:solidFill>
                <a:latin typeface="Times New Roman" panose="02020603050405020304" pitchFamily="18" charset="0"/>
                <a:cs typeface="Times New Roman" panose="02020603050405020304" pitchFamily="18" charset="0"/>
              </a:rPr>
              <a:t>Rules 99</a:t>
            </a:r>
            <a:endParaRPr lang="fr-FR" sz="1800" noProof="1">
              <a:solidFill>
                <a:srgbClr val="FFFFFF"/>
              </a:solidFill>
              <a:latin typeface="Times New Roman" panose="02020603050405020304" pitchFamily="18" charset="0"/>
              <a:cs typeface="Times New Roman" panose="02020603050405020304" pitchFamily="18" charset="0"/>
            </a:endParaRPr>
          </a:p>
        </p:txBody>
      </p:sp>
      <p:sp>
        <p:nvSpPr>
          <p:cNvPr id="14" name="Text Placeholder 2"/>
          <p:cNvSpPr txBox="1">
            <a:spLocks/>
          </p:cNvSpPr>
          <p:nvPr/>
        </p:nvSpPr>
        <p:spPr>
          <a:xfrm>
            <a:off x="7122403" y="433852"/>
            <a:ext cx="1080120" cy="574475"/>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defTabSz="914400">
              <a:lnSpc>
                <a:spcPct val="85000"/>
              </a:lnSpc>
              <a:spcBef>
                <a:spcPts val="768"/>
              </a:spcBef>
              <a:buClr>
                <a:srgbClr val="FFFFFF"/>
              </a:buClr>
            </a:pPr>
            <a:r>
              <a:rPr lang="en-US" sz="1800" i="1" noProof="1" smtClean="0">
                <a:solidFill>
                  <a:srgbClr val="FFFFFF"/>
                </a:solidFill>
                <a:latin typeface="Times New Roman" panose="02020603050405020304" pitchFamily="18" charset="0"/>
                <a:cs typeface="Times New Roman" panose="02020603050405020304" pitchFamily="18" charset="0"/>
              </a:rPr>
              <a:t>Rules 89</a:t>
            </a:r>
            <a:endParaRPr lang="fr-FR" sz="1800" noProof="1">
              <a:solidFill>
                <a:srgbClr val="FFFFFF"/>
              </a:solidFill>
              <a:latin typeface="Times New Roman" panose="02020603050405020304" pitchFamily="18" charset="0"/>
              <a:cs typeface="Times New Roman" panose="02020603050405020304" pitchFamily="18" charset="0"/>
            </a:endParaRPr>
          </a:p>
        </p:txBody>
      </p:sp>
      <p:sp>
        <p:nvSpPr>
          <p:cNvPr id="15" name="Text Placeholder 2"/>
          <p:cNvSpPr txBox="1">
            <a:spLocks/>
          </p:cNvSpPr>
          <p:nvPr/>
        </p:nvSpPr>
        <p:spPr>
          <a:xfrm>
            <a:off x="8334723" y="458608"/>
            <a:ext cx="1080120" cy="574475"/>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defTabSz="914400">
              <a:lnSpc>
                <a:spcPct val="85000"/>
              </a:lnSpc>
              <a:spcBef>
                <a:spcPts val="768"/>
              </a:spcBef>
              <a:buClr>
                <a:srgbClr val="FFFFFF"/>
              </a:buClr>
            </a:pPr>
            <a:r>
              <a:rPr lang="en-US" sz="1800" i="1" noProof="1" smtClean="0">
                <a:solidFill>
                  <a:srgbClr val="FFFFFF"/>
                </a:solidFill>
                <a:latin typeface="Times New Roman" panose="02020603050405020304" pitchFamily="18" charset="0"/>
                <a:cs typeface="Times New Roman" panose="02020603050405020304" pitchFamily="18" charset="0"/>
              </a:rPr>
              <a:t>Rules 90</a:t>
            </a:r>
            <a:endParaRPr lang="fr-FR" sz="1800" noProof="1">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0455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4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randombar(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down)">
                                      <p:cBhvr>
                                        <p:cTn id="30" dur="500"/>
                                        <p:tgtEl>
                                          <p:spTgt spid="13"/>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down)">
                                      <p:cBhvr>
                                        <p:cTn id="33" dur="500"/>
                                        <p:tgtEl>
                                          <p:spTgt spid="14"/>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down)">
                                      <p:cBhvr>
                                        <p:cTn id="3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49796" y="116632"/>
            <a:ext cx="11089232" cy="52783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a:lstStyle>
          <a:p>
            <a:pPr marL="393192" indent="-393192" algn="ctr" defTabSz="914400">
              <a:lnSpc>
                <a:spcPct val="85000"/>
              </a:lnSpc>
              <a:spcBef>
                <a:spcPts val="768"/>
              </a:spcBef>
              <a:buClr>
                <a:srgbClr val="FFFFFF"/>
              </a:buClr>
            </a:pPr>
            <a:r>
              <a:rPr lang="fr-FR" sz="4000" noProof="1" smtClean="0"/>
              <a:t>Travail effectué et réalisation</a:t>
            </a:r>
            <a:endParaRPr lang="fr-FR" sz="4000" dirty="0"/>
          </a:p>
        </p:txBody>
      </p:sp>
      <p:sp>
        <p:nvSpPr>
          <p:cNvPr id="2" name="Espace réservé du numéro de diapositive 1"/>
          <p:cNvSpPr>
            <a:spLocks noGrp="1"/>
          </p:cNvSpPr>
          <p:nvPr>
            <p:ph type="sldNum" sz="quarter" idx="12"/>
          </p:nvPr>
        </p:nvSpPr>
        <p:spPr/>
        <p:txBody>
          <a:bodyPr/>
          <a:lstStyle/>
          <a:p>
            <a:fld id="{C014DD1E-5D91-48A3-AD6D-45FBA980D106}" type="slidenum">
              <a:rPr lang="fr-FR" smtClean="0"/>
              <a:t>14</a:t>
            </a:fld>
            <a:r>
              <a:rPr lang="fr-FR" dirty="0" smtClean="0"/>
              <a:t>/16</a:t>
            </a:r>
            <a:endParaRPr lang="fr-FR" dirty="0"/>
          </a:p>
        </p:txBody>
      </p:sp>
      <p:pic>
        <p:nvPicPr>
          <p:cNvPr id="4" name="Image 3"/>
          <p:cNvPicPr>
            <a:picLocks noChangeAspect="1"/>
          </p:cNvPicPr>
          <p:nvPr/>
        </p:nvPicPr>
        <p:blipFill>
          <a:blip r:embed="rId3"/>
          <a:stretch>
            <a:fillRect/>
          </a:stretch>
        </p:blipFill>
        <p:spPr>
          <a:xfrm>
            <a:off x="3437495" y="1052736"/>
            <a:ext cx="5313834" cy="1962894"/>
          </a:xfrm>
          <a:prstGeom prst="rect">
            <a:avLst/>
          </a:prstGeom>
        </p:spPr>
      </p:pic>
      <p:pic>
        <p:nvPicPr>
          <p:cNvPr id="5" name="Image 4"/>
          <p:cNvPicPr>
            <a:picLocks noChangeAspect="1"/>
          </p:cNvPicPr>
          <p:nvPr/>
        </p:nvPicPr>
        <p:blipFill>
          <a:blip r:embed="rId4"/>
          <a:stretch>
            <a:fillRect/>
          </a:stretch>
        </p:blipFill>
        <p:spPr>
          <a:xfrm>
            <a:off x="3437495" y="4077072"/>
            <a:ext cx="5313834" cy="2088232"/>
          </a:xfrm>
          <a:prstGeom prst="rect">
            <a:avLst/>
          </a:prstGeom>
        </p:spPr>
      </p:pic>
    </p:spTree>
    <p:extLst>
      <p:ext uri="{BB962C8B-B14F-4D97-AF65-F5344CB8AC3E}">
        <p14:creationId xmlns:p14="http://schemas.microsoft.com/office/powerpoint/2010/main" val="1840794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49796" y="116632"/>
            <a:ext cx="11089232" cy="52783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a:lstStyle>
          <a:p>
            <a:pPr marL="393192" indent="-393192" algn="ctr" defTabSz="914400">
              <a:lnSpc>
                <a:spcPct val="85000"/>
              </a:lnSpc>
              <a:spcBef>
                <a:spcPts val="768"/>
              </a:spcBef>
              <a:buClr>
                <a:srgbClr val="FFFFFF"/>
              </a:buClr>
            </a:pPr>
            <a:r>
              <a:rPr lang="fr-FR" sz="4000" noProof="1" smtClean="0"/>
              <a:t>Travail effectué et réalisation</a:t>
            </a:r>
            <a:endParaRPr lang="fr-FR" sz="4000" dirty="0"/>
          </a:p>
        </p:txBody>
      </p:sp>
      <p:sp>
        <p:nvSpPr>
          <p:cNvPr id="2" name="Espace réservé du numéro de diapositive 1"/>
          <p:cNvSpPr>
            <a:spLocks noGrp="1"/>
          </p:cNvSpPr>
          <p:nvPr>
            <p:ph type="sldNum" sz="quarter" idx="12"/>
          </p:nvPr>
        </p:nvSpPr>
        <p:spPr/>
        <p:txBody>
          <a:bodyPr/>
          <a:lstStyle/>
          <a:p>
            <a:fld id="{C014DD1E-5D91-48A3-AD6D-45FBA980D106}" type="slidenum">
              <a:rPr lang="fr-FR" smtClean="0"/>
              <a:t>15</a:t>
            </a:fld>
            <a:r>
              <a:rPr lang="fr-FR" dirty="0" smtClean="0"/>
              <a:t>/16</a:t>
            </a:r>
            <a:endParaRPr lang="fr-FR" dirty="0"/>
          </a:p>
        </p:txBody>
      </p:sp>
      <p:pic>
        <p:nvPicPr>
          <p:cNvPr id="7" name="Image 6"/>
          <p:cNvPicPr>
            <a:picLocks noChangeAspect="1"/>
          </p:cNvPicPr>
          <p:nvPr/>
        </p:nvPicPr>
        <p:blipFill>
          <a:blip r:embed="rId3"/>
          <a:stretch>
            <a:fillRect/>
          </a:stretch>
        </p:blipFill>
        <p:spPr>
          <a:xfrm>
            <a:off x="753263" y="810532"/>
            <a:ext cx="10525725" cy="5644420"/>
          </a:xfrm>
          <a:prstGeom prst="rect">
            <a:avLst/>
          </a:prstGeom>
        </p:spPr>
      </p:pic>
    </p:spTree>
    <p:extLst>
      <p:ext uri="{BB962C8B-B14F-4D97-AF65-F5344CB8AC3E}">
        <p14:creationId xmlns:p14="http://schemas.microsoft.com/office/powerpoint/2010/main" val="2407844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49796" y="116632"/>
            <a:ext cx="11089232" cy="52783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a:lstStyle>
          <a:p>
            <a:pPr marL="393192" indent="-393192" algn="ctr" defTabSz="914400">
              <a:lnSpc>
                <a:spcPct val="85000"/>
              </a:lnSpc>
              <a:spcBef>
                <a:spcPts val="768"/>
              </a:spcBef>
              <a:buClr>
                <a:srgbClr val="FFFFFF"/>
              </a:buClr>
            </a:pPr>
            <a:r>
              <a:rPr lang="fr-FR" sz="4000" noProof="1" smtClean="0"/>
              <a:t>Conclusion et perspectives</a:t>
            </a:r>
            <a:endParaRPr lang="fr-FR" sz="4000" dirty="0"/>
          </a:p>
        </p:txBody>
      </p:sp>
      <p:sp>
        <p:nvSpPr>
          <p:cNvPr id="2" name="Espace réservé du numéro de diapositive 1"/>
          <p:cNvSpPr>
            <a:spLocks noGrp="1"/>
          </p:cNvSpPr>
          <p:nvPr>
            <p:ph type="sldNum" sz="quarter" idx="12"/>
          </p:nvPr>
        </p:nvSpPr>
        <p:spPr/>
        <p:txBody>
          <a:bodyPr/>
          <a:lstStyle/>
          <a:p>
            <a:fld id="{C014DD1E-5D91-48A3-AD6D-45FBA980D106}" type="slidenum">
              <a:rPr lang="fr-FR" smtClean="0"/>
              <a:t>16</a:t>
            </a:fld>
            <a:r>
              <a:rPr lang="fr-FR" dirty="0" smtClean="0"/>
              <a:t>/16</a:t>
            </a:r>
            <a:endParaRPr lang="fr-FR" dirty="0"/>
          </a:p>
        </p:txBody>
      </p:sp>
      <p:pic>
        <p:nvPicPr>
          <p:cNvPr id="1030" name="Picture 6" descr="Résultat de recherche d'images pour &quot;croissance&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2084" y="764704"/>
            <a:ext cx="5796644" cy="5796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59624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61764" y="2564904"/>
            <a:ext cx="12143084" cy="1165944"/>
          </a:xfrm>
          <a:prstGeom prst="rect">
            <a:avLst/>
          </a:prstGeom>
        </p:spPr>
        <p:txBody>
          <a:bodyPr vert="horz" lIns="121899" tIns="60949" rIns="121899" bIns="60949" rtlCol="0" anchor="b">
            <a:noAutofit/>
          </a:bodyPr>
          <a:lstStyle>
            <a:lvl1pPr algn="l" defTabSz="1218987" rtl="0" eaLnBrk="1" latinLnBrk="0" hangingPunct="1">
              <a:lnSpc>
                <a:spcPct val="90000"/>
              </a:lnSpc>
              <a:spcBef>
                <a:spcPct val="0"/>
              </a:spcBef>
              <a:buNone/>
              <a:defRPr sz="5400" b="0" kern="1200" cap="none" baseline="0">
                <a:solidFill>
                  <a:schemeClr val="tx1"/>
                </a:solidFill>
                <a:latin typeface="+mj-lt"/>
                <a:ea typeface="+mj-ea"/>
                <a:cs typeface="+mj-cs"/>
              </a:defRPr>
            </a:lvl1pPr>
          </a:lstStyle>
          <a:p>
            <a:pPr algn="ctr" defTabSz="1216152">
              <a:spcBef>
                <a:spcPts val="0"/>
              </a:spcBef>
            </a:pPr>
            <a:r>
              <a:rPr lang="en-US" sz="8000" u="sng" dirty="0" smtClean="0"/>
              <a:t>Merci de </a:t>
            </a:r>
            <a:r>
              <a:rPr lang="en-US" sz="8000" u="sng" dirty="0" err="1" smtClean="0"/>
              <a:t>votre</a:t>
            </a:r>
            <a:r>
              <a:rPr lang="en-US" sz="8000" u="sng" dirty="0" smtClean="0"/>
              <a:t> attention</a:t>
            </a:r>
            <a:endParaRPr lang="fr-FR" sz="8000" dirty="0">
              <a:latin typeface="Calibri"/>
            </a:endParaRPr>
          </a:p>
        </p:txBody>
      </p:sp>
      <p:sp>
        <p:nvSpPr>
          <p:cNvPr id="2" name="Espace réservé du numéro de diapositive 1"/>
          <p:cNvSpPr>
            <a:spLocks noGrp="1"/>
          </p:cNvSpPr>
          <p:nvPr>
            <p:ph type="sldNum" sz="quarter" idx="12"/>
          </p:nvPr>
        </p:nvSpPr>
        <p:spPr/>
        <p:txBody>
          <a:bodyPr/>
          <a:lstStyle/>
          <a:p>
            <a:fld id="{C014DD1E-5D91-48A3-AD6D-45FBA980D106}" type="slidenum">
              <a:rPr lang="fr-FR" smtClean="0"/>
              <a:t>17</a:t>
            </a:fld>
            <a:endParaRPr lang="fr-FR"/>
          </a:p>
        </p:txBody>
      </p:sp>
    </p:spTree>
    <p:extLst>
      <p:ext uri="{BB962C8B-B14F-4D97-AF65-F5344CB8AC3E}">
        <p14:creationId xmlns:p14="http://schemas.microsoft.com/office/powerpoint/2010/main" val="3038875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p:cNvSpPr txBox="1">
            <a:spLocks/>
          </p:cNvSpPr>
          <p:nvPr/>
        </p:nvSpPr>
        <p:spPr>
          <a:xfrm>
            <a:off x="1269876" y="1556792"/>
            <a:ext cx="10369152" cy="3960440"/>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93192" indent="-393192" defTabSz="914400">
              <a:lnSpc>
                <a:spcPct val="85000"/>
              </a:lnSpc>
              <a:spcBef>
                <a:spcPts val="768"/>
              </a:spcBef>
              <a:buClr>
                <a:srgbClr val="FFFFFF"/>
              </a:buClr>
            </a:pPr>
            <a:r>
              <a:rPr lang="fr-FR" sz="4000" noProof="1" smtClean="0">
                <a:solidFill>
                  <a:srgbClr val="FFFFFF"/>
                </a:solidFill>
                <a:latin typeface="Times New Roman" panose="02020603050405020304" pitchFamily="18" charset="0"/>
                <a:cs typeface="Times New Roman" panose="02020603050405020304" pitchFamily="18" charset="0"/>
              </a:rPr>
              <a:t>I</a:t>
            </a:r>
            <a:r>
              <a:rPr lang="fr-FR" sz="4000" noProof="1" smtClean="0">
                <a:solidFill>
                  <a:srgbClr val="FFFFFF"/>
                </a:solidFill>
              </a:rPr>
              <a:t>- </a:t>
            </a:r>
            <a:r>
              <a:rPr lang="fr-FR" sz="4000" noProof="1" smtClean="0"/>
              <a:t>Introduction</a:t>
            </a:r>
            <a:endParaRPr lang="fr-FR" sz="4000" dirty="0"/>
          </a:p>
          <a:p>
            <a:pPr marL="393192" indent="-393192" defTabSz="914400">
              <a:lnSpc>
                <a:spcPct val="85000"/>
              </a:lnSpc>
              <a:spcBef>
                <a:spcPts val="768"/>
              </a:spcBef>
              <a:buClr>
                <a:srgbClr val="FFFFFF"/>
              </a:buClr>
            </a:pPr>
            <a:endParaRPr lang="fr-FR" sz="800" noProof="1" smtClean="0">
              <a:solidFill>
                <a:srgbClr val="FFFFFF"/>
              </a:solidFill>
              <a:latin typeface="Blackadder ITC" panose="04020505051007020D02" pitchFamily="82" charset="0"/>
            </a:endParaRPr>
          </a:p>
          <a:p>
            <a:pPr marL="393192" indent="-393192" defTabSz="914400">
              <a:lnSpc>
                <a:spcPct val="85000"/>
              </a:lnSpc>
              <a:spcBef>
                <a:spcPts val="768"/>
              </a:spcBef>
              <a:buClr>
                <a:srgbClr val="FFFFFF"/>
              </a:buClr>
            </a:pPr>
            <a:r>
              <a:rPr lang="en-US" sz="4000" noProof="1" smtClean="0">
                <a:solidFill>
                  <a:srgbClr val="FFFFFF"/>
                </a:solidFill>
                <a:latin typeface="Times New Roman" panose="02020603050405020304" pitchFamily="18" charset="0"/>
                <a:cs typeface="Times New Roman" panose="02020603050405020304" pitchFamily="18" charset="0"/>
              </a:rPr>
              <a:t>II- </a:t>
            </a:r>
            <a:r>
              <a:rPr lang="fr-FR" sz="4000" noProof="1"/>
              <a:t>Automate cellulaire </a:t>
            </a:r>
            <a:r>
              <a:rPr lang="fr-FR" sz="4000" noProof="1" smtClean="0"/>
              <a:t>uniforme</a:t>
            </a:r>
            <a:endParaRPr lang="fr-FR" sz="4000" dirty="0" smtClean="0"/>
          </a:p>
          <a:p>
            <a:pPr marL="393192" indent="-393192" defTabSz="914400">
              <a:lnSpc>
                <a:spcPct val="85000"/>
              </a:lnSpc>
              <a:spcBef>
                <a:spcPts val="768"/>
              </a:spcBef>
              <a:buClr>
                <a:srgbClr val="FFFFFF"/>
              </a:buClr>
            </a:pPr>
            <a:endParaRPr lang="en-US" sz="800" noProof="1" smtClean="0">
              <a:solidFill>
                <a:srgbClr val="FFFFFF"/>
              </a:solidFill>
              <a:latin typeface="Times New Roman" panose="02020603050405020304" pitchFamily="18" charset="0"/>
              <a:cs typeface="Times New Roman" panose="02020603050405020304" pitchFamily="18" charset="0"/>
            </a:endParaRPr>
          </a:p>
          <a:p>
            <a:pPr marL="393192" indent="-393192" defTabSz="914400">
              <a:lnSpc>
                <a:spcPct val="85000"/>
              </a:lnSpc>
              <a:spcBef>
                <a:spcPts val="768"/>
              </a:spcBef>
              <a:buClr>
                <a:srgbClr val="FFFFFF"/>
              </a:buClr>
            </a:pPr>
            <a:r>
              <a:rPr lang="fr-FR" sz="4000" noProof="1" smtClean="0">
                <a:solidFill>
                  <a:srgbClr val="FFFFFF"/>
                </a:solidFill>
                <a:latin typeface="Times New Roman" panose="02020603050405020304" pitchFamily="18" charset="0"/>
                <a:cs typeface="Times New Roman" panose="02020603050405020304" pitchFamily="18" charset="0"/>
              </a:rPr>
              <a:t>III- </a:t>
            </a:r>
            <a:r>
              <a:rPr lang="fr-FR" sz="4000" noProof="1" smtClean="0"/>
              <a:t>Automate cellulaire non uniforme</a:t>
            </a:r>
          </a:p>
          <a:p>
            <a:pPr marL="393192" indent="-393192" defTabSz="914400">
              <a:lnSpc>
                <a:spcPct val="85000"/>
              </a:lnSpc>
              <a:spcBef>
                <a:spcPts val="768"/>
              </a:spcBef>
              <a:buClr>
                <a:srgbClr val="FFFFFF"/>
              </a:buClr>
            </a:pPr>
            <a:endParaRPr lang="fr-FR" sz="800" dirty="0" smtClean="0"/>
          </a:p>
          <a:p>
            <a:pPr marL="393192" indent="-393192" defTabSz="914400">
              <a:lnSpc>
                <a:spcPct val="85000"/>
              </a:lnSpc>
              <a:spcBef>
                <a:spcPts val="768"/>
              </a:spcBef>
              <a:buClr>
                <a:srgbClr val="FFFFFF"/>
              </a:buClr>
            </a:pPr>
            <a:r>
              <a:rPr lang="fr-FR" sz="4000" noProof="1">
                <a:solidFill>
                  <a:srgbClr val="FFFFFF"/>
                </a:solidFill>
                <a:cs typeface="Times New Roman" panose="02020603050405020304" pitchFamily="18" charset="0"/>
              </a:rPr>
              <a:t>IV- </a:t>
            </a:r>
            <a:r>
              <a:rPr lang="fr-FR" sz="4000" noProof="1" smtClean="0">
                <a:solidFill>
                  <a:srgbClr val="FFFFFF"/>
                </a:solidFill>
                <a:cs typeface="Times New Roman" panose="02020603050405020304" pitchFamily="18" charset="0"/>
              </a:rPr>
              <a:t>Travail effectué et r</a:t>
            </a:r>
            <a:r>
              <a:rPr lang="fr-FR" sz="4000" noProof="1" smtClean="0"/>
              <a:t>éalisation</a:t>
            </a:r>
            <a:endParaRPr lang="fr-FR" sz="4000" dirty="0" smtClean="0"/>
          </a:p>
          <a:p>
            <a:pPr marL="393192" indent="-393192" defTabSz="914400">
              <a:lnSpc>
                <a:spcPct val="85000"/>
              </a:lnSpc>
              <a:spcBef>
                <a:spcPts val="768"/>
              </a:spcBef>
              <a:buClr>
                <a:srgbClr val="FFFFFF"/>
              </a:buClr>
            </a:pPr>
            <a:endParaRPr lang="fr-FR" sz="800" noProof="1">
              <a:solidFill>
                <a:srgbClr val="FFFFFF"/>
              </a:solidFill>
              <a:latin typeface="Times New Roman" panose="02020603050405020304" pitchFamily="18" charset="0"/>
              <a:cs typeface="Times New Roman" panose="02020603050405020304" pitchFamily="18" charset="0"/>
            </a:endParaRPr>
          </a:p>
          <a:p>
            <a:pPr marL="393192" indent="-393192" defTabSz="914400">
              <a:lnSpc>
                <a:spcPct val="85000"/>
              </a:lnSpc>
              <a:spcBef>
                <a:spcPts val="768"/>
              </a:spcBef>
              <a:buClr>
                <a:srgbClr val="FFFFFF"/>
              </a:buClr>
            </a:pPr>
            <a:r>
              <a:rPr lang="fr-FR" sz="4000" noProof="1" smtClean="0">
                <a:solidFill>
                  <a:srgbClr val="FFFFFF"/>
                </a:solidFill>
                <a:cs typeface="Times New Roman" panose="02020603050405020304" pitchFamily="18" charset="0"/>
              </a:rPr>
              <a:t>V- </a:t>
            </a:r>
            <a:r>
              <a:rPr lang="fr-FR" sz="4000" noProof="1" smtClean="0"/>
              <a:t>Conclusion et perspectives</a:t>
            </a:r>
            <a:endParaRPr lang="fr-FR" sz="800" noProof="1" smtClean="0">
              <a:solidFill>
                <a:srgbClr val="FFFFFF"/>
              </a:solidFill>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1701924" y="531955"/>
            <a:ext cx="8382000" cy="6647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a:lstStyle>
          <a:p>
            <a:pPr algn="ctr" defTabSz="914400">
              <a:spcBef>
                <a:spcPts val="0"/>
              </a:spcBef>
            </a:pPr>
            <a:r>
              <a:rPr lang="fr-FR" noProof="1" smtClean="0">
                <a:effectLst>
                  <a:outerShdw blurRad="50800" dist="38100" dir="2700000" algn="tl">
                    <a:prstClr val="black">
                      <a:alpha val="40000"/>
                    </a:prstClr>
                  </a:outerShdw>
                </a:effectLst>
                <a:latin typeface="Calibri"/>
                <a:cs typeface="Arial"/>
              </a:rPr>
              <a:t>PLAN</a:t>
            </a:r>
            <a:endParaRPr lang="fr-FR" noProof="1">
              <a:effectLst>
                <a:outerShdw blurRad="50800" dist="38100" dir="2700000" algn="tl">
                  <a:prstClr val="black">
                    <a:alpha val="40000"/>
                  </a:prstClr>
                </a:outerShdw>
              </a:effectLst>
              <a:latin typeface="Calibri"/>
              <a:cs typeface="Arial"/>
            </a:endParaRPr>
          </a:p>
        </p:txBody>
      </p:sp>
      <p:sp>
        <p:nvSpPr>
          <p:cNvPr id="2" name="Espace réservé du numéro de diapositive 1"/>
          <p:cNvSpPr>
            <a:spLocks noGrp="1"/>
          </p:cNvSpPr>
          <p:nvPr>
            <p:ph type="sldNum" sz="quarter" idx="12"/>
          </p:nvPr>
        </p:nvSpPr>
        <p:spPr/>
        <p:txBody>
          <a:bodyPr/>
          <a:lstStyle/>
          <a:p>
            <a:fld id="{C014DD1E-5D91-48A3-AD6D-45FBA980D106}" type="slidenum">
              <a:rPr lang="fr-FR" smtClean="0"/>
              <a:t>2</a:t>
            </a:fld>
            <a:r>
              <a:rPr lang="fr-FR" dirty="0" smtClean="0"/>
              <a:t>/16</a:t>
            </a:r>
            <a:endParaRPr lang="fr-FR"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fade">
                                      <p:cBhvr>
                                        <p:cTn id="2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01924" y="69139"/>
            <a:ext cx="8382000" cy="8309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a:lstStyle>
          <a:p>
            <a:pPr algn="ctr" defTabSz="914400">
              <a:spcBef>
                <a:spcPts val="0"/>
              </a:spcBef>
            </a:pPr>
            <a:r>
              <a:rPr lang="fr-FR" sz="6000" noProof="1" smtClean="0">
                <a:effectLst>
                  <a:outerShdw blurRad="50800" dist="38100" dir="2700000" algn="tl">
                    <a:prstClr val="black">
                      <a:alpha val="40000"/>
                    </a:prstClr>
                  </a:outerShdw>
                </a:effectLst>
                <a:latin typeface="Calibri"/>
                <a:cs typeface="Arial"/>
              </a:rPr>
              <a:t>Introduction</a:t>
            </a:r>
            <a:endParaRPr lang="fr-FR" sz="6000" noProof="1">
              <a:effectLst>
                <a:outerShdw blurRad="50800" dist="38100" dir="2700000" algn="tl">
                  <a:prstClr val="black">
                    <a:alpha val="40000"/>
                  </a:prstClr>
                </a:outerShdw>
              </a:effectLst>
              <a:latin typeface="Calibri"/>
              <a:cs typeface="Arial"/>
            </a:endParaRPr>
          </a:p>
        </p:txBody>
      </p:sp>
      <p:sp>
        <p:nvSpPr>
          <p:cNvPr id="5" name="Text Placeholder 2"/>
          <p:cNvSpPr txBox="1">
            <a:spLocks/>
          </p:cNvSpPr>
          <p:nvPr/>
        </p:nvSpPr>
        <p:spPr>
          <a:xfrm>
            <a:off x="1197868" y="4005064"/>
            <a:ext cx="10369152" cy="2016224"/>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fr-FR" sz="3200" i="1" dirty="0"/>
          </a:p>
        </p:txBody>
      </p:sp>
      <p:sp>
        <p:nvSpPr>
          <p:cNvPr id="6" name="Text Placeholder 2"/>
          <p:cNvSpPr txBox="1">
            <a:spLocks/>
          </p:cNvSpPr>
          <p:nvPr/>
        </p:nvSpPr>
        <p:spPr>
          <a:xfrm>
            <a:off x="852364" y="909576"/>
            <a:ext cx="10081120" cy="648072"/>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93192" indent="-393192" defTabSz="914400">
              <a:lnSpc>
                <a:spcPct val="85000"/>
              </a:lnSpc>
              <a:spcBef>
                <a:spcPts val="768"/>
              </a:spcBef>
              <a:buClr>
                <a:srgbClr val="FFFFFF"/>
              </a:buClr>
            </a:pPr>
            <a:r>
              <a:rPr lang="en-US" sz="4400" noProof="1" smtClean="0">
                <a:solidFill>
                  <a:srgbClr val="FFFFFF"/>
                </a:solidFill>
                <a:latin typeface="Times New Roman" panose="02020603050405020304" pitchFamily="18" charset="0"/>
                <a:cs typeface="Times New Roman" panose="02020603050405020304" pitchFamily="18" charset="0"/>
              </a:rPr>
              <a:t>I- Definition:</a:t>
            </a:r>
            <a:endParaRPr lang="fr-FR" sz="4400" noProof="1" smtClean="0">
              <a:solidFill>
                <a:srgbClr val="FFFFFF"/>
              </a:solidFill>
              <a:latin typeface="Times New Roman" panose="02020603050405020304" pitchFamily="18" charset="0"/>
              <a:cs typeface="Times New Roman" panose="02020603050405020304" pitchFamily="18" charset="0"/>
            </a:endParaRPr>
          </a:p>
        </p:txBody>
      </p:sp>
      <p:sp>
        <p:nvSpPr>
          <p:cNvPr id="7" name="Text Placeholder 2"/>
          <p:cNvSpPr txBox="1">
            <a:spLocks/>
          </p:cNvSpPr>
          <p:nvPr/>
        </p:nvSpPr>
        <p:spPr>
          <a:xfrm>
            <a:off x="822695" y="1728293"/>
            <a:ext cx="11002688" cy="936104"/>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93192" indent="-393192" defTabSz="914400">
              <a:lnSpc>
                <a:spcPct val="85000"/>
              </a:lnSpc>
              <a:spcBef>
                <a:spcPts val="768"/>
              </a:spcBef>
              <a:buClr>
                <a:srgbClr val="FFFFFF"/>
              </a:buClr>
            </a:pPr>
            <a:r>
              <a:rPr lang="en-US" sz="3200" noProof="1" smtClean="0">
                <a:solidFill>
                  <a:srgbClr val="FFFFFF"/>
                </a:solidFill>
                <a:latin typeface="Times New Roman" panose="02020603050405020304" pitchFamily="18" charset="0"/>
                <a:cs typeface="Times New Roman" panose="02020603050405020304" pitchFamily="18" charset="0"/>
              </a:rPr>
              <a:t>- Un automate cellulaire est un triplé (A, r, f)</a:t>
            </a:r>
            <a:endParaRPr lang="fr-FR" sz="3200" i="1" noProof="1" smtClean="0">
              <a:solidFill>
                <a:srgbClr val="FFFFFF"/>
              </a:solidFill>
              <a:latin typeface="Times New Roman" panose="02020603050405020304" pitchFamily="18" charset="0"/>
              <a:cs typeface="Times New Roman" panose="02020603050405020304" pitchFamily="18" charset="0"/>
            </a:endParaRPr>
          </a:p>
        </p:txBody>
      </p:sp>
      <p:sp>
        <p:nvSpPr>
          <p:cNvPr id="8" name="Text Placeholder 2"/>
          <p:cNvSpPr txBox="1">
            <a:spLocks/>
          </p:cNvSpPr>
          <p:nvPr/>
        </p:nvSpPr>
        <p:spPr>
          <a:xfrm>
            <a:off x="852364" y="2835042"/>
            <a:ext cx="8122368" cy="962733"/>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93192" indent="-393192" defTabSz="914400">
              <a:lnSpc>
                <a:spcPct val="85000"/>
              </a:lnSpc>
              <a:spcBef>
                <a:spcPts val="768"/>
              </a:spcBef>
              <a:buClr>
                <a:srgbClr val="FFFFFF"/>
              </a:buClr>
            </a:pPr>
            <a:r>
              <a:rPr lang="en-US" sz="3200" noProof="1" smtClean="0">
                <a:solidFill>
                  <a:srgbClr val="FFFFFF"/>
                </a:solidFill>
                <a:latin typeface="Times New Roman" panose="02020603050405020304" pitchFamily="18" charset="0"/>
                <a:cs typeface="Times New Roman" panose="02020603050405020304" pitchFamily="18" charset="0"/>
              </a:rPr>
              <a:t>- A est un ensemble fini appelé “</a:t>
            </a:r>
            <a:r>
              <a:rPr lang="en-US" sz="3200" i="1" noProof="1" smtClean="0">
                <a:solidFill>
                  <a:srgbClr val="FFFFFF"/>
                </a:solidFill>
                <a:latin typeface="Times New Roman" panose="02020603050405020304" pitchFamily="18" charset="0"/>
                <a:cs typeface="Times New Roman" panose="02020603050405020304" pitchFamily="18" charset="0"/>
              </a:rPr>
              <a:t>alphabet</a:t>
            </a:r>
            <a:r>
              <a:rPr lang="en-US" sz="3200" noProof="1" smtClean="0">
                <a:solidFill>
                  <a:srgbClr val="FFFFFF"/>
                </a:solidFill>
                <a:latin typeface="Times New Roman" panose="02020603050405020304" pitchFamily="18" charset="0"/>
                <a:cs typeface="Times New Roman" panose="02020603050405020304" pitchFamily="18" charset="0"/>
              </a:rPr>
              <a:t>”</a:t>
            </a:r>
            <a:endParaRPr lang="fr-FR" sz="3200" i="1" noProof="1" smtClean="0">
              <a:solidFill>
                <a:srgbClr val="FFFFFF"/>
              </a:solidFill>
              <a:latin typeface="Times New Roman" panose="02020603050405020304" pitchFamily="18" charset="0"/>
              <a:cs typeface="Times New Roman" panose="02020603050405020304" pitchFamily="18" charset="0"/>
            </a:endParaRPr>
          </a:p>
        </p:txBody>
      </p:sp>
      <p:sp>
        <p:nvSpPr>
          <p:cNvPr id="9" name="Text Placeholder 2"/>
          <p:cNvSpPr txBox="1">
            <a:spLocks/>
          </p:cNvSpPr>
          <p:nvPr/>
        </p:nvSpPr>
        <p:spPr>
          <a:xfrm>
            <a:off x="852364" y="3967992"/>
            <a:ext cx="8122368" cy="746709"/>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93192" indent="-393192" defTabSz="914400">
              <a:lnSpc>
                <a:spcPct val="85000"/>
              </a:lnSpc>
              <a:spcBef>
                <a:spcPts val="768"/>
              </a:spcBef>
              <a:buClr>
                <a:srgbClr val="FFFFFF"/>
              </a:buClr>
            </a:pPr>
            <a:r>
              <a:rPr lang="en-US" sz="3200" noProof="1">
                <a:solidFill>
                  <a:srgbClr val="FFFFFF"/>
                </a:solidFill>
                <a:latin typeface="Times New Roman" panose="02020603050405020304" pitchFamily="18" charset="0"/>
                <a:cs typeface="Times New Roman" panose="02020603050405020304" pitchFamily="18" charset="0"/>
              </a:rPr>
              <a:t>-  r est un entier </a:t>
            </a:r>
            <a:r>
              <a:rPr lang="en-US" sz="3200" noProof="1" smtClean="0">
                <a:solidFill>
                  <a:srgbClr val="FFFFFF"/>
                </a:solidFill>
                <a:latin typeface="Times New Roman" panose="02020603050405020304" pitchFamily="18" charset="0"/>
                <a:cs typeface="Times New Roman" panose="02020603050405020304" pitchFamily="18" charset="0"/>
              </a:rPr>
              <a:t>positif </a:t>
            </a:r>
            <a:r>
              <a:rPr lang="en-US" sz="3200" noProof="1">
                <a:solidFill>
                  <a:srgbClr val="FFFFFF"/>
                </a:solidFill>
                <a:latin typeface="Times New Roman" panose="02020603050405020304" pitchFamily="18" charset="0"/>
                <a:cs typeface="Times New Roman" panose="02020603050405020304" pitchFamily="18" charset="0"/>
              </a:rPr>
              <a:t>appelé </a:t>
            </a:r>
            <a:r>
              <a:rPr lang="en-US" sz="3200" noProof="1" smtClean="0">
                <a:solidFill>
                  <a:srgbClr val="FFFFFF"/>
                </a:solidFill>
                <a:latin typeface="Times New Roman" panose="02020603050405020304" pitchFamily="18" charset="0"/>
                <a:cs typeface="Times New Roman" panose="02020603050405020304" pitchFamily="18" charset="0"/>
              </a:rPr>
              <a:t>“</a:t>
            </a:r>
            <a:r>
              <a:rPr lang="en-US" sz="3200" i="1" noProof="1" smtClean="0">
                <a:solidFill>
                  <a:srgbClr val="FFFFFF"/>
                </a:solidFill>
                <a:latin typeface="Times New Roman" panose="02020603050405020304" pitchFamily="18" charset="0"/>
                <a:cs typeface="Times New Roman" panose="02020603050405020304" pitchFamily="18" charset="0"/>
              </a:rPr>
              <a:t>rayon</a:t>
            </a:r>
            <a:r>
              <a:rPr lang="en-US" sz="3200" noProof="1" smtClean="0">
                <a:solidFill>
                  <a:srgbClr val="FFFFFF"/>
                </a:solidFill>
                <a:latin typeface="Times New Roman" panose="02020603050405020304" pitchFamily="18" charset="0"/>
                <a:cs typeface="Times New Roman" panose="02020603050405020304" pitchFamily="18" charset="0"/>
              </a:rPr>
              <a:t>”</a:t>
            </a:r>
            <a:endParaRPr lang="fr-FR" sz="3200" i="1" noProof="1" smtClean="0">
              <a:solidFill>
                <a:srgbClr val="FFFF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Text Placeholder 2"/>
              <p:cNvSpPr txBox="1">
                <a:spLocks/>
              </p:cNvSpPr>
              <p:nvPr/>
            </p:nvSpPr>
            <p:spPr>
              <a:xfrm>
                <a:off x="852364" y="5070062"/>
                <a:ext cx="8122368" cy="962733"/>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93192" indent="-393192" defTabSz="914400">
                  <a:lnSpc>
                    <a:spcPct val="85000"/>
                  </a:lnSpc>
                  <a:spcBef>
                    <a:spcPts val="768"/>
                  </a:spcBef>
                  <a:buClr>
                    <a:srgbClr val="FFFFFF"/>
                  </a:buClr>
                </a:pPr>
                <a:r>
                  <a:rPr lang="en-US" sz="3200" noProof="1" smtClean="0">
                    <a:solidFill>
                      <a:srgbClr val="FFFFFF"/>
                    </a:solidFill>
                    <a:latin typeface="Times New Roman" panose="02020603050405020304" pitchFamily="18" charset="0"/>
                    <a:cs typeface="Times New Roman" panose="02020603050405020304" pitchFamily="18" charset="0"/>
                  </a:rPr>
                  <a:t>- f est une fontion nommée “</a:t>
                </a:r>
                <a:r>
                  <a:rPr lang="en-US" sz="3200" i="1" noProof="1" smtClean="0">
                    <a:solidFill>
                      <a:srgbClr val="FFFFFF"/>
                    </a:solidFill>
                    <a:latin typeface="Times New Roman" panose="02020603050405020304" pitchFamily="18" charset="0"/>
                    <a:cs typeface="Times New Roman" panose="02020603050405020304" pitchFamily="18" charset="0"/>
                  </a:rPr>
                  <a:t>règle locale</a:t>
                </a:r>
                <a:r>
                  <a:rPr lang="en-US" sz="3200" noProof="1" smtClean="0">
                    <a:solidFill>
                      <a:srgbClr val="FFFFFF"/>
                    </a:solidFill>
                    <a:latin typeface="Times New Roman" panose="02020603050405020304" pitchFamily="18" charset="0"/>
                    <a:cs typeface="Times New Roman" panose="02020603050405020304" pitchFamily="18" charset="0"/>
                  </a:rPr>
                  <a:t>” de rayon r tel que f </a:t>
                </a:r>
                <a:r>
                  <a:rPr lang="en-US" sz="3200" noProof="1">
                    <a:solidFill>
                      <a:srgbClr val="FFFFFF"/>
                    </a:solidFill>
                    <a:latin typeface="Times New Roman" panose="02020603050405020304" pitchFamily="18" charset="0"/>
                    <a:cs typeface="Times New Roman" panose="02020603050405020304" pitchFamily="18" charset="0"/>
                  </a:rPr>
                  <a:t>: </a:t>
                </a:r>
                <a14:m>
                  <m:oMath xmlns:m="http://schemas.openxmlformats.org/officeDocument/2006/math">
                    <m:sSup>
                      <m:sSupPr>
                        <m:ctrlPr>
                          <a:rPr lang="pt-BR" sz="3200" i="1" noProof="1">
                            <a:solidFill>
                              <a:srgbClr val="FFFFFF"/>
                            </a:solidFill>
                            <a:latin typeface="Cambria Math" panose="02040503050406030204" pitchFamily="18" charset="0"/>
                            <a:cs typeface="Times New Roman" panose="02020603050405020304" pitchFamily="18" charset="0"/>
                          </a:rPr>
                        </m:ctrlPr>
                      </m:sSupPr>
                      <m:e>
                        <m:r>
                          <a:rPr lang="fr-FR" sz="3200" i="1" noProof="1">
                            <a:solidFill>
                              <a:srgbClr val="FFFFFF"/>
                            </a:solidFill>
                            <a:latin typeface="Cambria Math" panose="02040503050406030204" pitchFamily="18" charset="0"/>
                            <a:cs typeface="Times New Roman" panose="02020603050405020304" pitchFamily="18" charset="0"/>
                          </a:rPr>
                          <m:t>𝐴</m:t>
                        </m:r>
                      </m:e>
                      <m:sup>
                        <m:r>
                          <a:rPr lang="fr-FR" sz="3200" i="1" noProof="1">
                            <a:solidFill>
                              <a:srgbClr val="FFFFFF"/>
                            </a:solidFill>
                            <a:latin typeface="Cambria Math" panose="02040503050406030204" pitchFamily="18" charset="0"/>
                            <a:cs typeface="Times New Roman" panose="02020603050405020304" pitchFamily="18" charset="0"/>
                          </a:rPr>
                          <m:t>2</m:t>
                        </m:r>
                        <m:r>
                          <a:rPr lang="fr-FR" sz="3200" i="1" noProof="1">
                            <a:solidFill>
                              <a:srgbClr val="FFFFFF"/>
                            </a:solidFill>
                            <a:latin typeface="Cambria Math" panose="02040503050406030204" pitchFamily="18" charset="0"/>
                            <a:cs typeface="Times New Roman" panose="02020603050405020304" pitchFamily="18" charset="0"/>
                          </a:rPr>
                          <m:t>𝑟</m:t>
                        </m:r>
                        <m:r>
                          <a:rPr lang="fr-FR" sz="3200" i="1" noProof="1">
                            <a:solidFill>
                              <a:srgbClr val="FFFFFF"/>
                            </a:solidFill>
                            <a:latin typeface="Cambria Math" panose="02040503050406030204" pitchFamily="18" charset="0"/>
                            <a:cs typeface="Times New Roman" panose="02020603050405020304" pitchFamily="18" charset="0"/>
                          </a:rPr>
                          <m:t>+1</m:t>
                        </m:r>
                      </m:sup>
                    </m:sSup>
                    <m:r>
                      <a:rPr lang="pt-BR" sz="3200" i="1" noProof="1">
                        <a:solidFill>
                          <a:srgbClr val="FFFF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fr-FR" sz="3200" noProof="1">
                    <a:solidFill>
                      <a:srgbClr val="FFFFFF"/>
                    </a:solidFill>
                    <a:latin typeface="Times New Roman" panose="02020603050405020304" pitchFamily="18" charset="0"/>
                    <a:cs typeface="Times New Roman" panose="02020603050405020304" pitchFamily="18" charset="0"/>
                  </a:rPr>
                  <a:t> </a:t>
                </a:r>
                <a14:m>
                  <m:oMath xmlns:m="http://schemas.openxmlformats.org/officeDocument/2006/math">
                    <m:r>
                      <a:rPr lang="fr-FR" sz="3200" i="1" noProof="1">
                        <a:solidFill>
                          <a:srgbClr val="FFFFFF"/>
                        </a:solidFill>
                        <a:latin typeface="Cambria Math" panose="02040503050406030204" pitchFamily="18" charset="0"/>
                        <a:cs typeface="Times New Roman" panose="02020603050405020304" pitchFamily="18" charset="0"/>
                      </a:rPr>
                      <m:t>𝐴</m:t>
                    </m:r>
                  </m:oMath>
                </a14:m>
                <a:r>
                  <a:rPr lang="fr-FR" sz="3200" i="1" noProof="1" smtClean="0">
                    <a:solidFill>
                      <a:srgbClr val="FFFFFF"/>
                    </a:solidFill>
                    <a:latin typeface="Times New Roman" panose="02020603050405020304" pitchFamily="18" charset="0"/>
                    <a:cs typeface="Times New Roman" panose="02020603050405020304" pitchFamily="18" charset="0"/>
                  </a:rPr>
                  <a:t> </a:t>
                </a:r>
                <a:endParaRPr lang="fr-FR" sz="3200" i="1" noProof="1">
                  <a:solidFill>
                    <a:srgbClr val="FFFFFF"/>
                  </a:solidFill>
                  <a:latin typeface="Times New Roman" panose="02020603050405020304" pitchFamily="18" charset="0"/>
                  <a:cs typeface="Times New Roman" panose="02020603050405020304" pitchFamily="18" charset="0"/>
                </a:endParaRPr>
              </a:p>
            </p:txBody>
          </p:sp>
        </mc:Choice>
        <mc:Fallback xmlns="">
          <p:sp>
            <p:nvSpPr>
              <p:cNvPr id="10" name="Text Placeholder 2"/>
              <p:cNvSpPr txBox="1">
                <a:spLocks noRot="1" noChangeAspect="1" noMove="1" noResize="1" noEditPoints="1" noAdjustHandles="1" noChangeArrowheads="1" noChangeShapeType="1" noTextEdit="1"/>
              </p:cNvSpPr>
              <p:nvPr/>
            </p:nvSpPr>
            <p:spPr>
              <a:xfrm>
                <a:off x="852364" y="5070062"/>
                <a:ext cx="8122368" cy="962733"/>
              </a:xfrm>
              <a:prstGeom prst="rect">
                <a:avLst/>
              </a:prstGeom>
              <a:blipFill rotWithShape="0">
                <a:blip r:embed="rId3"/>
                <a:stretch>
                  <a:fillRect l="-1577" t="-14557" b="-17722"/>
                </a:stretch>
              </a:blipFill>
            </p:spPr>
            <p:txBody>
              <a:bodyPr/>
              <a:lstStyle/>
              <a:p>
                <a:r>
                  <a:rPr lang="fr-FR">
                    <a:noFill/>
                  </a:rPr>
                  <a:t> </a:t>
                </a:r>
              </a:p>
            </p:txBody>
          </p:sp>
        </mc:Fallback>
      </mc:AlternateContent>
      <p:sp>
        <p:nvSpPr>
          <p:cNvPr id="2" name="Espace réservé du numéro de diapositive 1"/>
          <p:cNvSpPr>
            <a:spLocks noGrp="1"/>
          </p:cNvSpPr>
          <p:nvPr>
            <p:ph type="sldNum" sz="quarter" idx="12"/>
          </p:nvPr>
        </p:nvSpPr>
        <p:spPr/>
        <p:txBody>
          <a:bodyPr/>
          <a:lstStyle/>
          <a:p>
            <a:fld id="{C014DD1E-5D91-48A3-AD6D-45FBA980D106}" type="slidenum">
              <a:rPr lang="fr-FR" smtClean="0"/>
              <a:t>3</a:t>
            </a:fld>
            <a:r>
              <a:rPr lang="fr-FR" dirty="0" smtClean="0"/>
              <a:t>/16</a:t>
            </a:r>
            <a:endParaRPr lang="fr-FR" dirty="0"/>
          </a:p>
        </p:txBody>
      </p:sp>
    </p:spTree>
    <p:extLst>
      <p:ext uri="{BB962C8B-B14F-4D97-AF65-F5344CB8AC3E}">
        <p14:creationId xmlns:p14="http://schemas.microsoft.com/office/powerpoint/2010/main" val="222211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xEl>
                                              <p:pRg st="0" end="0"/>
                                            </p:txEl>
                                          </p:spTgt>
                                        </p:tgtEl>
                                        <p:attrNameLst>
                                          <p:attrName>style.visibility</p:attrName>
                                        </p:attrNameLst>
                                      </p:cBhvr>
                                      <p:to>
                                        <p:strVal val="visible"/>
                                      </p:to>
                                    </p:set>
                                    <p:animEffect transition="in" filter="fade">
                                      <p:cBhvr>
                                        <p:cTn id="18"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701924" y="69139"/>
            <a:ext cx="8382000" cy="8309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a:lstStyle>
          <a:p>
            <a:pPr algn="ctr" defTabSz="914400">
              <a:spcBef>
                <a:spcPts val="0"/>
              </a:spcBef>
            </a:pPr>
            <a:r>
              <a:rPr lang="fr-FR" sz="6000" noProof="1" smtClean="0">
                <a:effectLst>
                  <a:outerShdw blurRad="50800" dist="38100" dir="2700000" algn="tl">
                    <a:prstClr val="black">
                      <a:alpha val="40000"/>
                    </a:prstClr>
                  </a:outerShdw>
                </a:effectLst>
                <a:latin typeface="Calibri"/>
                <a:cs typeface="Arial"/>
              </a:rPr>
              <a:t>Introduction</a:t>
            </a:r>
            <a:endParaRPr lang="fr-FR" sz="6000" noProof="1">
              <a:effectLst>
                <a:outerShdw blurRad="50800" dist="38100" dir="2700000" algn="tl">
                  <a:prstClr val="black">
                    <a:alpha val="40000"/>
                  </a:prstClr>
                </a:outerShdw>
              </a:effectLst>
              <a:latin typeface="Calibri"/>
              <a:cs typeface="Arial"/>
            </a:endParaRPr>
          </a:p>
        </p:txBody>
      </p:sp>
      <p:sp>
        <p:nvSpPr>
          <p:cNvPr id="6" name="Text Placeholder 2"/>
          <p:cNvSpPr txBox="1">
            <a:spLocks/>
          </p:cNvSpPr>
          <p:nvPr/>
        </p:nvSpPr>
        <p:spPr>
          <a:xfrm>
            <a:off x="852364" y="900136"/>
            <a:ext cx="10081120" cy="648072"/>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93192" indent="-393192" defTabSz="914400">
              <a:lnSpc>
                <a:spcPct val="85000"/>
              </a:lnSpc>
              <a:spcBef>
                <a:spcPts val="768"/>
              </a:spcBef>
              <a:buClr>
                <a:srgbClr val="FFFFFF"/>
              </a:buClr>
            </a:pPr>
            <a:r>
              <a:rPr lang="en-US" sz="4400" noProof="1" smtClean="0">
                <a:solidFill>
                  <a:srgbClr val="FFFFFF"/>
                </a:solidFill>
                <a:latin typeface="Times New Roman" panose="02020603050405020304" pitchFamily="18" charset="0"/>
                <a:cs typeface="Times New Roman" panose="02020603050405020304" pitchFamily="18" charset="0"/>
              </a:rPr>
              <a:t>II- Illustration:</a:t>
            </a:r>
            <a:endParaRPr lang="fr-FR" sz="4400" noProof="1" smtClean="0">
              <a:solidFill>
                <a:srgbClr val="FFFFFF"/>
              </a:solidFill>
              <a:latin typeface="Times New Roman" panose="02020603050405020304" pitchFamily="18" charset="0"/>
              <a:cs typeface="Times New Roman" panose="02020603050405020304" pitchFamily="18" charset="0"/>
            </a:endParaRPr>
          </a:p>
        </p:txBody>
      </p:sp>
      <p:sp>
        <p:nvSpPr>
          <p:cNvPr id="7" name="Text Placeholder 2"/>
          <p:cNvSpPr txBox="1">
            <a:spLocks/>
          </p:cNvSpPr>
          <p:nvPr/>
        </p:nvSpPr>
        <p:spPr>
          <a:xfrm>
            <a:off x="852364" y="1988840"/>
            <a:ext cx="11002688" cy="936104"/>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457200" indent="-457200" defTabSz="914400">
              <a:lnSpc>
                <a:spcPct val="85000"/>
              </a:lnSpc>
              <a:spcBef>
                <a:spcPts val="768"/>
              </a:spcBef>
              <a:buClr>
                <a:srgbClr val="FFFFFF"/>
              </a:buClr>
              <a:buFontTx/>
              <a:buChar char="-"/>
            </a:pPr>
            <a:r>
              <a:rPr lang="en-US" sz="3200" noProof="1" smtClean="0">
                <a:solidFill>
                  <a:srgbClr val="FFFFFF"/>
                </a:solidFill>
                <a:latin typeface="Times New Roman" panose="02020603050405020304" pitchFamily="18" charset="0"/>
                <a:cs typeface="Times New Roman" panose="02020603050405020304" pitchFamily="18" charset="0"/>
              </a:rPr>
              <a:t>L’alphabet A représente le nombre d’états que peut</a:t>
            </a:r>
          </a:p>
          <a:p>
            <a:pPr defTabSz="914400">
              <a:lnSpc>
                <a:spcPct val="85000"/>
              </a:lnSpc>
              <a:spcBef>
                <a:spcPts val="768"/>
              </a:spcBef>
              <a:buClr>
                <a:srgbClr val="FFFFFF"/>
              </a:buClr>
            </a:pPr>
            <a:r>
              <a:rPr lang="en-US" sz="3200" i="1" noProof="1">
                <a:solidFill>
                  <a:srgbClr val="FFFFFF"/>
                </a:solidFill>
                <a:latin typeface="Times New Roman" panose="02020603050405020304" pitchFamily="18" charset="0"/>
                <a:cs typeface="Times New Roman" panose="02020603050405020304" pitchFamily="18" charset="0"/>
              </a:rPr>
              <a:t> </a:t>
            </a:r>
            <a:r>
              <a:rPr lang="en-US" sz="3200" i="1" noProof="1" smtClean="0">
                <a:solidFill>
                  <a:srgbClr val="FFFFFF"/>
                </a:solidFill>
                <a:latin typeface="Times New Roman" panose="02020603050405020304" pitchFamily="18" charset="0"/>
                <a:cs typeface="Times New Roman" panose="02020603050405020304" pitchFamily="18" charset="0"/>
              </a:rPr>
              <a:t>   </a:t>
            </a:r>
            <a:r>
              <a:rPr lang="en-US" sz="3200" noProof="1" smtClean="0">
                <a:solidFill>
                  <a:srgbClr val="FFFFFF"/>
                </a:solidFill>
                <a:latin typeface="Times New Roman" panose="02020603050405020304" pitchFamily="18" charset="0"/>
                <a:cs typeface="Times New Roman" panose="02020603050405020304" pitchFamily="18" charset="0"/>
              </a:rPr>
              <a:t>prendre une cellule.</a:t>
            </a:r>
            <a:endParaRPr lang="fr-FR" sz="3200" noProof="1" smtClean="0">
              <a:solidFill>
                <a:srgbClr val="FFFFFF"/>
              </a:solidFill>
              <a:latin typeface="Times New Roman" panose="02020603050405020304" pitchFamily="18" charset="0"/>
              <a:cs typeface="Times New Roman" panose="02020603050405020304" pitchFamily="18" charset="0"/>
            </a:endParaRPr>
          </a:p>
        </p:txBody>
      </p:sp>
      <p:sp>
        <p:nvSpPr>
          <p:cNvPr id="8" name="Text Placeholder 2"/>
          <p:cNvSpPr txBox="1">
            <a:spLocks/>
          </p:cNvSpPr>
          <p:nvPr/>
        </p:nvSpPr>
        <p:spPr>
          <a:xfrm>
            <a:off x="765820" y="3140968"/>
            <a:ext cx="11002688" cy="936104"/>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457200" indent="-457200" defTabSz="914400">
              <a:lnSpc>
                <a:spcPct val="85000"/>
              </a:lnSpc>
              <a:spcBef>
                <a:spcPts val="768"/>
              </a:spcBef>
              <a:buClr>
                <a:srgbClr val="FFFFFF"/>
              </a:buClr>
              <a:buFontTx/>
              <a:buChar char="-"/>
            </a:pPr>
            <a:r>
              <a:rPr lang="en-US" sz="3200" noProof="1" smtClean="0">
                <a:solidFill>
                  <a:srgbClr val="FFFFFF"/>
                </a:solidFill>
                <a:latin typeface="Times New Roman" panose="02020603050405020304" pitchFamily="18" charset="0"/>
                <a:cs typeface="Times New Roman" panose="02020603050405020304" pitchFamily="18" charset="0"/>
              </a:rPr>
              <a:t>Exemple: A = {0 ; 1 ; 2} = {mort </a:t>
            </a:r>
            <a:r>
              <a:rPr lang="en-US" sz="3200" noProof="1">
                <a:solidFill>
                  <a:srgbClr val="FFFFFF"/>
                </a:solidFill>
                <a:latin typeface="Times New Roman" panose="02020603050405020304" pitchFamily="18" charset="0"/>
                <a:cs typeface="Times New Roman" panose="02020603050405020304" pitchFamily="18" charset="0"/>
              </a:rPr>
              <a:t>; </a:t>
            </a:r>
            <a:r>
              <a:rPr lang="en-US" sz="3200" noProof="1" smtClean="0">
                <a:solidFill>
                  <a:srgbClr val="FFFFFF"/>
                </a:solidFill>
                <a:latin typeface="Times New Roman" panose="02020603050405020304" pitchFamily="18" charset="0"/>
                <a:cs typeface="Times New Roman" panose="02020603050405020304" pitchFamily="18" charset="0"/>
              </a:rPr>
              <a:t>vivant </a:t>
            </a:r>
            <a:r>
              <a:rPr lang="en-US" sz="3200" noProof="1">
                <a:solidFill>
                  <a:srgbClr val="FFFFFF"/>
                </a:solidFill>
                <a:latin typeface="Times New Roman" panose="02020603050405020304" pitchFamily="18" charset="0"/>
                <a:cs typeface="Times New Roman" panose="02020603050405020304" pitchFamily="18" charset="0"/>
              </a:rPr>
              <a:t>; </a:t>
            </a:r>
            <a:r>
              <a:rPr lang="en-US" sz="3200" noProof="1" smtClean="0">
                <a:solidFill>
                  <a:srgbClr val="FFFFFF"/>
                </a:solidFill>
                <a:latin typeface="Times New Roman" panose="02020603050405020304" pitchFamily="18" charset="0"/>
                <a:cs typeface="Times New Roman" panose="02020603050405020304" pitchFamily="18" charset="0"/>
              </a:rPr>
              <a:t>malade}</a:t>
            </a:r>
            <a:endParaRPr lang="fr-FR" sz="3200" noProof="1" smtClean="0">
              <a:solidFill>
                <a:srgbClr val="FFFFFF"/>
              </a:solidFill>
              <a:latin typeface="Times New Roman" panose="02020603050405020304" pitchFamily="18" charset="0"/>
              <a:cs typeface="Times New Roman" panose="02020603050405020304" pitchFamily="18" charset="0"/>
            </a:endParaRPr>
          </a:p>
        </p:txBody>
      </p:sp>
      <p:pic>
        <p:nvPicPr>
          <p:cNvPr id="2" name="Image 1"/>
          <p:cNvPicPr>
            <a:picLocks noChangeAspect="1"/>
          </p:cNvPicPr>
          <p:nvPr/>
        </p:nvPicPr>
        <p:blipFill>
          <a:blip r:embed="rId3"/>
          <a:stretch>
            <a:fillRect/>
          </a:stretch>
        </p:blipFill>
        <p:spPr>
          <a:xfrm>
            <a:off x="5334747" y="4653136"/>
            <a:ext cx="1116353" cy="936306"/>
          </a:xfrm>
          <a:prstGeom prst="rect">
            <a:avLst/>
          </a:prstGeom>
        </p:spPr>
      </p:pic>
      <p:pic>
        <p:nvPicPr>
          <p:cNvPr id="3" name="Image 2"/>
          <p:cNvPicPr>
            <a:picLocks noChangeAspect="1"/>
          </p:cNvPicPr>
          <p:nvPr/>
        </p:nvPicPr>
        <p:blipFill>
          <a:blip r:embed="rId4"/>
          <a:stretch>
            <a:fillRect/>
          </a:stretch>
        </p:blipFill>
        <p:spPr>
          <a:xfrm>
            <a:off x="5334747" y="4653136"/>
            <a:ext cx="1116353" cy="936306"/>
          </a:xfrm>
          <a:prstGeom prst="rect">
            <a:avLst/>
          </a:prstGeom>
        </p:spPr>
      </p:pic>
      <p:pic>
        <p:nvPicPr>
          <p:cNvPr id="9" name="Image 8"/>
          <p:cNvPicPr>
            <a:picLocks noChangeAspect="1"/>
          </p:cNvPicPr>
          <p:nvPr/>
        </p:nvPicPr>
        <p:blipFill>
          <a:blip r:embed="rId5"/>
          <a:stretch>
            <a:fillRect/>
          </a:stretch>
        </p:blipFill>
        <p:spPr>
          <a:xfrm>
            <a:off x="5334747" y="4653136"/>
            <a:ext cx="1116353" cy="936306"/>
          </a:xfrm>
          <a:prstGeom prst="rect">
            <a:avLst/>
          </a:prstGeom>
        </p:spPr>
      </p:pic>
      <p:sp>
        <p:nvSpPr>
          <p:cNvPr id="4" name="Espace réservé du numéro de diapositive 3"/>
          <p:cNvSpPr>
            <a:spLocks noGrp="1"/>
          </p:cNvSpPr>
          <p:nvPr>
            <p:ph type="sldNum" sz="quarter" idx="12"/>
          </p:nvPr>
        </p:nvSpPr>
        <p:spPr/>
        <p:txBody>
          <a:bodyPr/>
          <a:lstStyle/>
          <a:p>
            <a:fld id="{C014DD1E-5D91-48A3-AD6D-45FBA980D106}" type="slidenum">
              <a:rPr lang="fr-FR" smtClean="0"/>
              <a:t>4</a:t>
            </a:fld>
            <a:r>
              <a:rPr lang="fr-FR" dirty="0" smtClean="0"/>
              <a:t>/16</a:t>
            </a:r>
            <a:endParaRPr lang="fr-FR" dirty="0"/>
          </a:p>
        </p:txBody>
      </p:sp>
    </p:spTree>
    <p:extLst>
      <p:ext uri="{BB962C8B-B14F-4D97-AF65-F5344CB8AC3E}">
        <p14:creationId xmlns:p14="http://schemas.microsoft.com/office/powerpoint/2010/main" val="2825927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701924" y="69139"/>
            <a:ext cx="8382000" cy="8309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a:lstStyle>
          <a:p>
            <a:pPr algn="ctr" defTabSz="914400">
              <a:spcBef>
                <a:spcPts val="0"/>
              </a:spcBef>
            </a:pPr>
            <a:r>
              <a:rPr lang="fr-FR" sz="6000" noProof="1" smtClean="0">
                <a:effectLst>
                  <a:outerShdw blurRad="50800" dist="38100" dir="2700000" algn="tl">
                    <a:prstClr val="black">
                      <a:alpha val="40000"/>
                    </a:prstClr>
                  </a:outerShdw>
                </a:effectLst>
                <a:latin typeface="Calibri"/>
                <a:cs typeface="Arial"/>
              </a:rPr>
              <a:t>Introduction</a:t>
            </a:r>
            <a:endParaRPr lang="fr-FR" sz="6000" noProof="1">
              <a:effectLst>
                <a:outerShdw blurRad="50800" dist="38100" dir="2700000" algn="tl">
                  <a:prstClr val="black">
                    <a:alpha val="40000"/>
                  </a:prstClr>
                </a:outerShdw>
              </a:effectLst>
              <a:latin typeface="Calibri"/>
              <a:cs typeface="Arial"/>
            </a:endParaRPr>
          </a:p>
        </p:txBody>
      </p:sp>
      <p:sp>
        <p:nvSpPr>
          <p:cNvPr id="6" name="Text Placeholder 2"/>
          <p:cNvSpPr txBox="1">
            <a:spLocks/>
          </p:cNvSpPr>
          <p:nvPr/>
        </p:nvSpPr>
        <p:spPr>
          <a:xfrm>
            <a:off x="852364" y="900136"/>
            <a:ext cx="10081120" cy="648072"/>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93192" indent="-393192" defTabSz="914400">
              <a:lnSpc>
                <a:spcPct val="85000"/>
              </a:lnSpc>
              <a:spcBef>
                <a:spcPts val="768"/>
              </a:spcBef>
              <a:buClr>
                <a:srgbClr val="FFFFFF"/>
              </a:buClr>
            </a:pPr>
            <a:r>
              <a:rPr lang="en-US" sz="4400" noProof="1" smtClean="0">
                <a:solidFill>
                  <a:srgbClr val="FFFFFF"/>
                </a:solidFill>
                <a:latin typeface="Times New Roman" panose="02020603050405020304" pitchFamily="18" charset="0"/>
                <a:cs typeface="Times New Roman" panose="02020603050405020304" pitchFamily="18" charset="0"/>
              </a:rPr>
              <a:t>II- Illustration:</a:t>
            </a:r>
            <a:endParaRPr lang="fr-FR" sz="4400" noProof="1" smtClean="0">
              <a:solidFill>
                <a:srgbClr val="FFFFFF"/>
              </a:solidFill>
              <a:latin typeface="Times New Roman" panose="02020603050405020304" pitchFamily="18" charset="0"/>
              <a:cs typeface="Times New Roman" panose="02020603050405020304" pitchFamily="18" charset="0"/>
            </a:endParaRPr>
          </a:p>
        </p:txBody>
      </p:sp>
      <p:sp>
        <p:nvSpPr>
          <p:cNvPr id="8" name="Text Placeholder 2"/>
          <p:cNvSpPr txBox="1">
            <a:spLocks/>
          </p:cNvSpPr>
          <p:nvPr/>
        </p:nvSpPr>
        <p:spPr>
          <a:xfrm>
            <a:off x="821100" y="1731133"/>
            <a:ext cx="11002688" cy="1239633"/>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457200" indent="-457200" defTabSz="914400">
              <a:lnSpc>
                <a:spcPct val="85000"/>
              </a:lnSpc>
              <a:spcBef>
                <a:spcPts val="768"/>
              </a:spcBef>
              <a:buClr>
                <a:srgbClr val="FFFFFF"/>
              </a:buClr>
              <a:buFontTx/>
              <a:buChar char="-"/>
            </a:pPr>
            <a:r>
              <a:rPr lang="en-US" sz="3200" noProof="1" smtClean="0">
                <a:solidFill>
                  <a:srgbClr val="FFFFFF"/>
                </a:solidFill>
                <a:latin typeface="Times New Roman" panose="02020603050405020304" pitchFamily="18" charset="0"/>
                <a:cs typeface="Times New Roman" panose="02020603050405020304" pitchFamily="18" charset="0"/>
              </a:rPr>
              <a:t>L’état des cellules évolue dans le temps en fonction de leur voisinage et d’une règle définie.</a:t>
            </a:r>
            <a:endParaRPr lang="fr-FR" sz="3200" noProof="1" smtClean="0">
              <a:solidFill>
                <a:srgbClr val="FFFFFF"/>
              </a:solidFill>
              <a:latin typeface="Times New Roman" panose="02020603050405020304" pitchFamily="18" charset="0"/>
              <a:cs typeface="Times New Roman" panose="02020603050405020304" pitchFamily="18" charset="0"/>
            </a:endParaRPr>
          </a:p>
        </p:txBody>
      </p:sp>
      <p:sp>
        <p:nvSpPr>
          <p:cNvPr id="9" name="Text Placeholder 2"/>
          <p:cNvSpPr txBox="1">
            <a:spLocks/>
          </p:cNvSpPr>
          <p:nvPr/>
        </p:nvSpPr>
        <p:spPr>
          <a:xfrm>
            <a:off x="821100" y="3511388"/>
            <a:ext cx="11002688" cy="725285"/>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457200" indent="-457200" defTabSz="914400">
              <a:lnSpc>
                <a:spcPct val="85000"/>
              </a:lnSpc>
              <a:spcBef>
                <a:spcPts val="768"/>
              </a:spcBef>
              <a:buClr>
                <a:srgbClr val="FFFFFF"/>
              </a:buClr>
              <a:buFontTx/>
              <a:buChar char="-"/>
            </a:pPr>
            <a:r>
              <a:rPr lang="en-US" sz="3200" noProof="1" smtClean="0">
                <a:solidFill>
                  <a:srgbClr val="FFFFFF"/>
                </a:solidFill>
                <a:latin typeface="Times New Roman" panose="02020603050405020304" pitchFamily="18" charset="0"/>
                <a:cs typeface="Times New Roman" panose="02020603050405020304" pitchFamily="18" charset="0"/>
              </a:rPr>
              <a:t>Exemple:</a:t>
            </a:r>
            <a:endParaRPr lang="fr-FR" sz="3200" noProof="1" smtClean="0">
              <a:solidFill>
                <a:srgbClr val="FFFFFF"/>
              </a:solidFill>
              <a:latin typeface="Times New Roman" panose="02020603050405020304" pitchFamily="18" charset="0"/>
              <a:cs typeface="Times New Roman" panose="02020603050405020304" pitchFamily="18" charset="0"/>
            </a:endParaRPr>
          </a:p>
        </p:txBody>
      </p:sp>
      <p:sp>
        <p:nvSpPr>
          <p:cNvPr id="3" name="Espace réservé du numéro de diapositive 2"/>
          <p:cNvSpPr>
            <a:spLocks noGrp="1"/>
          </p:cNvSpPr>
          <p:nvPr>
            <p:ph type="sldNum" sz="quarter" idx="12"/>
          </p:nvPr>
        </p:nvSpPr>
        <p:spPr/>
        <p:txBody>
          <a:bodyPr/>
          <a:lstStyle/>
          <a:p>
            <a:fld id="{C014DD1E-5D91-48A3-AD6D-45FBA980D106}" type="slidenum">
              <a:rPr lang="fr-FR" smtClean="0"/>
              <a:t>5</a:t>
            </a:fld>
            <a:r>
              <a:rPr lang="fr-FR" dirty="0" smtClean="0"/>
              <a:t>/16</a:t>
            </a:r>
            <a:endParaRPr lang="fr-FR" dirty="0"/>
          </a:p>
        </p:txBody>
      </p:sp>
      <p:pic>
        <p:nvPicPr>
          <p:cNvPr id="11" name="Image 10"/>
          <p:cNvPicPr>
            <a:picLocks noChangeAspect="1"/>
          </p:cNvPicPr>
          <p:nvPr/>
        </p:nvPicPr>
        <p:blipFill>
          <a:blip r:embed="rId3"/>
          <a:stretch>
            <a:fillRect/>
          </a:stretch>
        </p:blipFill>
        <p:spPr>
          <a:xfrm>
            <a:off x="2615090" y="4777295"/>
            <a:ext cx="7414707" cy="1460017"/>
          </a:xfrm>
          <a:prstGeom prst="rect">
            <a:avLst/>
          </a:prstGeom>
        </p:spPr>
      </p:pic>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845940" y="116632"/>
            <a:ext cx="8496944" cy="627864"/>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a:lstStyle>
          <a:p>
            <a:pPr marL="393192" indent="-393192" algn="ctr" defTabSz="914400">
              <a:lnSpc>
                <a:spcPct val="85000"/>
              </a:lnSpc>
              <a:spcBef>
                <a:spcPts val="768"/>
              </a:spcBef>
              <a:buClr>
                <a:srgbClr val="FFFFFF"/>
              </a:buClr>
            </a:pPr>
            <a:r>
              <a:rPr lang="fr-FR" noProof="1" smtClean="0"/>
              <a:t>Automate </a:t>
            </a:r>
            <a:r>
              <a:rPr lang="fr-FR" noProof="1"/>
              <a:t>cellulaire uniforme</a:t>
            </a:r>
            <a:endParaRPr lang="fr-FR" dirty="0"/>
          </a:p>
        </p:txBody>
      </p:sp>
      <p:sp>
        <p:nvSpPr>
          <p:cNvPr id="4" name="Text Placeholder 2"/>
          <p:cNvSpPr txBox="1">
            <a:spLocks/>
          </p:cNvSpPr>
          <p:nvPr/>
        </p:nvSpPr>
        <p:spPr>
          <a:xfrm>
            <a:off x="751719" y="1844824"/>
            <a:ext cx="11002688" cy="576064"/>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457200" indent="-457200" defTabSz="914400">
              <a:lnSpc>
                <a:spcPct val="85000"/>
              </a:lnSpc>
              <a:spcBef>
                <a:spcPts val="768"/>
              </a:spcBef>
              <a:buClr>
                <a:srgbClr val="FFFFFF"/>
              </a:buClr>
              <a:buFontTx/>
              <a:buChar char="-"/>
            </a:pPr>
            <a:r>
              <a:rPr lang="en-US" sz="3200" noProof="1" smtClean="0">
                <a:solidFill>
                  <a:srgbClr val="FFFFFF"/>
                </a:solidFill>
                <a:latin typeface="Times New Roman" panose="02020603050405020304" pitchFamily="18" charset="0"/>
                <a:cs typeface="Times New Roman" panose="02020603050405020304" pitchFamily="18" charset="0"/>
              </a:rPr>
              <a:t>Considérons un monde cellulaire:</a:t>
            </a:r>
            <a:endParaRPr lang="fr-FR" sz="3200" noProof="1" smtClean="0">
              <a:solidFill>
                <a:srgbClr val="FFFFFF"/>
              </a:solidFill>
              <a:latin typeface="Times New Roman" panose="02020603050405020304" pitchFamily="18" charset="0"/>
              <a:cs typeface="Times New Roman" panose="02020603050405020304" pitchFamily="18" charset="0"/>
            </a:endParaRPr>
          </a:p>
        </p:txBody>
      </p:sp>
      <p:sp>
        <p:nvSpPr>
          <p:cNvPr id="5" name="Text Placeholder 2"/>
          <p:cNvSpPr txBox="1">
            <a:spLocks/>
          </p:cNvSpPr>
          <p:nvPr/>
        </p:nvSpPr>
        <p:spPr>
          <a:xfrm>
            <a:off x="837828" y="1013400"/>
            <a:ext cx="10081120" cy="648072"/>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93192" indent="-393192" defTabSz="914400">
              <a:lnSpc>
                <a:spcPct val="85000"/>
              </a:lnSpc>
              <a:spcBef>
                <a:spcPts val="768"/>
              </a:spcBef>
              <a:buClr>
                <a:srgbClr val="FFFFFF"/>
              </a:buClr>
            </a:pPr>
            <a:r>
              <a:rPr lang="en-US" sz="4400" noProof="1" smtClean="0">
                <a:solidFill>
                  <a:srgbClr val="FFFFFF"/>
                </a:solidFill>
                <a:latin typeface="Times New Roman" panose="02020603050405020304" pitchFamily="18" charset="0"/>
                <a:cs typeface="Times New Roman" panose="02020603050405020304" pitchFamily="18" charset="0"/>
              </a:rPr>
              <a:t>I- Modèle:</a:t>
            </a:r>
            <a:endParaRPr lang="fr-FR" sz="4400" noProof="1" smtClean="0">
              <a:solidFill>
                <a:srgbClr val="FFFFFF"/>
              </a:solidFill>
              <a:latin typeface="Times New Roman" panose="02020603050405020304" pitchFamily="18" charset="0"/>
              <a:cs typeface="Times New Roman" panose="02020603050405020304" pitchFamily="18" charset="0"/>
            </a:endParaRPr>
          </a:p>
        </p:txBody>
      </p:sp>
      <p:pic>
        <p:nvPicPr>
          <p:cNvPr id="9" name="Image 8"/>
          <p:cNvPicPr>
            <a:picLocks noChangeAspect="1"/>
          </p:cNvPicPr>
          <p:nvPr/>
        </p:nvPicPr>
        <p:blipFill>
          <a:blip r:embed="rId3"/>
          <a:stretch>
            <a:fillRect/>
          </a:stretch>
        </p:blipFill>
        <p:spPr>
          <a:xfrm>
            <a:off x="1025435" y="2723946"/>
            <a:ext cx="10728971" cy="811612"/>
          </a:xfrm>
          <a:prstGeom prst="rect">
            <a:avLst/>
          </a:prstGeom>
        </p:spPr>
      </p:pic>
      <p:sp>
        <p:nvSpPr>
          <p:cNvPr id="10" name="Text Placeholder 2"/>
          <p:cNvSpPr txBox="1">
            <a:spLocks/>
          </p:cNvSpPr>
          <p:nvPr/>
        </p:nvSpPr>
        <p:spPr>
          <a:xfrm>
            <a:off x="837828" y="3838616"/>
            <a:ext cx="11002688" cy="786400"/>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457200" indent="-457200" defTabSz="914400">
              <a:lnSpc>
                <a:spcPct val="85000"/>
              </a:lnSpc>
              <a:spcBef>
                <a:spcPts val="768"/>
              </a:spcBef>
              <a:buClr>
                <a:srgbClr val="FFFFFF"/>
              </a:buClr>
              <a:buFontTx/>
              <a:buChar char="-"/>
            </a:pPr>
            <a:r>
              <a:rPr lang="en-US" sz="3200" noProof="1" smtClean="0">
                <a:solidFill>
                  <a:srgbClr val="FFFFFF"/>
                </a:solidFill>
                <a:latin typeface="Times New Roman" panose="02020603050405020304" pitchFamily="18" charset="0"/>
                <a:cs typeface="Times New Roman" panose="02020603050405020304" pitchFamily="18" charset="0"/>
              </a:rPr>
              <a:t>Chaque cellule du monde se trouve dans un certain état à un instant </a:t>
            </a:r>
            <a:r>
              <a:rPr lang="en-US" sz="3200" i="1" noProof="1" smtClean="0">
                <a:solidFill>
                  <a:srgbClr val="FFFFFF"/>
                </a:solidFill>
                <a:latin typeface="Times New Roman" panose="02020603050405020304" pitchFamily="18" charset="0"/>
                <a:cs typeface="Times New Roman" panose="02020603050405020304" pitchFamily="18" charset="0"/>
              </a:rPr>
              <a:t>t </a:t>
            </a:r>
            <a:r>
              <a:rPr lang="en-US" sz="3200" noProof="1" smtClean="0">
                <a:solidFill>
                  <a:srgbClr val="FFFFFF"/>
                </a:solidFill>
                <a:latin typeface="Times New Roman" panose="02020603050405020304" pitchFamily="18" charset="0"/>
                <a:cs typeface="Times New Roman" panose="02020603050405020304" pitchFamily="18" charset="0"/>
              </a:rPr>
              <a:t>donné:</a:t>
            </a:r>
            <a:endParaRPr lang="fr-FR" sz="3200" noProof="1" smtClean="0">
              <a:solidFill>
                <a:srgbClr val="FFFFFF"/>
              </a:solidFill>
              <a:latin typeface="Times New Roman" panose="02020603050405020304" pitchFamily="18" charset="0"/>
              <a:cs typeface="Times New Roman" panose="02020603050405020304" pitchFamily="18" charset="0"/>
            </a:endParaRPr>
          </a:p>
        </p:txBody>
      </p:sp>
      <p:sp>
        <p:nvSpPr>
          <p:cNvPr id="11" name="Text Placeholder 2"/>
          <p:cNvSpPr txBox="1">
            <a:spLocks/>
          </p:cNvSpPr>
          <p:nvPr/>
        </p:nvSpPr>
        <p:spPr>
          <a:xfrm>
            <a:off x="1025434" y="6074877"/>
            <a:ext cx="11002688" cy="576064"/>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defTabSz="914400">
              <a:lnSpc>
                <a:spcPct val="85000"/>
              </a:lnSpc>
              <a:spcBef>
                <a:spcPts val="768"/>
              </a:spcBef>
              <a:buClr>
                <a:srgbClr val="FFFFFF"/>
              </a:buClr>
            </a:pPr>
            <a:r>
              <a:rPr lang="en-US" sz="3200" noProof="1">
                <a:solidFill>
                  <a:srgbClr val="FFFFFF"/>
                </a:solidFill>
                <a:latin typeface="Times New Roman" panose="02020603050405020304" pitchFamily="18" charset="0"/>
                <a:cs typeface="Times New Roman" panose="02020603050405020304" pitchFamily="18" charset="0"/>
              </a:rPr>
              <a:t>A = {0 ; </a:t>
            </a:r>
            <a:r>
              <a:rPr lang="en-US" sz="3200" noProof="1" smtClean="0">
                <a:solidFill>
                  <a:srgbClr val="FFFFFF"/>
                </a:solidFill>
                <a:latin typeface="Times New Roman" panose="02020603050405020304" pitchFamily="18" charset="0"/>
                <a:cs typeface="Times New Roman" panose="02020603050405020304" pitchFamily="18" charset="0"/>
              </a:rPr>
              <a:t>1} = {noir ; bleu}</a:t>
            </a:r>
            <a:endParaRPr lang="fr-FR" sz="3200" noProof="1">
              <a:solidFill>
                <a:srgbClr val="FFFFFF"/>
              </a:solidFill>
              <a:latin typeface="Times New Roman" panose="02020603050405020304" pitchFamily="18" charset="0"/>
              <a:cs typeface="Times New Roman" panose="02020603050405020304" pitchFamily="18" charset="0"/>
            </a:endParaRPr>
          </a:p>
        </p:txBody>
      </p:sp>
      <p:pic>
        <p:nvPicPr>
          <p:cNvPr id="12" name="Image 11"/>
          <p:cNvPicPr>
            <a:picLocks noChangeAspect="1"/>
          </p:cNvPicPr>
          <p:nvPr/>
        </p:nvPicPr>
        <p:blipFill>
          <a:blip r:embed="rId4"/>
          <a:stretch>
            <a:fillRect/>
          </a:stretch>
        </p:blipFill>
        <p:spPr>
          <a:xfrm>
            <a:off x="1025435" y="5003838"/>
            <a:ext cx="10728971" cy="865937"/>
          </a:xfrm>
          <a:prstGeom prst="rect">
            <a:avLst/>
          </a:prstGeom>
        </p:spPr>
      </p:pic>
      <p:pic>
        <p:nvPicPr>
          <p:cNvPr id="13" name="Image 12"/>
          <p:cNvPicPr>
            <a:picLocks noChangeAspect="1"/>
          </p:cNvPicPr>
          <p:nvPr/>
        </p:nvPicPr>
        <p:blipFill>
          <a:blip r:embed="rId5"/>
          <a:stretch>
            <a:fillRect/>
          </a:stretch>
        </p:blipFill>
        <p:spPr>
          <a:xfrm>
            <a:off x="1025434" y="5001995"/>
            <a:ext cx="10728971" cy="867779"/>
          </a:xfrm>
          <a:prstGeom prst="rect">
            <a:avLst/>
          </a:prstGeom>
        </p:spPr>
      </p:pic>
      <p:sp>
        <p:nvSpPr>
          <p:cNvPr id="14" name="Text Placeholder 2"/>
          <p:cNvSpPr txBox="1">
            <a:spLocks/>
          </p:cNvSpPr>
          <p:nvPr/>
        </p:nvSpPr>
        <p:spPr>
          <a:xfrm>
            <a:off x="305354" y="5001994"/>
            <a:ext cx="820506" cy="867780"/>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defTabSz="914400">
              <a:lnSpc>
                <a:spcPct val="85000"/>
              </a:lnSpc>
              <a:spcBef>
                <a:spcPts val="768"/>
              </a:spcBef>
              <a:buClr>
                <a:srgbClr val="FFFFFF"/>
              </a:buClr>
            </a:pPr>
            <a:r>
              <a:rPr lang="en-US" sz="4800" i="1" noProof="1" smtClean="0">
                <a:solidFill>
                  <a:srgbClr val="FFFFFF"/>
                </a:solidFill>
                <a:latin typeface="Times New Roman" panose="02020603050405020304" pitchFamily="18" charset="0"/>
                <a:cs typeface="Times New Roman" panose="02020603050405020304" pitchFamily="18" charset="0"/>
              </a:rPr>
              <a:t>t</a:t>
            </a:r>
            <a:r>
              <a:rPr lang="en-US" sz="4800" noProof="1" smtClean="0">
                <a:solidFill>
                  <a:srgbClr val="FFFFFF"/>
                </a:solidFill>
                <a:latin typeface="Times New Roman" panose="02020603050405020304" pitchFamily="18" charset="0"/>
                <a:cs typeface="Times New Roman" panose="02020603050405020304" pitchFamily="18" charset="0"/>
              </a:rPr>
              <a:t>:</a:t>
            </a:r>
            <a:endParaRPr lang="fr-FR" sz="4800" noProof="1">
              <a:solidFill>
                <a:srgbClr val="FFFFFF"/>
              </a:solidFill>
              <a:latin typeface="Times New Roman" panose="02020603050405020304" pitchFamily="18" charset="0"/>
              <a:cs typeface="Times New Roman" panose="02020603050405020304" pitchFamily="18" charset="0"/>
            </a:endParaRPr>
          </a:p>
        </p:txBody>
      </p:sp>
      <p:sp>
        <p:nvSpPr>
          <p:cNvPr id="2" name="Espace réservé du numéro de diapositive 1"/>
          <p:cNvSpPr>
            <a:spLocks noGrp="1"/>
          </p:cNvSpPr>
          <p:nvPr>
            <p:ph type="sldNum" sz="quarter" idx="12"/>
          </p:nvPr>
        </p:nvSpPr>
        <p:spPr/>
        <p:txBody>
          <a:bodyPr/>
          <a:lstStyle/>
          <a:p>
            <a:fld id="{C014DD1E-5D91-48A3-AD6D-45FBA980D106}" type="slidenum">
              <a:rPr lang="fr-FR" smtClean="0"/>
              <a:t>6</a:t>
            </a:fld>
            <a:r>
              <a:rPr lang="fr-FR" dirty="0" smtClean="0"/>
              <a:t>/16</a:t>
            </a:r>
            <a:endParaRPr lang="fr-FR" dirty="0"/>
          </a:p>
        </p:txBody>
      </p:sp>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1"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845940" y="30025"/>
            <a:ext cx="8496944" cy="1329595"/>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a:lstStyle>
          <a:p>
            <a:pPr algn="ctr" defTabSz="914400">
              <a:spcBef>
                <a:spcPts val="0"/>
              </a:spcBef>
            </a:pPr>
            <a:r>
              <a:rPr lang="fr-FR" noProof="1" smtClean="0"/>
              <a:t>Automate </a:t>
            </a:r>
            <a:r>
              <a:rPr lang="fr-FR" noProof="1"/>
              <a:t>cellulaire uniforme</a:t>
            </a:r>
            <a:endParaRPr lang="fr-FR" dirty="0"/>
          </a:p>
          <a:p>
            <a:pPr algn="ctr" defTabSz="914400">
              <a:spcBef>
                <a:spcPts val="0"/>
              </a:spcBef>
            </a:pPr>
            <a:endParaRPr lang="fr-FR" noProof="1">
              <a:effectLst>
                <a:outerShdw blurRad="50800" dist="38100" dir="2700000" algn="tl">
                  <a:prstClr val="black">
                    <a:alpha val="40000"/>
                  </a:prstClr>
                </a:outerShdw>
              </a:effectLst>
              <a:latin typeface="Times New Roman" panose="02020603050405020304" pitchFamily="18" charset="0"/>
              <a:cs typeface="Times New Roman" panose="02020603050405020304" pitchFamily="18" charset="0"/>
            </a:endParaRPr>
          </a:p>
        </p:txBody>
      </p:sp>
      <p:sp>
        <p:nvSpPr>
          <p:cNvPr id="5" name="Text Placeholder 2"/>
          <p:cNvSpPr txBox="1">
            <a:spLocks/>
          </p:cNvSpPr>
          <p:nvPr/>
        </p:nvSpPr>
        <p:spPr>
          <a:xfrm>
            <a:off x="772763" y="764704"/>
            <a:ext cx="10081120" cy="648072"/>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93192" indent="-393192" defTabSz="914400">
              <a:lnSpc>
                <a:spcPct val="85000"/>
              </a:lnSpc>
              <a:spcBef>
                <a:spcPts val="768"/>
              </a:spcBef>
              <a:buClr>
                <a:srgbClr val="FFFFFF"/>
              </a:buClr>
            </a:pPr>
            <a:r>
              <a:rPr lang="en-US" sz="4400" noProof="1" smtClean="0">
                <a:solidFill>
                  <a:srgbClr val="FFFFFF"/>
                </a:solidFill>
                <a:latin typeface="Times New Roman" panose="02020603050405020304" pitchFamily="18" charset="0"/>
                <a:cs typeface="Times New Roman" panose="02020603050405020304" pitchFamily="18" charset="0"/>
              </a:rPr>
              <a:t>I- Modèle:</a:t>
            </a:r>
            <a:endParaRPr lang="fr-FR" sz="4400" noProof="1" smtClean="0">
              <a:solidFill>
                <a:srgbClr val="FFFFFF"/>
              </a:solidFill>
              <a:latin typeface="Times New Roman" panose="02020603050405020304" pitchFamily="18" charset="0"/>
              <a:cs typeface="Times New Roman" panose="02020603050405020304" pitchFamily="18" charset="0"/>
            </a:endParaRPr>
          </a:p>
        </p:txBody>
      </p:sp>
      <p:sp>
        <p:nvSpPr>
          <p:cNvPr id="6" name="Text Placeholder 2"/>
          <p:cNvSpPr txBox="1">
            <a:spLocks/>
          </p:cNvSpPr>
          <p:nvPr/>
        </p:nvSpPr>
        <p:spPr>
          <a:xfrm>
            <a:off x="765454" y="1518235"/>
            <a:ext cx="11002688" cy="576064"/>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457200" indent="-457200" defTabSz="914400">
              <a:lnSpc>
                <a:spcPct val="85000"/>
              </a:lnSpc>
              <a:spcBef>
                <a:spcPts val="768"/>
              </a:spcBef>
              <a:buClr>
                <a:srgbClr val="FFFFFF"/>
              </a:buClr>
              <a:buFontTx/>
              <a:buChar char="-"/>
            </a:pPr>
            <a:r>
              <a:rPr lang="en-US" sz="3200" noProof="1" smtClean="0">
                <a:solidFill>
                  <a:srgbClr val="FFFFFF"/>
                </a:solidFill>
                <a:latin typeface="Times New Roman" panose="02020603050405020304" pitchFamily="18" charset="0"/>
                <a:cs typeface="Times New Roman" panose="02020603050405020304" pitchFamily="18" charset="0"/>
              </a:rPr>
              <a:t>Considérons maintenant un automate cellulaire:</a:t>
            </a:r>
            <a:endParaRPr lang="fr-FR" sz="3200" noProof="1" smtClean="0">
              <a:solidFill>
                <a:srgbClr val="FFFFFF"/>
              </a:solidFill>
              <a:latin typeface="Times New Roman" panose="02020603050405020304" pitchFamily="18" charset="0"/>
              <a:cs typeface="Times New Roman" panose="02020603050405020304" pitchFamily="18" charset="0"/>
            </a:endParaRPr>
          </a:p>
        </p:txBody>
      </p:sp>
      <p:sp>
        <p:nvSpPr>
          <p:cNvPr id="7" name="Text Placeholder 2"/>
          <p:cNvSpPr txBox="1">
            <a:spLocks/>
          </p:cNvSpPr>
          <p:nvPr/>
        </p:nvSpPr>
        <p:spPr>
          <a:xfrm>
            <a:off x="1053852" y="2225385"/>
            <a:ext cx="11002688" cy="576064"/>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defTabSz="914400">
              <a:lnSpc>
                <a:spcPct val="85000"/>
              </a:lnSpc>
              <a:spcBef>
                <a:spcPts val="768"/>
              </a:spcBef>
              <a:buClr>
                <a:srgbClr val="FFFFFF"/>
              </a:buClr>
            </a:pPr>
            <a:r>
              <a:rPr lang="en-US" sz="3200" noProof="1">
                <a:solidFill>
                  <a:srgbClr val="FFFFFF"/>
                </a:solidFill>
                <a:latin typeface="Times New Roman" panose="02020603050405020304" pitchFamily="18" charset="0"/>
                <a:cs typeface="Times New Roman" panose="02020603050405020304" pitchFamily="18" charset="0"/>
              </a:rPr>
              <a:t>A = {0 ; 1} </a:t>
            </a:r>
            <a:r>
              <a:rPr lang="en-US" sz="3200" noProof="1" smtClean="0">
                <a:solidFill>
                  <a:srgbClr val="FFFFFF"/>
                </a:solidFill>
                <a:latin typeface="Times New Roman" panose="02020603050405020304" pitchFamily="18" charset="0"/>
                <a:cs typeface="Times New Roman" panose="02020603050405020304" pitchFamily="18" charset="0"/>
              </a:rPr>
              <a:t>= </a:t>
            </a:r>
            <a:r>
              <a:rPr lang="en-US" sz="3200" noProof="1">
                <a:solidFill>
                  <a:srgbClr val="FFFFFF"/>
                </a:solidFill>
                <a:latin typeface="Times New Roman" panose="02020603050405020304" pitchFamily="18" charset="0"/>
                <a:cs typeface="Times New Roman" panose="02020603050405020304" pitchFamily="18" charset="0"/>
              </a:rPr>
              <a:t>{noir ; bleu}</a:t>
            </a:r>
            <a:endParaRPr lang="fr-FR" sz="3200" noProof="1">
              <a:solidFill>
                <a:srgbClr val="FFFFFF"/>
              </a:solidFill>
              <a:latin typeface="Times New Roman" panose="02020603050405020304" pitchFamily="18" charset="0"/>
              <a:cs typeface="Times New Roman" panose="02020603050405020304" pitchFamily="18" charset="0"/>
            </a:endParaRPr>
          </a:p>
        </p:txBody>
      </p:sp>
      <p:pic>
        <p:nvPicPr>
          <p:cNvPr id="3" name="Image 2"/>
          <p:cNvPicPr>
            <a:picLocks noChangeAspect="1"/>
          </p:cNvPicPr>
          <p:nvPr/>
        </p:nvPicPr>
        <p:blipFill>
          <a:blip r:embed="rId3"/>
          <a:stretch>
            <a:fillRect/>
          </a:stretch>
        </p:blipFill>
        <p:spPr>
          <a:xfrm>
            <a:off x="3499016" y="5661248"/>
            <a:ext cx="5190792" cy="871572"/>
          </a:xfrm>
          <a:prstGeom prst="rect">
            <a:avLst/>
          </a:prstGeom>
        </p:spPr>
      </p:pic>
      <p:pic>
        <p:nvPicPr>
          <p:cNvPr id="18" name="Image 17"/>
          <p:cNvPicPr>
            <a:picLocks noChangeAspect="1"/>
          </p:cNvPicPr>
          <p:nvPr/>
        </p:nvPicPr>
        <p:blipFill>
          <a:blip r:embed="rId4"/>
          <a:stretch>
            <a:fillRect/>
          </a:stretch>
        </p:blipFill>
        <p:spPr>
          <a:xfrm>
            <a:off x="10624456" y="2907883"/>
            <a:ext cx="1488853" cy="2537345"/>
          </a:xfrm>
          <a:prstGeom prst="rect">
            <a:avLst/>
          </a:prstGeom>
        </p:spPr>
      </p:pic>
      <p:pic>
        <p:nvPicPr>
          <p:cNvPr id="19" name="Image 18"/>
          <p:cNvPicPr>
            <a:picLocks noChangeAspect="1"/>
          </p:cNvPicPr>
          <p:nvPr/>
        </p:nvPicPr>
        <p:blipFill>
          <a:blip r:embed="rId5"/>
          <a:stretch>
            <a:fillRect/>
          </a:stretch>
        </p:blipFill>
        <p:spPr>
          <a:xfrm>
            <a:off x="9122850" y="2907960"/>
            <a:ext cx="1515154" cy="2537345"/>
          </a:xfrm>
          <a:prstGeom prst="rect">
            <a:avLst/>
          </a:prstGeom>
        </p:spPr>
      </p:pic>
      <p:pic>
        <p:nvPicPr>
          <p:cNvPr id="21" name="Image 20"/>
          <p:cNvPicPr>
            <a:picLocks noChangeAspect="1"/>
          </p:cNvPicPr>
          <p:nvPr/>
        </p:nvPicPr>
        <p:blipFill>
          <a:blip r:embed="rId6"/>
          <a:stretch>
            <a:fillRect/>
          </a:stretch>
        </p:blipFill>
        <p:spPr>
          <a:xfrm>
            <a:off x="7656472" y="2907883"/>
            <a:ext cx="1483996" cy="2537345"/>
          </a:xfrm>
          <a:prstGeom prst="rect">
            <a:avLst/>
          </a:prstGeom>
        </p:spPr>
      </p:pic>
      <p:pic>
        <p:nvPicPr>
          <p:cNvPr id="22" name="Image 21"/>
          <p:cNvPicPr>
            <a:picLocks noChangeAspect="1"/>
          </p:cNvPicPr>
          <p:nvPr/>
        </p:nvPicPr>
        <p:blipFill>
          <a:blip r:embed="rId7"/>
          <a:stretch>
            <a:fillRect/>
          </a:stretch>
        </p:blipFill>
        <p:spPr>
          <a:xfrm>
            <a:off x="6179265" y="2907103"/>
            <a:ext cx="1483996" cy="2537345"/>
          </a:xfrm>
          <a:prstGeom prst="rect">
            <a:avLst/>
          </a:prstGeom>
        </p:spPr>
      </p:pic>
      <p:pic>
        <p:nvPicPr>
          <p:cNvPr id="23" name="Image 22"/>
          <p:cNvPicPr>
            <a:picLocks noChangeAspect="1"/>
          </p:cNvPicPr>
          <p:nvPr/>
        </p:nvPicPr>
        <p:blipFill>
          <a:blip r:embed="rId8"/>
          <a:stretch>
            <a:fillRect/>
          </a:stretch>
        </p:blipFill>
        <p:spPr>
          <a:xfrm>
            <a:off x="4674117" y="2906323"/>
            <a:ext cx="1515154" cy="2537345"/>
          </a:xfrm>
          <a:prstGeom prst="rect">
            <a:avLst/>
          </a:prstGeom>
        </p:spPr>
      </p:pic>
      <p:pic>
        <p:nvPicPr>
          <p:cNvPr id="24" name="Image 23"/>
          <p:cNvPicPr>
            <a:picLocks noChangeAspect="1"/>
          </p:cNvPicPr>
          <p:nvPr/>
        </p:nvPicPr>
        <p:blipFill>
          <a:blip r:embed="rId9"/>
          <a:stretch>
            <a:fillRect/>
          </a:stretch>
        </p:blipFill>
        <p:spPr>
          <a:xfrm>
            <a:off x="3196307" y="2906323"/>
            <a:ext cx="1483996" cy="2537345"/>
          </a:xfrm>
          <a:prstGeom prst="rect">
            <a:avLst/>
          </a:prstGeom>
        </p:spPr>
      </p:pic>
      <p:pic>
        <p:nvPicPr>
          <p:cNvPr id="33" name="Image 32"/>
          <p:cNvPicPr>
            <a:picLocks noChangeAspect="1"/>
          </p:cNvPicPr>
          <p:nvPr/>
        </p:nvPicPr>
        <p:blipFill>
          <a:blip r:embed="rId10"/>
          <a:stretch>
            <a:fillRect/>
          </a:stretch>
        </p:blipFill>
        <p:spPr>
          <a:xfrm>
            <a:off x="1796095" y="2906323"/>
            <a:ext cx="1418433" cy="2532663"/>
          </a:xfrm>
          <a:prstGeom prst="rect">
            <a:avLst/>
          </a:prstGeom>
        </p:spPr>
      </p:pic>
      <p:pic>
        <p:nvPicPr>
          <p:cNvPr id="41" name="Image 40"/>
          <p:cNvPicPr>
            <a:picLocks noChangeAspect="1"/>
          </p:cNvPicPr>
          <p:nvPr/>
        </p:nvPicPr>
        <p:blipFill>
          <a:blip r:embed="rId11"/>
          <a:stretch>
            <a:fillRect/>
          </a:stretch>
        </p:blipFill>
        <p:spPr>
          <a:xfrm>
            <a:off x="415442" y="2906322"/>
            <a:ext cx="1402521" cy="2532663"/>
          </a:xfrm>
          <a:prstGeom prst="rect">
            <a:avLst/>
          </a:prstGeom>
        </p:spPr>
      </p:pic>
      <p:sp>
        <p:nvSpPr>
          <p:cNvPr id="44" name="Text Placeholder 2"/>
          <p:cNvSpPr txBox="1">
            <a:spLocks/>
          </p:cNvSpPr>
          <p:nvPr/>
        </p:nvSpPr>
        <p:spPr>
          <a:xfrm>
            <a:off x="11134972" y="4797152"/>
            <a:ext cx="576064" cy="467875"/>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defTabSz="914400">
              <a:lnSpc>
                <a:spcPct val="85000"/>
              </a:lnSpc>
              <a:spcBef>
                <a:spcPts val="768"/>
              </a:spcBef>
              <a:buClr>
                <a:srgbClr val="FFFFFF"/>
              </a:buClr>
            </a:pPr>
            <a:r>
              <a:rPr lang="en-US" sz="1800" i="1" noProof="1" smtClean="0">
                <a:solidFill>
                  <a:srgbClr val="FFFFFF"/>
                </a:solidFill>
                <a:latin typeface="Times New Roman" panose="02020603050405020304" pitchFamily="18" charset="0"/>
                <a:cs typeface="Times New Roman" panose="02020603050405020304" pitchFamily="18" charset="0"/>
              </a:rPr>
              <a:t>0</a:t>
            </a:r>
            <a:endParaRPr lang="fr-FR" sz="1800" noProof="1">
              <a:solidFill>
                <a:srgbClr val="FFFFFF"/>
              </a:solidFill>
              <a:latin typeface="Times New Roman" panose="02020603050405020304" pitchFamily="18" charset="0"/>
              <a:cs typeface="Times New Roman" panose="02020603050405020304" pitchFamily="18" charset="0"/>
            </a:endParaRPr>
          </a:p>
        </p:txBody>
      </p:sp>
      <p:sp>
        <p:nvSpPr>
          <p:cNvPr id="45" name="Text Placeholder 2"/>
          <p:cNvSpPr txBox="1">
            <a:spLocks/>
          </p:cNvSpPr>
          <p:nvPr/>
        </p:nvSpPr>
        <p:spPr>
          <a:xfrm>
            <a:off x="9702366" y="4833155"/>
            <a:ext cx="673606" cy="395867"/>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defTabSz="914400">
              <a:lnSpc>
                <a:spcPct val="85000"/>
              </a:lnSpc>
              <a:spcBef>
                <a:spcPts val="768"/>
              </a:spcBef>
              <a:buClr>
                <a:srgbClr val="FFFFFF"/>
              </a:buClr>
            </a:pPr>
            <a:r>
              <a:rPr lang="en-US" sz="1800" i="1" noProof="1">
                <a:solidFill>
                  <a:srgbClr val="FFFFFF"/>
                </a:solidFill>
                <a:latin typeface="Times New Roman" panose="02020603050405020304" pitchFamily="18" charset="0"/>
                <a:cs typeface="Times New Roman" panose="02020603050405020304" pitchFamily="18" charset="0"/>
              </a:rPr>
              <a:t>1</a:t>
            </a:r>
            <a:endParaRPr lang="fr-FR" sz="1800" noProof="1">
              <a:solidFill>
                <a:srgbClr val="FFFFFF"/>
              </a:solidFill>
              <a:latin typeface="Times New Roman" panose="02020603050405020304" pitchFamily="18" charset="0"/>
              <a:cs typeface="Times New Roman" panose="02020603050405020304" pitchFamily="18" charset="0"/>
            </a:endParaRPr>
          </a:p>
        </p:txBody>
      </p:sp>
      <p:sp>
        <p:nvSpPr>
          <p:cNvPr id="46" name="Text Placeholder 2"/>
          <p:cNvSpPr txBox="1">
            <a:spLocks/>
          </p:cNvSpPr>
          <p:nvPr/>
        </p:nvSpPr>
        <p:spPr>
          <a:xfrm>
            <a:off x="6734382" y="4833154"/>
            <a:ext cx="673606" cy="395867"/>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defTabSz="914400">
              <a:lnSpc>
                <a:spcPct val="85000"/>
              </a:lnSpc>
              <a:spcBef>
                <a:spcPts val="768"/>
              </a:spcBef>
              <a:buClr>
                <a:srgbClr val="FFFFFF"/>
              </a:buClr>
            </a:pPr>
            <a:r>
              <a:rPr lang="en-US" sz="1800" i="1" noProof="1">
                <a:solidFill>
                  <a:srgbClr val="FFFFFF"/>
                </a:solidFill>
                <a:latin typeface="Times New Roman" panose="02020603050405020304" pitchFamily="18" charset="0"/>
                <a:cs typeface="Times New Roman" panose="02020603050405020304" pitchFamily="18" charset="0"/>
              </a:rPr>
              <a:t>1</a:t>
            </a:r>
            <a:endParaRPr lang="fr-FR" sz="1800" noProof="1">
              <a:solidFill>
                <a:srgbClr val="FFFFFF"/>
              </a:solidFill>
              <a:latin typeface="Times New Roman" panose="02020603050405020304" pitchFamily="18" charset="0"/>
              <a:cs typeface="Times New Roman" panose="02020603050405020304" pitchFamily="18" charset="0"/>
            </a:endParaRPr>
          </a:p>
        </p:txBody>
      </p:sp>
      <p:sp>
        <p:nvSpPr>
          <p:cNvPr id="47" name="Text Placeholder 2"/>
          <p:cNvSpPr txBox="1">
            <a:spLocks/>
          </p:cNvSpPr>
          <p:nvPr/>
        </p:nvSpPr>
        <p:spPr>
          <a:xfrm>
            <a:off x="5210800" y="4833154"/>
            <a:ext cx="673606" cy="395867"/>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defTabSz="914400">
              <a:lnSpc>
                <a:spcPct val="85000"/>
              </a:lnSpc>
              <a:spcBef>
                <a:spcPts val="768"/>
              </a:spcBef>
              <a:buClr>
                <a:srgbClr val="FFFFFF"/>
              </a:buClr>
            </a:pPr>
            <a:r>
              <a:rPr lang="en-US" sz="1800" i="1" noProof="1">
                <a:solidFill>
                  <a:srgbClr val="FFFFFF"/>
                </a:solidFill>
                <a:latin typeface="Times New Roman" panose="02020603050405020304" pitchFamily="18" charset="0"/>
                <a:cs typeface="Times New Roman" panose="02020603050405020304" pitchFamily="18" charset="0"/>
              </a:rPr>
              <a:t>1</a:t>
            </a:r>
            <a:endParaRPr lang="fr-FR" sz="1800" noProof="1">
              <a:solidFill>
                <a:srgbClr val="FFFFFF"/>
              </a:solidFill>
              <a:latin typeface="Times New Roman" panose="02020603050405020304" pitchFamily="18" charset="0"/>
              <a:cs typeface="Times New Roman" panose="02020603050405020304" pitchFamily="18" charset="0"/>
            </a:endParaRPr>
          </a:p>
        </p:txBody>
      </p:sp>
      <p:sp>
        <p:nvSpPr>
          <p:cNvPr id="48" name="Text Placeholder 2"/>
          <p:cNvSpPr txBox="1">
            <a:spLocks/>
          </p:cNvSpPr>
          <p:nvPr/>
        </p:nvSpPr>
        <p:spPr>
          <a:xfrm>
            <a:off x="2348460" y="4847527"/>
            <a:ext cx="673606" cy="395867"/>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defTabSz="914400">
              <a:lnSpc>
                <a:spcPct val="85000"/>
              </a:lnSpc>
              <a:spcBef>
                <a:spcPts val="768"/>
              </a:spcBef>
              <a:buClr>
                <a:srgbClr val="FFFFFF"/>
              </a:buClr>
            </a:pPr>
            <a:r>
              <a:rPr lang="en-US" sz="1800" i="1" noProof="1">
                <a:solidFill>
                  <a:srgbClr val="FFFFFF"/>
                </a:solidFill>
                <a:latin typeface="Times New Roman" panose="02020603050405020304" pitchFamily="18" charset="0"/>
                <a:cs typeface="Times New Roman" panose="02020603050405020304" pitchFamily="18" charset="0"/>
              </a:rPr>
              <a:t>1</a:t>
            </a:r>
            <a:endParaRPr lang="fr-FR" sz="1800" noProof="1">
              <a:solidFill>
                <a:srgbClr val="FFFFFF"/>
              </a:solidFill>
              <a:latin typeface="Times New Roman" panose="02020603050405020304" pitchFamily="18" charset="0"/>
              <a:cs typeface="Times New Roman" panose="02020603050405020304" pitchFamily="18" charset="0"/>
            </a:endParaRPr>
          </a:p>
        </p:txBody>
      </p:sp>
      <p:sp>
        <p:nvSpPr>
          <p:cNvPr id="49" name="Text Placeholder 2"/>
          <p:cNvSpPr txBox="1">
            <a:spLocks/>
          </p:cNvSpPr>
          <p:nvPr/>
        </p:nvSpPr>
        <p:spPr>
          <a:xfrm>
            <a:off x="8219858" y="4795462"/>
            <a:ext cx="576064" cy="467875"/>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defTabSz="914400">
              <a:lnSpc>
                <a:spcPct val="85000"/>
              </a:lnSpc>
              <a:spcBef>
                <a:spcPts val="768"/>
              </a:spcBef>
              <a:buClr>
                <a:srgbClr val="FFFFFF"/>
              </a:buClr>
            </a:pPr>
            <a:r>
              <a:rPr lang="en-US" sz="1800" i="1" noProof="1" smtClean="0">
                <a:solidFill>
                  <a:srgbClr val="FFFFFF"/>
                </a:solidFill>
                <a:latin typeface="Times New Roman" panose="02020603050405020304" pitchFamily="18" charset="0"/>
                <a:cs typeface="Times New Roman" panose="02020603050405020304" pitchFamily="18" charset="0"/>
              </a:rPr>
              <a:t>0</a:t>
            </a:r>
            <a:endParaRPr lang="fr-FR" sz="1800" noProof="1">
              <a:solidFill>
                <a:srgbClr val="FFFFFF"/>
              </a:solidFill>
              <a:latin typeface="Times New Roman" panose="02020603050405020304" pitchFamily="18" charset="0"/>
              <a:cs typeface="Times New Roman" panose="02020603050405020304" pitchFamily="18" charset="0"/>
            </a:endParaRPr>
          </a:p>
        </p:txBody>
      </p:sp>
      <p:sp>
        <p:nvSpPr>
          <p:cNvPr id="50" name="Text Placeholder 2"/>
          <p:cNvSpPr txBox="1">
            <a:spLocks/>
          </p:cNvSpPr>
          <p:nvPr/>
        </p:nvSpPr>
        <p:spPr>
          <a:xfrm>
            <a:off x="3759639" y="4795463"/>
            <a:ext cx="576064" cy="467875"/>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defTabSz="914400">
              <a:lnSpc>
                <a:spcPct val="85000"/>
              </a:lnSpc>
              <a:spcBef>
                <a:spcPts val="768"/>
              </a:spcBef>
              <a:buClr>
                <a:srgbClr val="FFFFFF"/>
              </a:buClr>
            </a:pPr>
            <a:r>
              <a:rPr lang="en-US" sz="1800" i="1" noProof="1" smtClean="0">
                <a:solidFill>
                  <a:srgbClr val="FFFFFF"/>
                </a:solidFill>
                <a:latin typeface="Times New Roman" panose="02020603050405020304" pitchFamily="18" charset="0"/>
                <a:cs typeface="Times New Roman" panose="02020603050405020304" pitchFamily="18" charset="0"/>
              </a:rPr>
              <a:t>0</a:t>
            </a:r>
            <a:endParaRPr lang="fr-FR" sz="1800" noProof="1">
              <a:solidFill>
                <a:srgbClr val="FFFFFF"/>
              </a:solidFill>
              <a:latin typeface="Times New Roman" panose="02020603050405020304" pitchFamily="18" charset="0"/>
              <a:cs typeface="Times New Roman" panose="02020603050405020304" pitchFamily="18" charset="0"/>
            </a:endParaRPr>
          </a:p>
        </p:txBody>
      </p:sp>
      <p:sp>
        <p:nvSpPr>
          <p:cNvPr id="51" name="Text Placeholder 2"/>
          <p:cNvSpPr txBox="1">
            <a:spLocks/>
          </p:cNvSpPr>
          <p:nvPr/>
        </p:nvSpPr>
        <p:spPr>
          <a:xfrm>
            <a:off x="929403" y="4795463"/>
            <a:ext cx="576064" cy="467875"/>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defTabSz="914400">
              <a:lnSpc>
                <a:spcPct val="85000"/>
              </a:lnSpc>
              <a:spcBef>
                <a:spcPts val="768"/>
              </a:spcBef>
              <a:buClr>
                <a:srgbClr val="FFFFFF"/>
              </a:buClr>
            </a:pPr>
            <a:r>
              <a:rPr lang="en-US" sz="1800" i="1" noProof="1" smtClean="0">
                <a:solidFill>
                  <a:srgbClr val="FFFFFF"/>
                </a:solidFill>
                <a:latin typeface="Times New Roman" panose="02020603050405020304" pitchFamily="18" charset="0"/>
                <a:cs typeface="Times New Roman" panose="02020603050405020304" pitchFamily="18" charset="0"/>
              </a:rPr>
              <a:t>0</a:t>
            </a:r>
            <a:endParaRPr lang="fr-FR" sz="1800" noProof="1">
              <a:solidFill>
                <a:srgbClr val="FFFFFF"/>
              </a:solidFill>
              <a:latin typeface="Times New Roman" panose="02020603050405020304" pitchFamily="18" charset="0"/>
              <a:cs typeface="Times New Roman" panose="02020603050405020304" pitchFamily="18" charset="0"/>
            </a:endParaRPr>
          </a:p>
        </p:txBody>
      </p:sp>
      <p:sp>
        <p:nvSpPr>
          <p:cNvPr id="2" name="Espace réservé du numéro de diapositive 1"/>
          <p:cNvSpPr>
            <a:spLocks noGrp="1"/>
          </p:cNvSpPr>
          <p:nvPr>
            <p:ph type="sldNum" sz="quarter" idx="12"/>
          </p:nvPr>
        </p:nvSpPr>
        <p:spPr/>
        <p:txBody>
          <a:bodyPr/>
          <a:lstStyle/>
          <a:p>
            <a:fld id="{C014DD1E-5D91-48A3-AD6D-45FBA980D106}" type="slidenum">
              <a:rPr lang="fr-FR" smtClean="0"/>
              <a:t>7</a:t>
            </a:fld>
            <a:r>
              <a:rPr lang="fr-FR" dirty="0" smtClean="0"/>
              <a:t>/16</a:t>
            </a:r>
            <a:endParaRPr lang="fr-FR" dirty="0"/>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p:cTn id="22" dur="500" fill="hold"/>
                                        <p:tgtEl>
                                          <p:spTgt spid="19"/>
                                        </p:tgtEl>
                                        <p:attrNameLst>
                                          <p:attrName>ppt_w</p:attrName>
                                        </p:attrNameLst>
                                      </p:cBhvr>
                                      <p:tavLst>
                                        <p:tav tm="0">
                                          <p:val>
                                            <p:fltVal val="0"/>
                                          </p:val>
                                        </p:tav>
                                        <p:tav tm="100000">
                                          <p:val>
                                            <p:strVal val="#ppt_w"/>
                                          </p:val>
                                        </p:tav>
                                      </p:tavLst>
                                    </p:anim>
                                    <p:anim calcmode="lin" valueType="num">
                                      <p:cBhvr>
                                        <p:cTn id="23" dur="500" fill="hold"/>
                                        <p:tgtEl>
                                          <p:spTgt spid="19"/>
                                        </p:tgtEl>
                                        <p:attrNameLst>
                                          <p:attrName>ppt_h</p:attrName>
                                        </p:attrNameLst>
                                      </p:cBhvr>
                                      <p:tavLst>
                                        <p:tav tm="0">
                                          <p:val>
                                            <p:fltVal val="0"/>
                                          </p:val>
                                        </p:tav>
                                        <p:tav tm="100000">
                                          <p:val>
                                            <p:strVal val="#ppt_h"/>
                                          </p:val>
                                        </p:tav>
                                      </p:tavLst>
                                    </p:anim>
                                    <p:animEffect transition="in" filter="fade">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p:cTn id="29" dur="500" fill="hold"/>
                                        <p:tgtEl>
                                          <p:spTgt spid="21"/>
                                        </p:tgtEl>
                                        <p:attrNameLst>
                                          <p:attrName>ppt_w</p:attrName>
                                        </p:attrNameLst>
                                      </p:cBhvr>
                                      <p:tavLst>
                                        <p:tav tm="0">
                                          <p:val>
                                            <p:fltVal val="0"/>
                                          </p:val>
                                        </p:tav>
                                        <p:tav tm="100000">
                                          <p:val>
                                            <p:strVal val="#ppt_w"/>
                                          </p:val>
                                        </p:tav>
                                      </p:tavLst>
                                    </p:anim>
                                    <p:anim calcmode="lin" valueType="num">
                                      <p:cBhvr>
                                        <p:cTn id="30" dur="500" fill="hold"/>
                                        <p:tgtEl>
                                          <p:spTgt spid="21"/>
                                        </p:tgtEl>
                                        <p:attrNameLst>
                                          <p:attrName>ppt_h</p:attrName>
                                        </p:attrNameLst>
                                      </p:cBhvr>
                                      <p:tavLst>
                                        <p:tav tm="0">
                                          <p:val>
                                            <p:fltVal val="0"/>
                                          </p:val>
                                        </p:tav>
                                        <p:tav tm="100000">
                                          <p:val>
                                            <p:strVal val="#ppt_h"/>
                                          </p:val>
                                        </p:tav>
                                      </p:tavLst>
                                    </p:anim>
                                    <p:animEffect transition="in" filter="fade">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p:cTn id="36" dur="500" fill="hold"/>
                                        <p:tgtEl>
                                          <p:spTgt spid="22"/>
                                        </p:tgtEl>
                                        <p:attrNameLst>
                                          <p:attrName>ppt_w</p:attrName>
                                        </p:attrNameLst>
                                      </p:cBhvr>
                                      <p:tavLst>
                                        <p:tav tm="0">
                                          <p:val>
                                            <p:fltVal val="0"/>
                                          </p:val>
                                        </p:tav>
                                        <p:tav tm="100000">
                                          <p:val>
                                            <p:strVal val="#ppt_w"/>
                                          </p:val>
                                        </p:tav>
                                      </p:tavLst>
                                    </p:anim>
                                    <p:anim calcmode="lin" valueType="num">
                                      <p:cBhvr>
                                        <p:cTn id="37" dur="500" fill="hold"/>
                                        <p:tgtEl>
                                          <p:spTgt spid="22"/>
                                        </p:tgtEl>
                                        <p:attrNameLst>
                                          <p:attrName>ppt_h</p:attrName>
                                        </p:attrNameLst>
                                      </p:cBhvr>
                                      <p:tavLst>
                                        <p:tav tm="0">
                                          <p:val>
                                            <p:fltVal val="0"/>
                                          </p:val>
                                        </p:tav>
                                        <p:tav tm="100000">
                                          <p:val>
                                            <p:strVal val="#ppt_h"/>
                                          </p:val>
                                        </p:tav>
                                      </p:tavLst>
                                    </p:anim>
                                    <p:animEffect transition="in" filter="fade">
                                      <p:cBhvr>
                                        <p:cTn id="38" dur="500"/>
                                        <p:tgtEl>
                                          <p:spTgt spid="22"/>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p:cTn id="43" dur="500" fill="hold"/>
                                        <p:tgtEl>
                                          <p:spTgt spid="23"/>
                                        </p:tgtEl>
                                        <p:attrNameLst>
                                          <p:attrName>ppt_w</p:attrName>
                                        </p:attrNameLst>
                                      </p:cBhvr>
                                      <p:tavLst>
                                        <p:tav tm="0">
                                          <p:val>
                                            <p:fltVal val="0"/>
                                          </p:val>
                                        </p:tav>
                                        <p:tav tm="100000">
                                          <p:val>
                                            <p:strVal val="#ppt_w"/>
                                          </p:val>
                                        </p:tav>
                                      </p:tavLst>
                                    </p:anim>
                                    <p:anim calcmode="lin" valueType="num">
                                      <p:cBhvr>
                                        <p:cTn id="44" dur="500" fill="hold"/>
                                        <p:tgtEl>
                                          <p:spTgt spid="23"/>
                                        </p:tgtEl>
                                        <p:attrNameLst>
                                          <p:attrName>ppt_h</p:attrName>
                                        </p:attrNameLst>
                                      </p:cBhvr>
                                      <p:tavLst>
                                        <p:tav tm="0">
                                          <p:val>
                                            <p:fltVal val="0"/>
                                          </p:val>
                                        </p:tav>
                                        <p:tav tm="100000">
                                          <p:val>
                                            <p:strVal val="#ppt_h"/>
                                          </p:val>
                                        </p:tav>
                                      </p:tavLst>
                                    </p:anim>
                                    <p:animEffect transition="in" filter="fade">
                                      <p:cBhvr>
                                        <p:cTn id="45" dur="500"/>
                                        <p:tgtEl>
                                          <p:spTgt spid="23"/>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nodeType="clickEffect">
                                  <p:stCondLst>
                                    <p:cond delay="0"/>
                                  </p:stCondLst>
                                  <p:childTnLst>
                                    <p:set>
                                      <p:cBhvr>
                                        <p:cTn id="49" dur="1" fill="hold">
                                          <p:stCondLst>
                                            <p:cond delay="0"/>
                                          </p:stCondLst>
                                        </p:cTn>
                                        <p:tgtEl>
                                          <p:spTgt spid="24"/>
                                        </p:tgtEl>
                                        <p:attrNameLst>
                                          <p:attrName>style.visibility</p:attrName>
                                        </p:attrNameLst>
                                      </p:cBhvr>
                                      <p:to>
                                        <p:strVal val="visible"/>
                                      </p:to>
                                    </p:set>
                                    <p:anim calcmode="lin" valueType="num">
                                      <p:cBhvr>
                                        <p:cTn id="50" dur="500" fill="hold"/>
                                        <p:tgtEl>
                                          <p:spTgt spid="24"/>
                                        </p:tgtEl>
                                        <p:attrNameLst>
                                          <p:attrName>ppt_w</p:attrName>
                                        </p:attrNameLst>
                                      </p:cBhvr>
                                      <p:tavLst>
                                        <p:tav tm="0">
                                          <p:val>
                                            <p:fltVal val="0"/>
                                          </p:val>
                                        </p:tav>
                                        <p:tav tm="100000">
                                          <p:val>
                                            <p:strVal val="#ppt_w"/>
                                          </p:val>
                                        </p:tav>
                                      </p:tavLst>
                                    </p:anim>
                                    <p:anim calcmode="lin" valueType="num">
                                      <p:cBhvr>
                                        <p:cTn id="51" dur="500" fill="hold"/>
                                        <p:tgtEl>
                                          <p:spTgt spid="24"/>
                                        </p:tgtEl>
                                        <p:attrNameLst>
                                          <p:attrName>ppt_h</p:attrName>
                                        </p:attrNameLst>
                                      </p:cBhvr>
                                      <p:tavLst>
                                        <p:tav tm="0">
                                          <p:val>
                                            <p:fltVal val="0"/>
                                          </p:val>
                                        </p:tav>
                                        <p:tav tm="100000">
                                          <p:val>
                                            <p:strVal val="#ppt_h"/>
                                          </p:val>
                                        </p:tav>
                                      </p:tavLst>
                                    </p:anim>
                                    <p:animEffect transition="in" filter="fade">
                                      <p:cBhvr>
                                        <p:cTn id="52" dur="500"/>
                                        <p:tgtEl>
                                          <p:spTgt spid="24"/>
                                        </p:tgtEl>
                                      </p:cBhvr>
                                    </p:animEffect>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nodeType="clickEffect">
                                  <p:stCondLst>
                                    <p:cond delay="0"/>
                                  </p:stCondLst>
                                  <p:childTnLst>
                                    <p:set>
                                      <p:cBhvr>
                                        <p:cTn id="56" dur="1" fill="hold">
                                          <p:stCondLst>
                                            <p:cond delay="0"/>
                                          </p:stCondLst>
                                        </p:cTn>
                                        <p:tgtEl>
                                          <p:spTgt spid="33"/>
                                        </p:tgtEl>
                                        <p:attrNameLst>
                                          <p:attrName>style.visibility</p:attrName>
                                        </p:attrNameLst>
                                      </p:cBhvr>
                                      <p:to>
                                        <p:strVal val="visible"/>
                                      </p:to>
                                    </p:set>
                                    <p:anim calcmode="lin" valueType="num">
                                      <p:cBhvr>
                                        <p:cTn id="57" dur="500" fill="hold"/>
                                        <p:tgtEl>
                                          <p:spTgt spid="33"/>
                                        </p:tgtEl>
                                        <p:attrNameLst>
                                          <p:attrName>ppt_w</p:attrName>
                                        </p:attrNameLst>
                                      </p:cBhvr>
                                      <p:tavLst>
                                        <p:tav tm="0">
                                          <p:val>
                                            <p:fltVal val="0"/>
                                          </p:val>
                                        </p:tav>
                                        <p:tav tm="100000">
                                          <p:val>
                                            <p:strVal val="#ppt_w"/>
                                          </p:val>
                                        </p:tav>
                                      </p:tavLst>
                                    </p:anim>
                                    <p:anim calcmode="lin" valueType="num">
                                      <p:cBhvr>
                                        <p:cTn id="58" dur="500" fill="hold"/>
                                        <p:tgtEl>
                                          <p:spTgt spid="33"/>
                                        </p:tgtEl>
                                        <p:attrNameLst>
                                          <p:attrName>ppt_h</p:attrName>
                                        </p:attrNameLst>
                                      </p:cBhvr>
                                      <p:tavLst>
                                        <p:tav tm="0">
                                          <p:val>
                                            <p:fltVal val="0"/>
                                          </p:val>
                                        </p:tav>
                                        <p:tav tm="100000">
                                          <p:val>
                                            <p:strVal val="#ppt_h"/>
                                          </p:val>
                                        </p:tav>
                                      </p:tavLst>
                                    </p:anim>
                                    <p:animEffect transition="in" filter="fade">
                                      <p:cBhvr>
                                        <p:cTn id="59" dur="500"/>
                                        <p:tgtEl>
                                          <p:spTgt spid="33"/>
                                        </p:tgtEl>
                                      </p:cBhvr>
                                    </p:animEffect>
                                  </p:childTnLst>
                                </p:cTn>
                              </p:par>
                            </p:childTnLst>
                          </p:cTn>
                        </p:par>
                      </p:childTnLst>
                    </p:cTn>
                  </p:par>
                  <p:par>
                    <p:cTn id="60" fill="hold">
                      <p:stCondLst>
                        <p:cond delay="indefinite"/>
                      </p:stCondLst>
                      <p:childTnLst>
                        <p:par>
                          <p:cTn id="61" fill="hold">
                            <p:stCondLst>
                              <p:cond delay="0"/>
                            </p:stCondLst>
                            <p:childTnLst>
                              <p:par>
                                <p:cTn id="62" presetID="53" presetClass="entr" presetSubtype="16" fill="hold" nodeType="clickEffect">
                                  <p:stCondLst>
                                    <p:cond delay="0"/>
                                  </p:stCondLst>
                                  <p:childTnLst>
                                    <p:set>
                                      <p:cBhvr>
                                        <p:cTn id="63" dur="1" fill="hold">
                                          <p:stCondLst>
                                            <p:cond delay="0"/>
                                          </p:stCondLst>
                                        </p:cTn>
                                        <p:tgtEl>
                                          <p:spTgt spid="41"/>
                                        </p:tgtEl>
                                        <p:attrNameLst>
                                          <p:attrName>style.visibility</p:attrName>
                                        </p:attrNameLst>
                                      </p:cBhvr>
                                      <p:to>
                                        <p:strVal val="visible"/>
                                      </p:to>
                                    </p:set>
                                    <p:anim calcmode="lin" valueType="num">
                                      <p:cBhvr>
                                        <p:cTn id="64" dur="500" fill="hold"/>
                                        <p:tgtEl>
                                          <p:spTgt spid="41"/>
                                        </p:tgtEl>
                                        <p:attrNameLst>
                                          <p:attrName>ppt_w</p:attrName>
                                        </p:attrNameLst>
                                      </p:cBhvr>
                                      <p:tavLst>
                                        <p:tav tm="0">
                                          <p:val>
                                            <p:fltVal val="0"/>
                                          </p:val>
                                        </p:tav>
                                        <p:tav tm="100000">
                                          <p:val>
                                            <p:strVal val="#ppt_w"/>
                                          </p:val>
                                        </p:tav>
                                      </p:tavLst>
                                    </p:anim>
                                    <p:anim calcmode="lin" valueType="num">
                                      <p:cBhvr>
                                        <p:cTn id="65" dur="500" fill="hold"/>
                                        <p:tgtEl>
                                          <p:spTgt spid="41"/>
                                        </p:tgtEl>
                                        <p:attrNameLst>
                                          <p:attrName>ppt_h</p:attrName>
                                        </p:attrNameLst>
                                      </p:cBhvr>
                                      <p:tavLst>
                                        <p:tav tm="0">
                                          <p:val>
                                            <p:fltVal val="0"/>
                                          </p:val>
                                        </p:tav>
                                        <p:tav tm="100000">
                                          <p:val>
                                            <p:strVal val="#ppt_h"/>
                                          </p:val>
                                        </p:tav>
                                      </p:tavLst>
                                    </p:anim>
                                    <p:animEffect transition="in" filter="fade">
                                      <p:cBhvr>
                                        <p:cTn id="66" dur="500"/>
                                        <p:tgtEl>
                                          <p:spTgt spid="41"/>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44"/>
                                        </p:tgtEl>
                                        <p:attrNameLst>
                                          <p:attrName>style.visibility</p:attrName>
                                        </p:attrNameLst>
                                      </p:cBhvr>
                                      <p:to>
                                        <p:strVal val="visible"/>
                                      </p:to>
                                    </p:set>
                                    <p:animEffect transition="in" filter="wipe(down)">
                                      <p:cBhvr>
                                        <p:cTn id="71" dur="500"/>
                                        <p:tgtEl>
                                          <p:spTgt spid="44"/>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45"/>
                                        </p:tgtEl>
                                        <p:attrNameLst>
                                          <p:attrName>style.visibility</p:attrName>
                                        </p:attrNameLst>
                                      </p:cBhvr>
                                      <p:to>
                                        <p:strVal val="visible"/>
                                      </p:to>
                                    </p:set>
                                    <p:animEffect transition="in" filter="wipe(down)">
                                      <p:cBhvr>
                                        <p:cTn id="76" dur="500"/>
                                        <p:tgtEl>
                                          <p:spTgt spid="45"/>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49"/>
                                        </p:tgtEl>
                                        <p:attrNameLst>
                                          <p:attrName>style.visibility</p:attrName>
                                        </p:attrNameLst>
                                      </p:cBhvr>
                                      <p:to>
                                        <p:strVal val="visible"/>
                                      </p:to>
                                    </p:set>
                                    <p:animEffect transition="in" filter="wipe(down)">
                                      <p:cBhvr>
                                        <p:cTn id="81" dur="500"/>
                                        <p:tgtEl>
                                          <p:spTgt spid="49"/>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wipe(down)">
                                      <p:cBhvr>
                                        <p:cTn id="86" dur="500"/>
                                        <p:tgtEl>
                                          <p:spTgt spid="46"/>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47"/>
                                        </p:tgtEl>
                                        <p:attrNameLst>
                                          <p:attrName>style.visibility</p:attrName>
                                        </p:attrNameLst>
                                      </p:cBhvr>
                                      <p:to>
                                        <p:strVal val="visible"/>
                                      </p:to>
                                    </p:set>
                                    <p:animEffect transition="in" filter="wipe(down)">
                                      <p:cBhvr>
                                        <p:cTn id="91" dur="500"/>
                                        <p:tgtEl>
                                          <p:spTgt spid="47"/>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grpId="0" nodeType="clickEffect">
                                  <p:stCondLst>
                                    <p:cond delay="0"/>
                                  </p:stCondLst>
                                  <p:childTnLst>
                                    <p:set>
                                      <p:cBhvr>
                                        <p:cTn id="95" dur="1" fill="hold">
                                          <p:stCondLst>
                                            <p:cond delay="0"/>
                                          </p:stCondLst>
                                        </p:cTn>
                                        <p:tgtEl>
                                          <p:spTgt spid="50"/>
                                        </p:tgtEl>
                                        <p:attrNameLst>
                                          <p:attrName>style.visibility</p:attrName>
                                        </p:attrNameLst>
                                      </p:cBhvr>
                                      <p:to>
                                        <p:strVal val="visible"/>
                                      </p:to>
                                    </p:set>
                                    <p:animEffect transition="in" filter="wipe(down)">
                                      <p:cBhvr>
                                        <p:cTn id="96" dur="500"/>
                                        <p:tgtEl>
                                          <p:spTgt spid="50"/>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48"/>
                                        </p:tgtEl>
                                        <p:attrNameLst>
                                          <p:attrName>style.visibility</p:attrName>
                                        </p:attrNameLst>
                                      </p:cBhvr>
                                      <p:to>
                                        <p:strVal val="visible"/>
                                      </p:to>
                                    </p:set>
                                    <p:animEffect transition="in" filter="wipe(down)">
                                      <p:cBhvr>
                                        <p:cTn id="101" dur="500"/>
                                        <p:tgtEl>
                                          <p:spTgt spid="48"/>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grpId="0" nodeType="clickEffect">
                                  <p:stCondLst>
                                    <p:cond delay="0"/>
                                  </p:stCondLst>
                                  <p:childTnLst>
                                    <p:set>
                                      <p:cBhvr>
                                        <p:cTn id="105" dur="1" fill="hold">
                                          <p:stCondLst>
                                            <p:cond delay="0"/>
                                          </p:stCondLst>
                                        </p:cTn>
                                        <p:tgtEl>
                                          <p:spTgt spid="51"/>
                                        </p:tgtEl>
                                        <p:attrNameLst>
                                          <p:attrName>style.visibility</p:attrName>
                                        </p:attrNameLst>
                                      </p:cBhvr>
                                      <p:to>
                                        <p:strVal val="visible"/>
                                      </p:to>
                                    </p:set>
                                    <p:animEffect transition="in" filter="wipe(down)">
                                      <p:cBhvr>
                                        <p:cTn id="106" dur="500"/>
                                        <p:tgtEl>
                                          <p:spTgt spid="51"/>
                                        </p:tgtEl>
                                      </p:cBhvr>
                                    </p:animEffect>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nodeType="clickEffect">
                                  <p:stCondLst>
                                    <p:cond delay="0"/>
                                  </p:stCondLst>
                                  <p:childTnLst>
                                    <p:set>
                                      <p:cBhvr>
                                        <p:cTn id="110" dur="1" fill="hold">
                                          <p:stCondLst>
                                            <p:cond delay="0"/>
                                          </p:stCondLst>
                                        </p:cTn>
                                        <p:tgtEl>
                                          <p:spTgt spid="3"/>
                                        </p:tgtEl>
                                        <p:attrNameLst>
                                          <p:attrName>style.visibility</p:attrName>
                                        </p:attrNameLst>
                                      </p:cBhvr>
                                      <p:to>
                                        <p:strVal val="visible"/>
                                      </p:to>
                                    </p:set>
                                    <p:anim calcmode="lin" valueType="num">
                                      <p:cBhvr additive="base">
                                        <p:cTn id="111" dur="500" fill="hold"/>
                                        <p:tgtEl>
                                          <p:spTgt spid="3"/>
                                        </p:tgtEl>
                                        <p:attrNameLst>
                                          <p:attrName>ppt_x</p:attrName>
                                        </p:attrNameLst>
                                      </p:cBhvr>
                                      <p:tavLst>
                                        <p:tav tm="0">
                                          <p:val>
                                            <p:strVal val="#ppt_x"/>
                                          </p:val>
                                        </p:tav>
                                        <p:tav tm="100000">
                                          <p:val>
                                            <p:strVal val="#ppt_x"/>
                                          </p:val>
                                        </p:tav>
                                      </p:tavLst>
                                    </p:anim>
                                    <p:anim calcmode="lin" valueType="num">
                                      <p:cBhvr additive="base">
                                        <p:cTn id="1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44" grpId="0"/>
      <p:bldP spid="45" grpId="0"/>
      <p:bldP spid="46" grpId="0"/>
      <p:bldP spid="47" grpId="0"/>
      <p:bldP spid="48" grpId="0"/>
      <p:bldP spid="49" grpId="0"/>
      <p:bldP spid="50" grpId="0"/>
      <p:bldP spid="5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845940" y="30025"/>
            <a:ext cx="8496944" cy="1329595"/>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a:lstStyle>
          <a:p>
            <a:pPr algn="ctr" defTabSz="914400">
              <a:spcBef>
                <a:spcPts val="0"/>
              </a:spcBef>
            </a:pPr>
            <a:r>
              <a:rPr lang="fr-FR" noProof="1" smtClean="0"/>
              <a:t>Automate </a:t>
            </a:r>
            <a:r>
              <a:rPr lang="fr-FR" noProof="1"/>
              <a:t>cellulaire uniforme</a:t>
            </a:r>
            <a:endParaRPr lang="fr-FR" dirty="0"/>
          </a:p>
          <a:p>
            <a:pPr algn="ctr" defTabSz="914400">
              <a:spcBef>
                <a:spcPts val="0"/>
              </a:spcBef>
            </a:pPr>
            <a:endParaRPr lang="fr-FR" noProof="1">
              <a:effectLst>
                <a:outerShdw blurRad="50800" dist="38100" dir="2700000" algn="tl">
                  <a:prstClr val="black">
                    <a:alpha val="40000"/>
                  </a:prstClr>
                </a:outerShdw>
              </a:effectLst>
              <a:latin typeface="Times New Roman" panose="02020603050405020304" pitchFamily="18" charset="0"/>
              <a:cs typeface="Times New Roman" panose="02020603050405020304" pitchFamily="18" charset="0"/>
            </a:endParaRPr>
          </a:p>
        </p:txBody>
      </p:sp>
      <p:pic>
        <p:nvPicPr>
          <p:cNvPr id="4" name="Image 3"/>
          <p:cNvPicPr>
            <a:picLocks noChangeAspect="1"/>
          </p:cNvPicPr>
          <p:nvPr/>
        </p:nvPicPr>
        <p:blipFill>
          <a:blip r:embed="rId3"/>
          <a:stretch>
            <a:fillRect/>
          </a:stretch>
        </p:blipFill>
        <p:spPr>
          <a:xfrm>
            <a:off x="1341884" y="2338968"/>
            <a:ext cx="10728971" cy="865937"/>
          </a:xfrm>
          <a:prstGeom prst="rect">
            <a:avLst/>
          </a:prstGeom>
        </p:spPr>
      </p:pic>
      <p:sp>
        <p:nvSpPr>
          <p:cNvPr id="5" name="Text Placeholder 2"/>
          <p:cNvSpPr txBox="1">
            <a:spLocks/>
          </p:cNvSpPr>
          <p:nvPr/>
        </p:nvSpPr>
        <p:spPr>
          <a:xfrm>
            <a:off x="837828" y="1013400"/>
            <a:ext cx="10081120" cy="648072"/>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93192" indent="-393192" defTabSz="914400">
              <a:lnSpc>
                <a:spcPct val="85000"/>
              </a:lnSpc>
              <a:spcBef>
                <a:spcPts val="768"/>
              </a:spcBef>
              <a:buClr>
                <a:srgbClr val="FFFFFF"/>
              </a:buClr>
            </a:pPr>
            <a:r>
              <a:rPr lang="en-US" sz="4400" noProof="1" smtClean="0">
                <a:solidFill>
                  <a:srgbClr val="FFFFFF"/>
                </a:solidFill>
                <a:latin typeface="Times New Roman" panose="02020603050405020304" pitchFamily="18" charset="0"/>
                <a:cs typeface="Times New Roman" panose="02020603050405020304" pitchFamily="18" charset="0"/>
              </a:rPr>
              <a:t>I- Modèle:</a:t>
            </a:r>
            <a:endParaRPr lang="fr-FR" sz="4400" noProof="1" smtClean="0">
              <a:solidFill>
                <a:srgbClr val="FFFFFF"/>
              </a:solidFill>
              <a:latin typeface="Times New Roman" panose="02020603050405020304" pitchFamily="18" charset="0"/>
              <a:cs typeface="Times New Roman" panose="02020603050405020304" pitchFamily="18" charset="0"/>
            </a:endParaRPr>
          </a:p>
        </p:txBody>
      </p:sp>
      <p:sp>
        <p:nvSpPr>
          <p:cNvPr id="6" name="Text Placeholder 2"/>
          <p:cNvSpPr txBox="1">
            <a:spLocks/>
          </p:cNvSpPr>
          <p:nvPr/>
        </p:nvSpPr>
        <p:spPr>
          <a:xfrm>
            <a:off x="799744" y="2592710"/>
            <a:ext cx="686155" cy="358451"/>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defTabSz="914400">
              <a:lnSpc>
                <a:spcPct val="85000"/>
              </a:lnSpc>
              <a:spcBef>
                <a:spcPts val="768"/>
              </a:spcBef>
              <a:buClr>
                <a:srgbClr val="FFFFFF"/>
              </a:buClr>
            </a:pPr>
            <a:r>
              <a:rPr lang="en-US" sz="4400" i="1" noProof="1" smtClean="0">
                <a:solidFill>
                  <a:srgbClr val="FFFFFF"/>
                </a:solidFill>
                <a:latin typeface="Times New Roman" panose="02020603050405020304" pitchFamily="18" charset="0"/>
                <a:cs typeface="Times New Roman" panose="02020603050405020304" pitchFamily="18" charset="0"/>
              </a:rPr>
              <a:t>t</a:t>
            </a:r>
            <a:r>
              <a:rPr lang="en-US" sz="4400" noProof="1" smtClean="0">
                <a:solidFill>
                  <a:srgbClr val="FFFFFF"/>
                </a:solidFill>
                <a:latin typeface="Times New Roman" panose="02020603050405020304" pitchFamily="18" charset="0"/>
                <a:cs typeface="Times New Roman" panose="02020603050405020304" pitchFamily="18" charset="0"/>
              </a:rPr>
              <a:t>:</a:t>
            </a:r>
            <a:endParaRPr lang="fr-FR" sz="4400" noProof="1">
              <a:solidFill>
                <a:srgbClr val="FFFFFF"/>
              </a:solidFill>
              <a:latin typeface="Times New Roman" panose="02020603050405020304" pitchFamily="18" charset="0"/>
              <a:cs typeface="Times New Roman" panose="02020603050405020304" pitchFamily="18" charset="0"/>
            </a:endParaRPr>
          </a:p>
        </p:txBody>
      </p:sp>
      <p:sp>
        <p:nvSpPr>
          <p:cNvPr id="7" name="Text Placeholder 2"/>
          <p:cNvSpPr txBox="1">
            <a:spLocks/>
          </p:cNvSpPr>
          <p:nvPr/>
        </p:nvSpPr>
        <p:spPr>
          <a:xfrm>
            <a:off x="117748" y="5157192"/>
            <a:ext cx="1440160" cy="574475"/>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defTabSz="914400">
              <a:lnSpc>
                <a:spcPct val="85000"/>
              </a:lnSpc>
              <a:spcBef>
                <a:spcPts val="768"/>
              </a:spcBef>
              <a:buClr>
                <a:srgbClr val="FFFFFF"/>
              </a:buClr>
            </a:pPr>
            <a:r>
              <a:rPr lang="en-US" sz="4400" i="1" noProof="1" smtClean="0">
                <a:solidFill>
                  <a:srgbClr val="FFFFFF"/>
                </a:solidFill>
                <a:latin typeface="Times New Roman" panose="02020603050405020304" pitchFamily="18" charset="0"/>
                <a:cs typeface="Times New Roman" panose="02020603050405020304" pitchFamily="18" charset="0"/>
              </a:rPr>
              <a:t>t+1</a:t>
            </a:r>
            <a:r>
              <a:rPr lang="en-US" sz="4400" noProof="1" smtClean="0">
                <a:solidFill>
                  <a:srgbClr val="FFFFFF"/>
                </a:solidFill>
                <a:latin typeface="Times New Roman" panose="02020603050405020304" pitchFamily="18" charset="0"/>
                <a:cs typeface="Times New Roman" panose="02020603050405020304" pitchFamily="18" charset="0"/>
              </a:rPr>
              <a:t>:</a:t>
            </a:r>
            <a:endParaRPr lang="fr-FR" sz="4400" noProof="1">
              <a:solidFill>
                <a:srgbClr val="FFFFFF"/>
              </a:solidFill>
              <a:latin typeface="Times New Roman" panose="02020603050405020304" pitchFamily="18" charset="0"/>
              <a:cs typeface="Times New Roman" panose="02020603050405020304" pitchFamily="18" charset="0"/>
            </a:endParaRPr>
          </a:p>
        </p:txBody>
      </p:sp>
      <p:pic>
        <p:nvPicPr>
          <p:cNvPr id="9" name="Image 8"/>
          <p:cNvPicPr>
            <a:picLocks noChangeAspect="1"/>
          </p:cNvPicPr>
          <p:nvPr/>
        </p:nvPicPr>
        <p:blipFill>
          <a:blip r:embed="rId4"/>
          <a:stretch>
            <a:fillRect/>
          </a:stretch>
        </p:blipFill>
        <p:spPr>
          <a:xfrm>
            <a:off x="7272239" y="805707"/>
            <a:ext cx="4680224" cy="1107826"/>
          </a:xfrm>
          <a:prstGeom prst="rect">
            <a:avLst/>
          </a:prstGeom>
        </p:spPr>
      </p:pic>
      <p:pic>
        <p:nvPicPr>
          <p:cNvPr id="10" name="Image 9"/>
          <p:cNvPicPr>
            <a:picLocks noChangeAspect="1"/>
          </p:cNvPicPr>
          <p:nvPr/>
        </p:nvPicPr>
        <p:blipFill>
          <a:blip r:embed="rId5"/>
          <a:stretch>
            <a:fillRect/>
          </a:stretch>
        </p:blipFill>
        <p:spPr>
          <a:xfrm>
            <a:off x="1341883" y="5014247"/>
            <a:ext cx="10728971" cy="860363"/>
          </a:xfrm>
          <a:prstGeom prst="rect">
            <a:avLst/>
          </a:prstGeom>
        </p:spPr>
      </p:pic>
      <p:pic>
        <p:nvPicPr>
          <p:cNvPr id="12" name="Image 11"/>
          <p:cNvPicPr>
            <a:picLocks noChangeAspect="1"/>
          </p:cNvPicPr>
          <p:nvPr/>
        </p:nvPicPr>
        <p:blipFill>
          <a:blip r:embed="rId6"/>
          <a:stretch>
            <a:fillRect/>
          </a:stretch>
        </p:blipFill>
        <p:spPr>
          <a:xfrm>
            <a:off x="6410269" y="2644847"/>
            <a:ext cx="736216" cy="470164"/>
          </a:xfrm>
          <a:prstGeom prst="rect">
            <a:avLst/>
          </a:prstGeom>
        </p:spPr>
      </p:pic>
      <p:pic>
        <p:nvPicPr>
          <p:cNvPr id="14" name="Image 13"/>
          <p:cNvPicPr>
            <a:picLocks noChangeAspect="1"/>
          </p:cNvPicPr>
          <p:nvPr/>
        </p:nvPicPr>
        <p:blipFill>
          <a:blip r:embed="rId7"/>
          <a:stretch>
            <a:fillRect/>
          </a:stretch>
        </p:blipFill>
        <p:spPr>
          <a:xfrm>
            <a:off x="6706368" y="2404190"/>
            <a:ext cx="1184399" cy="414014"/>
          </a:xfrm>
          <a:prstGeom prst="rect">
            <a:avLst/>
          </a:prstGeom>
        </p:spPr>
      </p:pic>
      <p:sp>
        <p:nvSpPr>
          <p:cNvPr id="15" name="Text Placeholder 2"/>
          <p:cNvSpPr txBox="1">
            <a:spLocks/>
          </p:cNvSpPr>
          <p:nvPr/>
        </p:nvSpPr>
        <p:spPr>
          <a:xfrm>
            <a:off x="7146485" y="2285583"/>
            <a:ext cx="525533" cy="574475"/>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defTabSz="914400">
              <a:lnSpc>
                <a:spcPct val="85000"/>
              </a:lnSpc>
              <a:spcBef>
                <a:spcPts val="768"/>
              </a:spcBef>
              <a:buClr>
                <a:srgbClr val="FFFFFF"/>
              </a:buClr>
            </a:pPr>
            <a:r>
              <a:rPr lang="en-US" sz="4400" i="1" noProof="1">
                <a:solidFill>
                  <a:srgbClr val="FFFFFF"/>
                </a:solidFill>
                <a:latin typeface="Times New Roman" panose="02020603050405020304" pitchFamily="18" charset="0"/>
                <a:cs typeface="Times New Roman" panose="02020603050405020304" pitchFamily="18" charset="0"/>
              </a:rPr>
              <a:t>r</a:t>
            </a:r>
            <a:endParaRPr lang="fr-FR" sz="4400" noProof="1">
              <a:solidFill>
                <a:srgbClr val="FFFFFF"/>
              </a:solidFill>
              <a:latin typeface="Times New Roman" panose="02020603050405020304" pitchFamily="18" charset="0"/>
              <a:cs typeface="Times New Roman" panose="02020603050405020304" pitchFamily="18" charset="0"/>
            </a:endParaRPr>
          </a:p>
        </p:txBody>
      </p:sp>
      <p:pic>
        <p:nvPicPr>
          <p:cNvPr id="16" name="Image 15"/>
          <p:cNvPicPr>
            <a:picLocks noChangeAspect="1"/>
          </p:cNvPicPr>
          <p:nvPr/>
        </p:nvPicPr>
        <p:blipFill>
          <a:blip r:embed="rId7"/>
          <a:stretch>
            <a:fillRect/>
          </a:stretch>
        </p:blipFill>
        <p:spPr>
          <a:xfrm rot="10800000">
            <a:off x="5583386" y="2723624"/>
            <a:ext cx="1184399" cy="414014"/>
          </a:xfrm>
          <a:prstGeom prst="rect">
            <a:avLst/>
          </a:prstGeom>
        </p:spPr>
      </p:pic>
      <p:sp>
        <p:nvSpPr>
          <p:cNvPr id="17" name="Text Placeholder 2"/>
          <p:cNvSpPr txBox="1">
            <a:spLocks/>
          </p:cNvSpPr>
          <p:nvPr/>
        </p:nvSpPr>
        <p:spPr>
          <a:xfrm>
            <a:off x="6028751" y="2243729"/>
            <a:ext cx="525533" cy="574475"/>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defTabSz="914400">
              <a:lnSpc>
                <a:spcPct val="85000"/>
              </a:lnSpc>
              <a:spcBef>
                <a:spcPts val="768"/>
              </a:spcBef>
              <a:buClr>
                <a:srgbClr val="FFFFFF"/>
              </a:buClr>
            </a:pPr>
            <a:r>
              <a:rPr lang="en-US" sz="4400" i="1" noProof="1">
                <a:solidFill>
                  <a:srgbClr val="FFFFFF"/>
                </a:solidFill>
                <a:latin typeface="Times New Roman" panose="02020603050405020304" pitchFamily="18" charset="0"/>
                <a:cs typeface="Times New Roman" panose="02020603050405020304" pitchFamily="18" charset="0"/>
              </a:rPr>
              <a:t>r</a:t>
            </a:r>
            <a:endParaRPr lang="fr-FR" sz="4400" noProof="1">
              <a:solidFill>
                <a:srgbClr val="FFFFFF"/>
              </a:solidFill>
              <a:latin typeface="Times New Roman" panose="02020603050405020304" pitchFamily="18" charset="0"/>
              <a:cs typeface="Times New Roman" panose="02020603050405020304" pitchFamily="18" charset="0"/>
            </a:endParaRPr>
          </a:p>
        </p:txBody>
      </p:sp>
      <p:pic>
        <p:nvPicPr>
          <p:cNvPr id="18" name="Image 17"/>
          <p:cNvPicPr>
            <a:picLocks noChangeAspect="1"/>
          </p:cNvPicPr>
          <p:nvPr/>
        </p:nvPicPr>
        <p:blipFill>
          <a:blip r:embed="rId7"/>
          <a:stretch>
            <a:fillRect/>
          </a:stretch>
        </p:blipFill>
        <p:spPr>
          <a:xfrm>
            <a:off x="6637487" y="2404190"/>
            <a:ext cx="2378982" cy="414014"/>
          </a:xfrm>
          <a:prstGeom prst="rect">
            <a:avLst/>
          </a:prstGeom>
        </p:spPr>
      </p:pic>
      <p:pic>
        <p:nvPicPr>
          <p:cNvPr id="19" name="Image 18"/>
          <p:cNvPicPr>
            <a:picLocks noChangeAspect="1"/>
          </p:cNvPicPr>
          <p:nvPr/>
        </p:nvPicPr>
        <p:blipFill>
          <a:blip r:embed="rId7"/>
          <a:stretch>
            <a:fillRect/>
          </a:stretch>
        </p:blipFill>
        <p:spPr>
          <a:xfrm rot="10800000">
            <a:off x="4366220" y="2732288"/>
            <a:ext cx="2401565" cy="414014"/>
          </a:xfrm>
          <a:prstGeom prst="rect">
            <a:avLst/>
          </a:prstGeom>
        </p:spPr>
      </p:pic>
      <p:pic>
        <p:nvPicPr>
          <p:cNvPr id="22" name="Image 21"/>
          <p:cNvPicPr>
            <a:picLocks noChangeAspect="1"/>
          </p:cNvPicPr>
          <p:nvPr/>
        </p:nvPicPr>
        <p:blipFill>
          <a:blip r:embed="rId7"/>
          <a:stretch>
            <a:fillRect/>
          </a:stretch>
        </p:blipFill>
        <p:spPr>
          <a:xfrm rot="3722358">
            <a:off x="5139476" y="3973654"/>
            <a:ext cx="2606140" cy="465778"/>
          </a:xfrm>
          <a:prstGeom prst="rect">
            <a:avLst/>
          </a:prstGeom>
        </p:spPr>
      </p:pic>
      <p:pic>
        <p:nvPicPr>
          <p:cNvPr id="23" name="Image 22"/>
          <p:cNvPicPr>
            <a:picLocks noChangeAspect="1"/>
          </p:cNvPicPr>
          <p:nvPr/>
        </p:nvPicPr>
        <p:blipFill>
          <a:blip r:embed="rId6"/>
          <a:stretch>
            <a:fillRect/>
          </a:stretch>
        </p:blipFill>
        <p:spPr>
          <a:xfrm>
            <a:off x="6399677" y="5317946"/>
            <a:ext cx="736216" cy="470164"/>
          </a:xfrm>
          <a:prstGeom prst="rect">
            <a:avLst/>
          </a:prstGeom>
        </p:spPr>
      </p:pic>
      <p:pic>
        <p:nvPicPr>
          <p:cNvPr id="24" name="Image 23"/>
          <p:cNvPicPr>
            <a:picLocks noChangeAspect="1"/>
          </p:cNvPicPr>
          <p:nvPr/>
        </p:nvPicPr>
        <p:blipFill>
          <a:blip r:embed="rId7"/>
          <a:stretch>
            <a:fillRect/>
          </a:stretch>
        </p:blipFill>
        <p:spPr>
          <a:xfrm rot="6880815">
            <a:off x="5942420" y="4125774"/>
            <a:ext cx="2574252" cy="465778"/>
          </a:xfrm>
          <a:prstGeom prst="rect">
            <a:avLst/>
          </a:prstGeom>
        </p:spPr>
      </p:pic>
      <p:pic>
        <p:nvPicPr>
          <p:cNvPr id="25" name="Image 24"/>
          <p:cNvPicPr>
            <a:picLocks noChangeAspect="1"/>
          </p:cNvPicPr>
          <p:nvPr/>
        </p:nvPicPr>
        <p:blipFill>
          <a:blip r:embed="rId7"/>
          <a:stretch>
            <a:fillRect/>
          </a:stretch>
        </p:blipFill>
        <p:spPr>
          <a:xfrm rot="5400000">
            <a:off x="5750263" y="4033527"/>
            <a:ext cx="2240226" cy="465778"/>
          </a:xfrm>
          <a:prstGeom prst="rect">
            <a:avLst/>
          </a:prstGeom>
        </p:spPr>
      </p:pic>
      <p:pic>
        <p:nvPicPr>
          <p:cNvPr id="30" name="Image 29"/>
          <p:cNvPicPr>
            <a:picLocks noChangeAspect="1"/>
          </p:cNvPicPr>
          <p:nvPr/>
        </p:nvPicPr>
        <p:blipFill>
          <a:blip r:embed="rId8"/>
          <a:stretch>
            <a:fillRect/>
          </a:stretch>
        </p:blipFill>
        <p:spPr>
          <a:xfrm>
            <a:off x="10117685" y="869380"/>
            <a:ext cx="225199" cy="303804"/>
          </a:xfrm>
          <a:prstGeom prst="rect">
            <a:avLst/>
          </a:prstGeom>
        </p:spPr>
      </p:pic>
      <p:pic>
        <p:nvPicPr>
          <p:cNvPr id="33" name="Image 32"/>
          <p:cNvPicPr>
            <a:picLocks noChangeAspect="1"/>
          </p:cNvPicPr>
          <p:nvPr/>
        </p:nvPicPr>
        <p:blipFill>
          <a:blip r:embed="rId9"/>
          <a:stretch>
            <a:fillRect/>
          </a:stretch>
        </p:blipFill>
        <p:spPr>
          <a:xfrm>
            <a:off x="882549" y="5006183"/>
            <a:ext cx="11692583" cy="1367081"/>
          </a:xfrm>
          <a:prstGeom prst="rect">
            <a:avLst/>
          </a:prstGeom>
        </p:spPr>
      </p:pic>
      <p:pic>
        <p:nvPicPr>
          <p:cNvPr id="34" name="Image 33"/>
          <p:cNvPicPr>
            <a:picLocks noChangeAspect="1"/>
          </p:cNvPicPr>
          <p:nvPr/>
        </p:nvPicPr>
        <p:blipFill>
          <a:blip r:embed="rId6"/>
          <a:stretch>
            <a:fillRect/>
          </a:stretch>
        </p:blipFill>
        <p:spPr>
          <a:xfrm>
            <a:off x="6391265" y="5317946"/>
            <a:ext cx="736216" cy="470164"/>
          </a:xfrm>
          <a:prstGeom prst="rect">
            <a:avLst/>
          </a:prstGeom>
        </p:spPr>
      </p:pic>
      <p:sp>
        <p:nvSpPr>
          <p:cNvPr id="35" name="Text Placeholder 2"/>
          <p:cNvSpPr txBox="1">
            <a:spLocks/>
          </p:cNvSpPr>
          <p:nvPr/>
        </p:nvSpPr>
        <p:spPr>
          <a:xfrm>
            <a:off x="6480690" y="3632068"/>
            <a:ext cx="389686" cy="574475"/>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defTabSz="914400">
              <a:lnSpc>
                <a:spcPct val="85000"/>
              </a:lnSpc>
              <a:spcBef>
                <a:spcPts val="768"/>
              </a:spcBef>
              <a:buClr>
                <a:srgbClr val="FFFFFF"/>
              </a:buClr>
            </a:pPr>
            <a:r>
              <a:rPr lang="en-US" sz="4400" i="1" noProof="1" smtClean="0">
                <a:solidFill>
                  <a:srgbClr val="FFFFFF"/>
                </a:solidFill>
                <a:latin typeface="Times New Roman" panose="02020603050405020304" pitchFamily="18" charset="0"/>
                <a:cs typeface="Times New Roman" panose="02020603050405020304" pitchFamily="18" charset="0"/>
              </a:rPr>
              <a:t>f</a:t>
            </a:r>
            <a:endParaRPr lang="fr-FR" sz="4400" noProof="1">
              <a:solidFill>
                <a:srgbClr val="FFFFFF"/>
              </a:solidFill>
              <a:latin typeface="Times New Roman" panose="02020603050405020304" pitchFamily="18" charset="0"/>
              <a:cs typeface="Times New Roman" panose="02020603050405020304" pitchFamily="18" charset="0"/>
            </a:endParaRPr>
          </a:p>
        </p:txBody>
      </p:sp>
      <p:pic>
        <p:nvPicPr>
          <p:cNvPr id="8" name="Image 7"/>
          <p:cNvPicPr>
            <a:picLocks noChangeAspect="1"/>
          </p:cNvPicPr>
          <p:nvPr/>
        </p:nvPicPr>
        <p:blipFill>
          <a:blip r:embed="rId10"/>
          <a:stretch>
            <a:fillRect/>
          </a:stretch>
        </p:blipFill>
        <p:spPr>
          <a:xfrm>
            <a:off x="9961913" y="1221623"/>
            <a:ext cx="536741" cy="343039"/>
          </a:xfrm>
          <a:prstGeom prst="rect">
            <a:avLst/>
          </a:prstGeom>
        </p:spPr>
      </p:pic>
      <p:pic>
        <p:nvPicPr>
          <p:cNvPr id="27" name="Image 26"/>
          <p:cNvPicPr>
            <a:picLocks noChangeAspect="1"/>
          </p:cNvPicPr>
          <p:nvPr/>
        </p:nvPicPr>
        <p:blipFill>
          <a:blip r:embed="rId6"/>
          <a:stretch>
            <a:fillRect/>
          </a:stretch>
        </p:blipFill>
        <p:spPr>
          <a:xfrm>
            <a:off x="7365899" y="5329537"/>
            <a:ext cx="736216" cy="470164"/>
          </a:xfrm>
          <a:prstGeom prst="rect">
            <a:avLst/>
          </a:prstGeom>
        </p:spPr>
      </p:pic>
      <p:pic>
        <p:nvPicPr>
          <p:cNvPr id="28" name="Image 27"/>
          <p:cNvPicPr>
            <a:picLocks noChangeAspect="1"/>
          </p:cNvPicPr>
          <p:nvPr/>
        </p:nvPicPr>
        <p:blipFill>
          <a:blip r:embed="rId6"/>
          <a:stretch>
            <a:fillRect/>
          </a:stretch>
        </p:blipFill>
        <p:spPr>
          <a:xfrm>
            <a:off x="7375919" y="2631844"/>
            <a:ext cx="736216" cy="470164"/>
          </a:xfrm>
          <a:prstGeom prst="rect">
            <a:avLst/>
          </a:prstGeom>
        </p:spPr>
      </p:pic>
      <p:pic>
        <p:nvPicPr>
          <p:cNvPr id="31" name="Image 30"/>
          <p:cNvPicPr>
            <a:picLocks noChangeAspect="1"/>
          </p:cNvPicPr>
          <p:nvPr/>
        </p:nvPicPr>
        <p:blipFill>
          <a:blip r:embed="rId7"/>
          <a:stretch>
            <a:fillRect/>
          </a:stretch>
        </p:blipFill>
        <p:spPr>
          <a:xfrm rot="5400000">
            <a:off x="6708003" y="4017842"/>
            <a:ext cx="2240226" cy="465778"/>
          </a:xfrm>
          <a:prstGeom prst="rect">
            <a:avLst/>
          </a:prstGeom>
        </p:spPr>
      </p:pic>
      <p:pic>
        <p:nvPicPr>
          <p:cNvPr id="32" name="Image 31"/>
          <p:cNvPicPr>
            <a:picLocks noChangeAspect="1"/>
          </p:cNvPicPr>
          <p:nvPr/>
        </p:nvPicPr>
        <p:blipFill>
          <a:blip r:embed="rId7"/>
          <a:stretch>
            <a:fillRect/>
          </a:stretch>
        </p:blipFill>
        <p:spPr>
          <a:xfrm rot="6880815">
            <a:off x="6924327" y="4103439"/>
            <a:ext cx="2522138" cy="465778"/>
          </a:xfrm>
          <a:prstGeom prst="rect">
            <a:avLst/>
          </a:prstGeom>
        </p:spPr>
      </p:pic>
      <p:pic>
        <p:nvPicPr>
          <p:cNvPr id="36" name="Image 35"/>
          <p:cNvPicPr>
            <a:picLocks noChangeAspect="1"/>
          </p:cNvPicPr>
          <p:nvPr/>
        </p:nvPicPr>
        <p:blipFill>
          <a:blip r:embed="rId7"/>
          <a:stretch>
            <a:fillRect/>
          </a:stretch>
        </p:blipFill>
        <p:spPr>
          <a:xfrm rot="3722358">
            <a:off x="6127735" y="3961242"/>
            <a:ext cx="2536068" cy="465778"/>
          </a:xfrm>
          <a:prstGeom prst="rect">
            <a:avLst/>
          </a:prstGeom>
        </p:spPr>
      </p:pic>
      <p:sp>
        <p:nvSpPr>
          <p:cNvPr id="37" name="Text Placeholder 2"/>
          <p:cNvSpPr txBox="1">
            <a:spLocks/>
          </p:cNvSpPr>
          <p:nvPr/>
        </p:nvSpPr>
        <p:spPr>
          <a:xfrm>
            <a:off x="7460221" y="3646085"/>
            <a:ext cx="389686" cy="574475"/>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defTabSz="914400">
              <a:lnSpc>
                <a:spcPct val="85000"/>
              </a:lnSpc>
              <a:spcBef>
                <a:spcPts val="768"/>
              </a:spcBef>
              <a:buClr>
                <a:srgbClr val="FFFFFF"/>
              </a:buClr>
            </a:pPr>
            <a:r>
              <a:rPr lang="en-US" sz="4400" i="1" noProof="1" smtClean="0">
                <a:solidFill>
                  <a:srgbClr val="FFFFFF"/>
                </a:solidFill>
                <a:latin typeface="Times New Roman" panose="02020603050405020304" pitchFamily="18" charset="0"/>
                <a:cs typeface="Times New Roman" panose="02020603050405020304" pitchFamily="18" charset="0"/>
              </a:rPr>
              <a:t>f</a:t>
            </a:r>
            <a:endParaRPr lang="fr-FR" sz="4400" noProof="1">
              <a:solidFill>
                <a:srgbClr val="FFFFFF"/>
              </a:solidFill>
              <a:latin typeface="Times New Roman" panose="02020603050405020304" pitchFamily="18" charset="0"/>
              <a:cs typeface="Times New Roman" panose="02020603050405020304" pitchFamily="18" charset="0"/>
            </a:endParaRPr>
          </a:p>
        </p:txBody>
      </p:sp>
      <p:pic>
        <p:nvPicPr>
          <p:cNvPr id="38" name="Image 37"/>
          <p:cNvPicPr>
            <a:picLocks noChangeAspect="1"/>
          </p:cNvPicPr>
          <p:nvPr/>
        </p:nvPicPr>
        <p:blipFill>
          <a:blip r:embed="rId10"/>
          <a:stretch>
            <a:fillRect/>
          </a:stretch>
        </p:blipFill>
        <p:spPr>
          <a:xfrm>
            <a:off x="8948057" y="1221623"/>
            <a:ext cx="544286" cy="343039"/>
          </a:xfrm>
          <a:prstGeom prst="rect">
            <a:avLst/>
          </a:prstGeom>
        </p:spPr>
      </p:pic>
      <p:pic>
        <p:nvPicPr>
          <p:cNvPr id="39" name="Image 38"/>
          <p:cNvPicPr>
            <a:picLocks noChangeAspect="1"/>
          </p:cNvPicPr>
          <p:nvPr/>
        </p:nvPicPr>
        <p:blipFill>
          <a:blip r:embed="rId8"/>
          <a:stretch>
            <a:fillRect/>
          </a:stretch>
        </p:blipFill>
        <p:spPr>
          <a:xfrm>
            <a:off x="9153106" y="1039918"/>
            <a:ext cx="134188" cy="181026"/>
          </a:xfrm>
          <a:prstGeom prst="rect">
            <a:avLst/>
          </a:prstGeom>
        </p:spPr>
      </p:pic>
      <p:pic>
        <p:nvPicPr>
          <p:cNvPr id="11" name="Image 10"/>
          <p:cNvPicPr>
            <a:picLocks noChangeAspect="1"/>
          </p:cNvPicPr>
          <p:nvPr/>
        </p:nvPicPr>
        <p:blipFill>
          <a:blip r:embed="rId11"/>
          <a:stretch>
            <a:fillRect/>
          </a:stretch>
        </p:blipFill>
        <p:spPr>
          <a:xfrm>
            <a:off x="7145984" y="5006183"/>
            <a:ext cx="1017880" cy="848269"/>
          </a:xfrm>
          <a:prstGeom prst="rect">
            <a:avLst/>
          </a:prstGeom>
        </p:spPr>
      </p:pic>
      <p:pic>
        <p:nvPicPr>
          <p:cNvPr id="40" name="Image 39"/>
          <p:cNvPicPr>
            <a:picLocks noChangeAspect="1"/>
          </p:cNvPicPr>
          <p:nvPr/>
        </p:nvPicPr>
        <p:blipFill>
          <a:blip r:embed="rId6"/>
          <a:stretch>
            <a:fillRect/>
          </a:stretch>
        </p:blipFill>
        <p:spPr>
          <a:xfrm>
            <a:off x="7373655" y="5315207"/>
            <a:ext cx="736216" cy="470164"/>
          </a:xfrm>
          <a:prstGeom prst="rect">
            <a:avLst/>
          </a:prstGeom>
        </p:spPr>
      </p:pic>
      <p:pic>
        <p:nvPicPr>
          <p:cNvPr id="41" name="Image 40"/>
          <p:cNvPicPr>
            <a:picLocks noChangeAspect="1"/>
          </p:cNvPicPr>
          <p:nvPr/>
        </p:nvPicPr>
        <p:blipFill>
          <a:blip r:embed="rId6"/>
          <a:stretch>
            <a:fillRect/>
          </a:stretch>
        </p:blipFill>
        <p:spPr>
          <a:xfrm>
            <a:off x="8322191" y="2621705"/>
            <a:ext cx="736216" cy="470164"/>
          </a:xfrm>
          <a:prstGeom prst="rect">
            <a:avLst/>
          </a:prstGeom>
        </p:spPr>
      </p:pic>
      <p:pic>
        <p:nvPicPr>
          <p:cNvPr id="42" name="Image 41"/>
          <p:cNvPicPr>
            <a:picLocks noChangeAspect="1"/>
          </p:cNvPicPr>
          <p:nvPr/>
        </p:nvPicPr>
        <p:blipFill>
          <a:blip r:embed="rId6"/>
          <a:stretch>
            <a:fillRect/>
          </a:stretch>
        </p:blipFill>
        <p:spPr>
          <a:xfrm>
            <a:off x="8381269" y="5315207"/>
            <a:ext cx="736216" cy="470164"/>
          </a:xfrm>
          <a:prstGeom prst="rect">
            <a:avLst/>
          </a:prstGeom>
        </p:spPr>
      </p:pic>
      <p:pic>
        <p:nvPicPr>
          <p:cNvPr id="43" name="Image 42"/>
          <p:cNvPicPr>
            <a:picLocks noChangeAspect="1"/>
          </p:cNvPicPr>
          <p:nvPr/>
        </p:nvPicPr>
        <p:blipFill>
          <a:blip r:embed="rId7"/>
          <a:stretch>
            <a:fillRect/>
          </a:stretch>
        </p:blipFill>
        <p:spPr>
          <a:xfrm rot="6880815">
            <a:off x="7959131" y="4103439"/>
            <a:ext cx="2522138" cy="465778"/>
          </a:xfrm>
          <a:prstGeom prst="rect">
            <a:avLst/>
          </a:prstGeom>
        </p:spPr>
      </p:pic>
      <p:pic>
        <p:nvPicPr>
          <p:cNvPr id="44" name="Image 43"/>
          <p:cNvPicPr>
            <a:picLocks noChangeAspect="1"/>
          </p:cNvPicPr>
          <p:nvPr/>
        </p:nvPicPr>
        <p:blipFill>
          <a:blip r:embed="rId7"/>
          <a:stretch>
            <a:fillRect/>
          </a:stretch>
        </p:blipFill>
        <p:spPr>
          <a:xfrm rot="3722358">
            <a:off x="7119022" y="3942362"/>
            <a:ext cx="2536068" cy="465778"/>
          </a:xfrm>
          <a:prstGeom prst="rect">
            <a:avLst/>
          </a:prstGeom>
        </p:spPr>
      </p:pic>
      <p:pic>
        <p:nvPicPr>
          <p:cNvPr id="45" name="Image 44"/>
          <p:cNvPicPr>
            <a:picLocks noChangeAspect="1"/>
          </p:cNvPicPr>
          <p:nvPr/>
        </p:nvPicPr>
        <p:blipFill>
          <a:blip r:embed="rId7"/>
          <a:stretch>
            <a:fillRect/>
          </a:stretch>
        </p:blipFill>
        <p:spPr>
          <a:xfrm rot="5400000">
            <a:off x="7730403" y="4017842"/>
            <a:ext cx="2240226" cy="465778"/>
          </a:xfrm>
          <a:prstGeom prst="rect">
            <a:avLst/>
          </a:prstGeom>
        </p:spPr>
      </p:pic>
      <p:sp>
        <p:nvSpPr>
          <p:cNvPr id="46" name="Text Placeholder 2"/>
          <p:cNvSpPr txBox="1">
            <a:spLocks/>
          </p:cNvSpPr>
          <p:nvPr/>
        </p:nvSpPr>
        <p:spPr>
          <a:xfrm>
            <a:off x="8470908" y="3650636"/>
            <a:ext cx="389686" cy="574475"/>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defTabSz="914400">
              <a:lnSpc>
                <a:spcPct val="85000"/>
              </a:lnSpc>
              <a:spcBef>
                <a:spcPts val="768"/>
              </a:spcBef>
              <a:buClr>
                <a:srgbClr val="FFFFFF"/>
              </a:buClr>
            </a:pPr>
            <a:r>
              <a:rPr lang="en-US" sz="4400" i="1" noProof="1" smtClean="0">
                <a:solidFill>
                  <a:srgbClr val="FFFFFF"/>
                </a:solidFill>
                <a:latin typeface="Times New Roman" panose="02020603050405020304" pitchFamily="18" charset="0"/>
                <a:cs typeface="Times New Roman" panose="02020603050405020304" pitchFamily="18" charset="0"/>
              </a:rPr>
              <a:t>f</a:t>
            </a:r>
            <a:endParaRPr lang="fr-FR" sz="4400" noProof="1">
              <a:solidFill>
                <a:srgbClr val="FFFFFF"/>
              </a:solidFill>
              <a:latin typeface="Times New Roman" panose="02020603050405020304" pitchFamily="18" charset="0"/>
              <a:cs typeface="Times New Roman" panose="02020603050405020304" pitchFamily="18" charset="0"/>
            </a:endParaRPr>
          </a:p>
        </p:txBody>
      </p:sp>
      <p:pic>
        <p:nvPicPr>
          <p:cNvPr id="47" name="Image 46"/>
          <p:cNvPicPr>
            <a:picLocks noChangeAspect="1"/>
          </p:cNvPicPr>
          <p:nvPr/>
        </p:nvPicPr>
        <p:blipFill>
          <a:blip r:embed="rId10"/>
          <a:stretch>
            <a:fillRect/>
          </a:stretch>
        </p:blipFill>
        <p:spPr>
          <a:xfrm>
            <a:off x="10968224" y="1220944"/>
            <a:ext cx="536741" cy="343039"/>
          </a:xfrm>
          <a:prstGeom prst="rect">
            <a:avLst/>
          </a:prstGeom>
        </p:spPr>
      </p:pic>
      <p:pic>
        <p:nvPicPr>
          <p:cNvPr id="48" name="Image 47"/>
          <p:cNvPicPr>
            <a:picLocks noChangeAspect="1"/>
          </p:cNvPicPr>
          <p:nvPr/>
        </p:nvPicPr>
        <p:blipFill>
          <a:blip r:embed="rId8"/>
          <a:stretch>
            <a:fillRect/>
          </a:stretch>
        </p:blipFill>
        <p:spPr>
          <a:xfrm>
            <a:off x="11125797" y="913108"/>
            <a:ext cx="225199" cy="303804"/>
          </a:xfrm>
          <a:prstGeom prst="rect">
            <a:avLst/>
          </a:prstGeom>
        </p:spPr>
      </p:pic>
      <p:pic>
        <p:nvPicPr>
          <p:cNvPr id="13" name="Image 12"/>
          <p:cNvPicPr>
            <a:picLocks noChangeAspect="1"/>
          </p:cNvPicPr>
          <p:nvPr/>
        </p:nvPicPr>
        <p:blipFill>
          <a:blip r:embed="rId12"/>
          <a:stretch>
            <a:fillRect/>
          </a:stretch>
        </p:blipFill>
        <p:spPr>
          <a:xfrm>
            <a:off x="8169058" y="5006183"/>
            <a:ext cx="972574" cy="851055"/>
          </a:xfrm>
          <a:prstGeom prst="rect">
            <a:avLst/>
          </a:prstGeom>
        </p:spPr>
      </p:pic>
      <p:pic>
        <p:nvPicPr>
          <p:cNvPr id="49" name="Image 48"/>
          <p:cNvPicPr>
            <a:picLocks noChangeAspect="1"/>
          </p:cNvPicPr>
          <p:nvPr/>
        </p:nvPicPr>
        <p:blipFill>
          <a:blip r:embed="rId6"/>
          <a:stretch>
            <a:fillRect/>
          </a:stretch>
        </p:blipFill>
        <p:spPr>
          <a:xfrm>
            <a:off x="8375299" y="5315207"/>
            <a:ext cx="736216" cy="470164"/>
          </a:xfrm>
          <a:prstGeom prst="rect">
            <a:avLst/>
          </a:prstGeom>
        </p:spPr>
      </p:pic>
      <p:pic>
        <p:nvPicPr>
          <p:cNvPr id="50" name="Image 49"/>
          <p:cNvPicPr>
            <a:picLocks noChangeAspect="1"/>
          </p:cNvPicPr>
          <p:nvPr/>
        </p:nvPicPr>
        <p:blipFill>
          <a:blip r:embed="rId6"/>
          <a:stretch>
            <a:fillRect/>
          </a:stretch>
        </p:blipFill>
        <p:spPr>
          <a:xfrm>
            <a:off x="9361330" y="2631844"/>
            <a:ext cx="736216" cy="470164"/>
          </a:xfrm>
          <a:prstGeom prst="rect">
            <a:avLst/>
          </a:prstGeom>
        </p:spPr>
      </p:pic>
      <p:pic>
        <p:nvPicPr>
          <p:cNvPr id="51" name="Image 50"/>
          <p:cNvPicPr>
            <a:picLocks noChangeAspect="1"/>
          </p:cNvPicPr>
          <p:nvPr/>
        </p:nvPicPr>
        <p:blipFill>
          <a:blip r:embed="rId7"/>
          <a:stretch>
            <a:fillRect/>
          </a:stretch>
        </p:blipFill>
        <p:spPr>
          <a:xfrm rot="6880815">
            <a:off x="8949451" y="4114026"/>
            <a:ext cx="2522138" cy="465778"/>
          </a:xfrm>
          <a:prstGeom prst="rect">
            <a:avLst/>
          </a:prstGeom>
        </p:spPr>
      </p:pic>
      <p:pic>
        <p:nvPicPr>
          <p:cNvPr id="52" name="Image 51"/>
          <p:cNvPicPr>
            <a:picLocks noChangeAspect="1"/>
          </p:cNvPicPr>
          <p:nvPr/>
        </p:nvPicPr>
        <p:blipFill>
          <a:blip r:embed="rId7"/>
          <a:stretch>
            <a:fillRect/>
          </a:stretch>
        </p:blipFill>
        <p:spPr>
          <a:xfrm rot="5400000">
            <a:off x="8680330" y="4017842"/>
            <a:ext cx="2240226" cy="465778"/>
          </a:xfrm>
          <a:prstGeom prst="rect">
            <a:avLst/>
          </a:prstGeom>
        </p:spPr>
      </p:pic>
      <p:pic>
        <p:nvPicPr>
          <p:cNvPr id="53" name="Image 52"/>
          <p:cNvPicPr>
            <a:picLocks noChangeAspect="1"/>
          </p:cNvPicPr>
          <p:nvPr/>
        </p:nvPicPr>
        <p:blipFill>
          <a:blip r:embed="rId7"/>
          <a:stretch>
            <a:fillRect/>
          </a:stretch>
        </p:blipFill>
        <p:spPr>
          <a:xfrm rot="3722358">
            <a:off x="8033427" y="3931446"/>
            <a:ext cx="2536068" cy="465778"/>
          </a:xfrm>
          <a:prstGeom prst="rect">
            <a:avLst/>
          </a:prstGeom>
        </p:spPr>
      </p:pic>
      <p:pic>
        <p:nvPicPr>
          <p:cNvPr id="54" name="Image 53"/>
          <p:cNvPicPr>
            <a:picLocks noChangeAspect="1"/>
          </p:cNvPicPr>
          <p:nvPr/>
        </p:nvPicPr>
        <p:blipFill>
          <a:blip r:embed="rId6"/>
          <a:stretch>
            <a:fillRect/>
          </a:stretch>
        </p:blipFill>
        <p:spPr>
          <a:xfrm>
            <a:off x="9361330" y="5327275"/>
            <a:ext cx="736216" cy="470164"/>
          </a:xfrm>
          <a:prstGeom prst="rect">
            <a:avLst/>
          </a:prstGeom>
        </p:spPr>
      </p:pic>
      <p:pic>
        <p:nvPicPr>
          <p:cNvPr id="55" name="Image 54"/>
          <p:cNvPicPr>
            <a:picLocks noChangeAspect="1"/>
          </p:cNvPicPr>
          <p:nvPr/>
        </p:nvPicPr>
        <p:blipFill>
          <a:blip r:embed="rId12"/>
          <a:stretch>
            <a:fillRect/>
          </a:stretch>
        </p:blipFill>
        <p:spPr>
          <a:xfrm>
            <a:off x="9150636" y="5006183"/>
            <a:ext cx="972574" cy="851055"/>
          </a:xfrm>
          <a:prstGeom prst="rect">
            <a:avLst/>
          </a:prstGeom>
        </p:spPr>
      </p:pic>
      <p:pic>
        <p:nvPicPr>
          <p:cNvPr id="56" name="Image 55"/>
          <p:cNvPicPr>
            <a:picLocks noChangeAspect="1"/>
          </p:cNvPicPr>
          <p:nvPr/>
        </p:nvPicPr>
        <p:blipFill>
          <a:blip r:embed="rId6"/>
          <a:stretch>
            <a:fillRect/>
          </a:stretch>
        </p:blipFill>
        <p:spPr>
          <a:xfrm>
            <a:off x="9364259" y="5315207"/>
            <a:ext cx="736216" cy="470164"/>
          </a:xfrm>
          <a:prstGeom prst="rect">
            <a:avLst/>
          </a:prstGeom>
        </p:spPr>
      </p:pic>
      <p:sp>
        <p:nvSpPr>
          <p:cNvPr id="57" name="Text Placeholder 2"/>
          <p:cNvSpPr txBox="1">
            <a:spLocks/>
          </p:cNvSpPr>
          <p:nvPr/>
        </p:nvSpPr>
        <p:spPr>
          <a:xfrm>
            <a:off x="9417508" y="3646085"/>
            <a:ext cx="389686" cy="574475"/>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defTabSz="914400">
              <a:lnSpc>
                <a:spcPct val="85000"/>
              </a:lnSpc>
              <a:spcBef>
                <a:spcPts val="768"/>
              </a:spcBef>
              <a:buClr>
                <a:srgbClr val="FFFFFF"/>
              </a:buClr>
            </a:pPr>
            <a:r>
              <a:rPr lang="en-US" sz="4400" i="1" noProof="1" smtClean="0">
                <a:solidFill>
                  <a:srgbClr val="FFFFFF"/>
                </a:solidFill>
                <a:latin typeface="Times New Roman" panose="02020603050405020304" pitchFamily="18" charset="0"/>
                <a:cs typeface="Times New Roman" panose="02020603050405020304" pitchFamily="18" charset="0"/>
              </a:rPr>
              <a:t>f</a:t>
            </a:r>
            <a:endParaRPr lang="fr-FR" sz="4400" noProof="1">
              <a:solidFill>
                <a:srgbClr val="FFFFFF"/>
              </a:solidFill>
              <a:latin typeface="Times New Roman" panose="02020603050405020304" pitchFamily="18" charset="0"/>
              <a:cs typeface="Times New Roman" panose="02020603050405020304" pitchFamily="18" charset="0"/>
            </a:endParaRPr>
          </a:p>
        </p:txBody>
      </p:sp>
      <p:pic>
        <p:nvPicPr>
          <p:cNvPr id="58" name="Image 57"/>
          <p:cNvPicPr>
            <a:picLocks noChangeAspect="1"/>
          </p:cNvPicPr>
          <p:nvPr/>
        </p:nvPicPr>
        <p:blipFill>
          <a:blip r:embed="rId6"/>
          <a:stretch>
            <a:fillRect/>
          </a:stretch>
        </p:blipFill>
        <p:spPr>
          <a:xfrm>
            <a:off x="10315562" y="2655707"/>
            <a:ext cx="736216" cy="470164"/>
          </a:xfrm>
          <a:prstGeom prst="rect">
            <a:avLst/>
          </a:prstGeom>
        </p:spPr>
      </p:pic>
      <p:pic>
        <p:nvPicPr>
          <p:cNvPr id="59" name="Image 58"/>
          <p:cNvPicPr>
            <a:picLocks noChangeAspect="1"/>
          </p:cNvPicPr>
          <p:nvPr/>
        </p:nvPicPr>
        <p:blipFill>
          <a:blip r:embed="rId6"/>
          <a:stretch>
            <a:fillRect/>
          </a:stretch>
        </p:blipFill>
        <p:spPr>
          <a:xfrm>
            <a:off x="10343625" y="5315207"/>
            <a:ext cx="736216" cy="470164"/>
          </a:xfrm>
          <a:prstGeom prst="rect">
            <a:avLst/>
          </a:prstGeom>
        </p:spPr>
      </p:pic>
      <p:pic>
        <p:nvPicPr>
          <p:cNvPr id="60" name="Image 59"/>
          <p:cNvPicPr>
            <a:picLocks noChangeAspect="1"/>
          </p:cNvPicPr>
          <p:nvPr/>
        </p:nvPicPr>
        <p:blipFill>
          <a:blip r:embed="rId7"/>
          <a:stretch>
            <a:fillRect/>
          </a:stretch>
        </p:blipFill>
        <p:spPr>
          <a:xfrm rot="6880815">
            <a:off x="9931500" y="4114027"/>
            <a:ext cx="2522138" cy="465778"/>
          </a:xfrm>
          <a:prstGeom prst="rect">
            <a:avLst/>
          </a:prstGeom>
        </p:spPr>
      </p:pic>
      <p:pic>
        <p:nvPicPr>
          <p:cNvPr id="61" name="Image 60"/>
          <p:cNvPicPr>
            <a:picLocks noChangeAspect="1"/>
          </p:cNvPicPr>
          <p:nvPr/>
        </p:nvPicPr>
        <p:blipFill>
          <a:blip r:embed="rId7"/>
          <a:stretch>
            <a:fillRect/>
          </a:stretch>
        </p:blipFill>
        <p:spPr>
          <a:xfrm rot="5400000">
            <a:off x="9669955" y="4032898"/>
            <a:ext cx="2240226" cy="465778"/>
          </a:xfrm>
          <a:prstGeom prst="rect">
            <a:avLst/>
          </a:prstGeom>
        </p:spPr>
      </p:pic>
      <p:pic>
        <p:nvPicPr>
          <p:cNvPr id="62" name="Image 61"/>
          <p:cNvPicPr>
            <a:picLocks noChangeAspect="1"/>
          </p:cNvPicPr>
          <p:nvPr/>
        </p:nvPicPr>
        <p:blipFill>
          <a:blip r:embed="rId7"/>
          <a:stretch>
            <a:fillRect/>
          </a:stretch>
        </p:blipFill>
        <p:spPr>
          <a:xfrm rot="3722358">
            <a:off x="9056615" y="3942362"/>
            <a:ext cx="2536068" cy="465778"/>
          </a:xfrm>
          <a:prstGeom prst="rect">
            <a:avLst/>
          </a:prstGeom>
        </p:spPr>
      </p:pic>
      <p:sp>
        <p:nvSpPr>
          <p:cNvPr id="63" name="Text Placeholder 2"/>
          <p:cNvSpPr txBox="1">
            <a:spLocks/>
          </p:cNvSpPr>
          <p:nvPr/>
        </p:nvSpPr>
        <p:spPr>
          <a:xfrm>
            <a:off x="10417073" y="3646085"/>
            <a:ext cx="389686" cy="574475"/>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defTabSz="914400">
              <a:lnSpc>
                <a:spcPct val="85000"/>
              </a:lnSpc>
              <a:spcBef>
                <a:spcPts val="768"/>
              </a:spcBef>
              <a:buClr>
                <a:srgbClr val="FFFFFF"/>
              </a:buClr>
            </a:pPr>
            <a:r>
              <a:rPr lang="en-US" sz="4400" i="1" noProof="1" smtClean="0">
                <a:solidFill>
                  <a:srgbClr val="FFFFFF"/>
                </a:solidFill>
                <a:latin typeface="Times New Roman" panose="02020603050405020304" pitchFamily="18" charset="0"/>
                <a:cs typeface="Times New Roman" panose="02020603050405020304" pitchFamily="18" charset="0"/>
              </a:rPr>
              <a:t>f</a:t>
            </a:r>
            <a:endParaRPr lang="fr-FR" sz="4400" noProof="1">
              <a:solidFill>
                <a:srgbClr val="FFFFFF"/>
              </a:solidFill>
              <a:latin typeface="Times New Roman" panose="02020603050405020304" pitchFamily="18" charset="0"/>
              <a:cs typeface="Times New Roman" panose="02020603050405020304" pitchFamily="18" charset="0"/>
            </a:endParaRPr>
          </a:p>
        </p:txBody>
      </p:sp>
      <p:pic>
        <p:nvPicPr>
          <p:cNvPr id="64" name="Image 63"/>
          <p:cNvPicPr>
            <a:picLocks noChangeAspect="1"/>
          </p:cNvPicPr>
          <p:nvPr/>
        </p:nvPicPr>
        <p:blipFill>
          <a:blip r:embed="rId12"/>
          <a:stretch>
            <a:fillRect/>
          </a:stretch>
        </p:blipFill>
        <p:spPr>
          <a:xfrm>
            <a:off x="10119454" y="5014869"/>
            <a:ext cx="972574" cy="851055"/>
          </a:xfrm>
          <a:prstGeom prst="rect">
            <a:avLst/>
          </a:prstGeom>
        </p:spPr>
      </p:pic>
      <p:pic>
        <p:nvPicPr>
          <p:cNvPr id="65" name="Image 64"/>
          <p:cNvPicPr>
            <a:picLocks noChangeAspect="1"/>
          </p:cNvPicPr>
          <p:nvPr/>
        </p:nvPicPr>
        <p:blipFill>
          <a:blip r:embed="rId6"/>
          <a:stretch>
            <a:fillRect/>
          </a:stretch>
        </p:blipFill>
        <p:spPr>
          <a:xfrm>
            <a:off x="10343625" y="5315207"/>
            <a:ext cx="736216" cy="470164"/>
          </a:xfrm>
          <a:prstGeom prst="rect">
            <a:avLst/>
          </a:prstGeom>
        </p:spPr>
      </p:pic>
      <p:pic>
        <p:nvPicPr>
          <p:cNvPr id="66" name="Image 65"/>
          <p:cNvPicPr>
            <a:picLocks noChangeAspect="1"/>
          </p:cNvPicPr>
          <p:nvPr/>
        </p:nvPicPr>
        <p:blipFill>
          <a:blip r:embed="rId6"/>
          <a:stretch>
            <a:fillRect/>
          </a:stretch>
        </p:blipFill>
        <p:spPr>
          <a:xfrm>
            <a:off x="11298849" y="2655707"/>
            <a:ext cx="736216" cy="470164"/>
          </a:xfrm>
          <a:prstGeom prst="rect">
            <a:avLst/>
          </a:prstGeom>
        </p:spPr>
      </p:pic>
      <p:pic>
        <p:nvPicPr>
          <p:cNvPr id="67" name="Image 66"/>
          <p:cNvPicPr>
            <a:picLocks noChangeAspect="1"/>
          </p:cNvPicPr>
          <p:nvPr/>
        </p:nvPicPr>
        <p:blipFill>
          <a:blip r:embed="rId6"/>
          <a:stretch>
            <a:fillRect/>
          </a:stretch>
        </p:blipFill>
        <p:spPr>
          <a:xfrm>
            <a:off x="11352389" y="5315207"/>
            <a:ext cx="736216" cy="470164"/>
          </a:xfrm>
          <a:prstGeom prst="rect">
            <a:avLst/>
          </a:prstGeom>
        </p:spPr>
      </p:pic>
      <p:pic>
        <p:nvPicPr>
          <p:cNvPr id="68" name="Image 67"/>
          <p:cNvPicPr>
            <a:picLocks noChangeAspect="1"/>
          </p:cNvPicPr>
          <p:nvPr/>
        </p:nvPicPr>
        <p:blipFill>
          <a:blip r:embed="rId7"/>
          <a:stretch>
            <a:fillRect/>
          </a:stretch>
        </p:blipFill>
        <p:spPr>
          <a:xfrm rot="6880815">
            <a:off x="10943817" y="4222923"/>
            <a:ext cx="2522138" cy="465778"/>
          </a:xfrm>
          <a:prstGeom prst="rect">
            <a:avLst/>
          </a:prstGeom>
        </p:spPr>
      </p:pic>
      <p:pic>
        <p:nvPicPr>
          <p:cNvPr id="69" name="Image 68"/>
          <p:cNvPicPr>
            <a:picLocks noChangeAspect="1"/>
          </p:cNvPicPr>
          <p:nvPr/>
        </p:nvPicPr>
        <p:blipFill>
          <a:blip r:embed="rId7"/>
          <a:stretch>
            <a:fillRect/>
          </a:stretch>
        </p:blipFill>
        <p:spPr>
          <a:xfrm rot="7599192">
            <a:off x="-1255005" y="4461149"/>
            <a:ext cx="3619824" cy="465778"/>
          </a:xfrm>
          <a:prstGeom prst="rect">
            <a:avLst/>
          </a:prstGeom>
        </p:spPr>
      </p:pic>
      <p:pic>
        <p:nvPicPr>
          <p:cNvPr id="70" name="Image 69"/>
          <p:cNvPicPr>
            <a:picLocks noChangeAspect="1"/>
          </p:cNvPicPr>
          <p:nvPr/>
        </p:nvPicPr>
        <p:blipFill>
          <a:blip r:embed="rId7"/>
          <a:stretch>
            <a:fillRect/>
          </a:stretch>
        </p:blipFill>
        <p:spPr>
          <a:xfrm rot="3722358">
            <a:off x="10068149" y="3942362"/>
            <a:ext cx="2536068" cy="465778"/>
          </a:xfrm>
          <a:prstGeom prst="rect">
            <a:avLst/>
          </a:prstGeom>
        </p:spPr>
      </p:pic>
      <p:pic>
        <p:nvPicPr>
          <p:cNvPr id="71" name="Image 70"/>
          <p:cNvPicPr>
            <a:picLocks noChangeAspect="1"/>
          </p:cNvPicPr>
          <p:nvPr/>
        </p:nvPicPr>
        <p:blipFill>
          <a:blip r:embed="rId7"/>
          <a:stretch>
            <a:fillRect/>
          </a:stretch>
        </p:blipFill>
        <p:spPr>
          <a:xfrm rot="5400000">
            <a:off x="10704413" y="4020624"/>
            <a:ext cx="2240226" cy="465778"/>
          </a:xfrm>
          <a:prstGeom prst="rect">
            <a:avLst/>
          </a:prstGeom>
        </p:spPr>
      </p:pic>
      <p:sp>
        <p:nvSpPr>
          <p:cNvPr id="72" name="Text Placeholder 2"/>
          <p:cNvSpPr txBox="1">
            <a:spLocks/>
          </p:cNvSpPr>
          <p:nvPr/>
        </p:nvSpPr>
        <p:spPr>
          <a:xfrm>
            <a:off x="11440261" y="3632068"/>
            <a:ext cx="389686" cy="574475"/>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defTabSz="914400">
              <a:lnSpc>
                <a:spcPct val="85000"/>
              </a:lnSpc>
              <a:spcBef>
                <a:spcPts val="768"/>
              </a:spcBef>
              <a:buClr>
                <a:srgbClr val="FFFFFF"/>
              </a:buClr>
            </a:pPr>
            <a:r>
              <a:rPr lang="en-US" sz="4400" i="1" noProof="1" smtClean="0">
                <a:solidFill>
                  <a:srgbClr val="FFFFFF"/>
                </a:solidFill>
                <a:latin typeface="Times New Roman" panose="02020603050405020304" pitchFamily="18" charset="0"/>
                <a:cs typeface="Times New Roman" panose="02020603050405020304" pitchFamily="18" charset="0"/>
              </a:rPr>
              <a:t>f</a:t>
            </a:r>
            <a:endParaRPr lang="fr-FR" sz="4400" noProof="1">
              <a:solidFill>
                <a:srgbClr val="FFFFFF"/>
              </a:solidFill>
              <a:latin typeface="Times New Roman" panose="02020603050405020304" pitchFamily="18" charset="0"/>
              <a:cs typeface="Times New Roman" panose="02020603050405020304" pitchFamily="18" charset="0"/>
            </a:endParaRPr>
          </a:p>
        </p:txBody>
      </p:sp>
      <p:pic>
        <p:nvPicPr>
          <p:cNvPr id="73" name="Image 72"/>
          <p:cNvPicPr>
            <a:picLocks noChangeAspect="1"/>
          </p:cNvPicPr>
          <p:nvPr/>
        </p:nvPicPr>
        <p:blipFill>
          <a:blip r:embed="rId12"/>
          <a:stretch>
            <a:fillRect/>
          </a:stretch>
        </p:blipFill>
        <p:spPr>
          <a:xfrm>
            <a:off x="11097938" y="5003722"/>
            <a:ext cx="972574" cy="851055"/>
          </a:xfrm>
          <a:prstGeom prst="rect">
            <a:avLst/>
          </a:prstGeom>
        </p:spPr>
      </p:pic>
      <p:pic>
        <p:nvPicPr>
          <p:cNvPr id="74" name="Image 73"/>
          <p:cNvPicPr>
            <a:picLocks noChangeAspect="1"/>
          </p:cNvPicPr>
          <p:nvPr/>
        </p:nvPicPr>
        <p:blipFill>
          <a:blip r:embed="rId6"/>
          <a:stretch>
            <a:fillRect/>
          </a:stretch>
        </p:blipFill>
        <p:spPr>
          <a:xfrm>
            <a:off x="11343172" y="5301751"/>
            <a:ext cx="736216" cy="470164"/>
          </a:xfrm>
          <a:prstGeom prst="rect">
            <a:avLst/>
          </a:prstGeom>
        </p:spPr>
      </p:pic>
      <p:pic>
        <p:nvPicPr>
          <p:cNvPr id="75" name="Image 74"/>
          <p:cNvPicPr>
            <a:picLocks noChangeAspect="1"/>
          </p:cNvPicPr>
          <p:nvPr/>
        </p:nvPicPr>
        <p:blipFill>
          <a:blip r:embed="rId6"/>
          <a:stretch>
            <a:fillRect/>
          </a:stretch>
        </p:blipFill>
        <p:spPr>
          <a:xfrm>
            <a:off x="5409840" y="2621705"/>
            <a:ext cx="736216" cy="470164"/>
          </a:xfrm>
          <a:prstGeom prst="rect">
            <a:avLst/>
          </a:prstGeom>
        </p:spPr>
      </p:pic>
      <p:pic>
        <p:nvPicPr>
          <p:cNvPr id="76" name="Image 75"/>
          <p:cNvPicPr>
            <a:picLocks noChangeAspect="1"/>
          </p:cNvPicPr>
          <p:nvPr/>
        </p:nvPicPr>
        <p:blipFill>
          <a:blip r:embed="rId6"/>
          <a:stretch>
            <a:fillRect/>
          </a:stretch>
        </p:blipFill>
        <p:spPr>
          <a:xfrm>
            <a:off x="5399739" y="5310996"/>
            <a:ext cx="736216" cy="470164"/>
          </a:xfrm>
          <a:prstGeom prst="rect">
            <a:avLst/>
          </a:prstGeom>
        </p:spPr>
      </p:pic>
      <p:pic>
        <p:nvPicPr>
          <p:cNvPr id="77" name="Image 76"/>
          <p:cNvPicPr>
            <a:picLocks noChangeAspect="1"/>
          </p:cNvPicPr>
          <p:nvPr/>
        </p:nvPicPr>
        <p:blipFill>
          <a:blip r:embed="rId11"/>
          <a:stretch>
            <a:fillRect/>
          </a:stretch>
        </p:blipFill>
        <p:spPr>
          <a:xfrm>
            <a:off x="5176597" y="5006183"/>
            <a:ext cx="1017880" cy="848269"/>
          </a:xfrm>
          <a:prstGeom prst="rect">
            <a:avLst/>
          </a:prstGeom>
        </p:spPr>
      </p:pic>
      <p:pic>
        <p:nvPicPr>
          <p:cNvPr id="78" name="Image 77"/>
          <p:cNvPicPr>
            <a:picLocks noChangeAspect="1"/>
          </p:cNvPicPr>
          <p:nvPr/>
        </p:nvPicPr>
        <p:blipFill>
          <a:blip r:embed="rId6"/>
          <a:stretch>
            <a:fillRect/>
          </a:stretch>
        </p:blipFill>
        <p:spPr>
          <a:xfrm>
            <a:off x="5420851" y="5320003"/>
            <a:ext cx="736216" cy="470164"/>
          </a:xfrm>
          <a:prstGeom prst="rect">
            <a:avLst/>
          </a:prstGeom>
        </p:spPr>
      </p:pic>
      <p:pic>
        <p:nvPicPr>
          <p:cNvPr id="79" name="Image 78"/>
          <p:cNvPicPr>
            <a:picLocks noChangeAspect="1"/>
          </p:cNvPicPr>
          <p:nvPr/>
        </p:nvPicPr>
        <p:blipFill>
          <a:blip r:embed="rId10"/>
          <a:stretch>
            <a:fillRect/>
          </a:stretch>
        </p:blipFill>
        <p:spPr>
          <a:xfrm>
            <a:off x="10476808" y="1221003"/>
            <a:ext cx="501085" cy="343039"/>
          </a:xfrm>
          <a:prstGeom prst="rect">
            <a:avLst/>
          </a:prstGeom>
        </p:spPr>
      </p:pic>
      <p:pic>
        <p:nvPicPr>
          <p:cNvPr id="80" name="Image 79"/>
          <p:cNvPicPr>
            <a:picLocks noChangeAspect="1"/>
          </p:cNvPicPr>
          <p:nvPr/>
        </p:nvPicPr>
        <p:blipFill>
          <a:blip r:embed="rId8"/>
          <a:stretch>
            <a:fillRect/>
          </a:stretch>
        </p:blipFill>
        <p:spPr>
          <a:xfrm>
            <a:off x="10667469" y="1040493"/>
            <a:ext cx="134188" cy="181026"/>
          </a:xfrm>
          <a:prstGeom prst="rect">
            <a:avLst/>
          </a:prstGeom>
        </p:spPr>
      </p:pic>
      <p:pic>
        <p:nvPicPr>
          <p:cNvPr id="81" name="Image 80"/>
          <p:cNvPicPr>
            <a:picLocks noChangeAspect="1"/>
          </p:cNvPicPr>
          <p:nvPr/>
        </p:nvPicPr>
        <p:blipFill>
          <a:blip r:embed="rId12"/>
          <a:stretch>
            <a:fillRect/>
          </a:stretch>
        </p:blipFill>
        <p:spPr>
          <a:xfrm>
            <a:off x="4205901" y="5015093"/>
            <a:ext cx="972574" cy="851055"/>
          </a:xfrm>
          <a:prstGeom prst="rect">
            <a:avLst/>
          </a:prstGeom>
        </p:spPr>
      </p:pic>
      <p:pic>
        <p:nvPicPr>
          <p:cNvPr id="82" name="Image 81"/>
          <p:cNvPicPr>
            <a:picLocks noChangeAspect="1"/>
          </p:cNvPicPr>
          <p:nvPr/>
        </p:nvPicPr>
        <p:blipFill>
          <a:blip r:embed="rId12"/>
          <a:stretch>
            <a:fillRect/>
          </a:stretch>
        </p:blipFill>
        <p:spPr>
          <a:xfrm>
            <a:off x="3238819" y="5004789"/>
            <a:ext cx="972574" cy="851055"/>
          </a:xfrm>
          <a:prstGeom prst="rect">
            <a:avLst/>
          </a:prstGeom>
        </p:spPr>
      </p:pic>
      <p:pic>
        <p:nvPicPr>
          <p:cNvPr id="83" name="Image 82"/>
          <p:cNvPicPr>
            <a:picLocks noChangeAspect="1"/>
          </p:cNvPicPr>
          <p:nvPr/>
        </p:nvPicPr>
        <p:blipFill>
          <a:blip r:embed="rId12"/>
          <a:stretch>
            <a:fillRect/>
          </a:stretch>
        </p:blipFill>
        <p:spPr>
          <a:xfrm>
            <a:off x="2238392" y="5015508"/>
            <a:ext cx="1005406" cy="851055"/>
          </a:xfrm>
          <a:prstGeom prst="rect">
            <a:avLst/>
          </a:prstGeom>
        </p:spPr>
      </p:pic>
      <p:pic>
        <p:nvPicPr>
          <p:cNvPr id="84" name="Image 83"/>
          <p:cNvPicPr>
            <a:picLocks noChangeAspect="1"/>
          </p:cNvPicPr>
          <p:nvPr/>
        </p:nvPicPr>
        <p:blipFill>
          <a:blip r:embed="rId12"/>
          <a:stretch>
            <a:fillRect/>
          </a:stretch>
        </p:blipFill>
        <p:spPr>
          <a:xfrm>
            <a:off x="1288287" y="5004790"/>
            <a:ext cx="940014" cy="861134"/>
          </a:xfrm>
          <a:prstGeom prst="rect">
            <a:avLst/>
          </a:prstGeom>
        </p:spPr>
      </p:pic>
      <p:sp>
        <p:nvSpPr>
          <p:cNvPr id="20" name="Espace réservé du numéro de diapositive 19"/>
          <p:cNvSpPr>
            <a:spLocks noGrp="1"/>
          </p:cNvSpPr>
          <p:nvPr>
            <p:ph type="sldNum" sz="quarter" idx="12"/>
          </p:nvPr>
        </p:nvSpPr>
        <p:spPr/>
        <p:txBody>
          <a:bodyPr/>
          <a:lstStyle/>
          <a:p>
            <a:fld id="{C014DD1E-5D91-48A3-AD6D-45FBA980D106}" type="slidenum">
              <a:rPr lang="fr-FR" smtClean="0"/>
              <a:t>8</a:t>
            </a:fld>
            <a:r>
              <a:rPr lang="fr-FR" dirty="0" smtClean="0"/>
              <a:t>/16</a:t>
            </a:r>
            <a:endParaRPr lang="fr-FR" dirty="0"/>
          </a:p>
        </p:txBody>
      </p:sp>
    </p:spTree>
    <p:extLst>
      <p:ext uri="{BB962C8B-B14F-4D97-AF65-F5344CB8AC3E}">
        <p14:creationId xmlns:p14="http://schemas.microsoft.com/office/powerpoint/2010/main" val="17951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down)">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500" fill="hold"/>
                                        <p:tgtEl>
                                          <p:spTgt spid="10"/>
                                        </p:tgtEl>
                                        <p:attrNameLst>
                                          <p:attrName>ppt_w</p:attrName>
                                        </p:attrNameLst>
                                      </p:cBhvr>
                                      <p:tavLst>
                                        <p:tav tm="0">
                                          <p:val>
                                            <p:fltVal val="0"/>
                                          </p:val>
                                        </p:tav>
                                        <p:tav tm="100000">
                                          <p:val>
                                            <p:strVal val="#ppt_w"/>
                                          </p:val>
                                        </p:tav>
                                      </p:tavLst>
                                    </p:anim>
                                    <p:anim calcmode="lin" valueType="num">
                                      <p:cBhvr>
                                        <p:cTn id="30" dur="500" fill="hold"/>
                                        <p:tgtEl>
                                          <p:spTgt spid="10"/>
                                        </p:tgtEl>
                                        <p:attrNameLst>
                                          <p:attrName>ppt_h</p:attrName>
                                        </p:attrNameLst>
                                      </p:cBhvr>
                                      <p:tavLst>
                                        <p:tav tm="0">
                                          <p:val>
                                            <p:fltVal val="0"/>
                                          </p:val>
                                        </p:tav>
                                        <p:tav tm="100000">
                                          <p:val>
                                            <p:strVal val="#ppt_h"/>
                                          </p:val>
                                        </p:tav>
                                      </p:tavLst>
                                    </p:anim>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down)">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down)">
                                      <p:cBhvr>
                                        <p:cTn id="41" dur="500"/>
                                        <p:tgtEl>
                                          <p:spTgt spid="15"/>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down)">
                                      <p:cBhvr>
                                        <p:cTn id="44" dur="500"/>
                                        <p:tgtEl>
                                          <p:spTgt spid="17"/>
                                        </p:tgtEl>
                                      </p:cBhvr>
                                    </p:animEffect>
                                  </p:childTnLst>
                                </p:cTn>
                              </p:par>
                              <p:par>
                                <p:cTn id="45" presetID="10" presetClass="entr" presetSubtype="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par>
                                <p:cTn id="48" presetID="10" presetClass="entr" presetSubtype="0" fill="hold"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par>
                                <p:cTn id="56" presetID="1" presetClass="exit" presetSubtype="0" fill="hold" nodeType="withEffect">
                                  <p:stCondLst>
                                    <p:cond delay="0"/>
                                  </p:stCondLst>
                                  <p:childTnLst>
                                    <p:set>
                                      <p:cBhvr>
                                        <p:cTn id="57" dur="1" fill="hold">
                                          <p:stCondLst>
                                            <p:cond delay="0"/>
                                          </p:stCondLst>
                                        </p:cTn>
                                        <p:tgtEl>
                                          <p:spTgt spid="14"/>
                                        </p:tgtEl>
                                        <p:attrNameLst>
                                          <p:attrName>style.visibility</p:attrName>
                                        </p:attrNameLst>
                                      </p:cBhvr>
                                      <p:to>
                                        <p:strVal val="hidden"/>
                                      </p:to>
                                    </p:set>
                                  </p:childTnLst>
                                </p:cTn>
                              </p:par>
                              <p:par>
                                <p:cTn id="58" presetID="10" presetClass="entr" presetSubtype="0" fill="hold" nodeType="with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500"/>
                                        <p:tgtEl>
                                          <p:spTgt spid="19"/>
                                        </p:tgtEl>
                                      </p:cBhvr>
                                    </p:animEffect>
                                  </p:childTnLst>
                                </p:cTn>
                              </p:par>
                              <p:par>
                                <p:cTn id="61" presetID="1" presetClass="exit" presetSubtype="0" fill="hold" nodeType="withEffect">
                                  <p:stCondLst>
                                    <p:cond delay="0"/>
                                  </p:stCondLst>
                                  <p:childTnLst>
                                    <p:set>
                                      <p:cBhvr>
                                        <p:cTn id="62" dur="1" fill="hold">
                                          <p:stCondLst>
                                            <p:cond delay="0"/>
                                          </p:stCondLst>
                                        </p:cTn>
                                        <p:tgtEl>
                                          <p:spTgt spid="16"/>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6"/>
                                        </p:tgtEl>
                                        <p:attrNameLst>
                                          <p:attrName>style.visibility</p:attrName>
                                        </p:attrNameLst>
                                      </p:cBhvr>
                                      <p:to>
                                        <p:strVal val="visible"/>
                                      </p:to>
                                    </p:set>
                                  </p:childTnLst>
                                </p:cTn>
                              </p:par>
                              <p:par>
                                <p:cTn id="69" presetID="1" presetClass="exit" presetSubtype="0" fill="hold" nodeType="withEffect">
                                  <p:stCondLst>
                                    <p:cond delay="0"/>
                                  </p:stCondLst>
                                  <p:childTnLst>
                                    <p:set>
                                      <p:cBhvr>
                                        <p:cTn id="70" dur="1" fill="hold">
                                          <p:stCondLst>
                                            <p:cond delay="0"/>
                                          </p:stCondLst>
                                        </p:cTn>
                                        <p:tgtEl>
                                          <p:spTgt spid="19"/>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18"/>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wipe(down)">
                                      <p:cBhvr>
                                        <p:cTn id="77" dur="500"/>
                                        <p:tgtEl>
                                          <p:spTgt spid="23"/>
                                        </p:tgtEl>
                                      </p:cBhvr>
                                    </p:animEffect>
                                  </p:childTnLst>
                                </p:cTn>
                              </p:par>
                            </p:childTnLst>
                          </p:cTn>
                        </p:par>
                      </p:childTnLst>
                    </p:cTn>
                  </p:par>
                  <p:par>
                    <p:cTn id="78" fill="hold">
                      <p:stCondLst>
                        <p:cond delay="indefinite"/>
                      </p:stCondLst>
                      <p:childTnLst>
                        <p:par>
                          <p:cTn id="79" fill="hold">
                            <p:stCondLst>
                              <p:cond delay="0"/>
                            </p:stCondLst>
                            <p:childTnLst>
                              <p:par>
                                <p:cTn id="80" presetID="14" presetClass="entr" presetSubtype="10" fill="hold" nodeType="click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randombar(horizontal)">
                                      <p:cBhvr>
                                        <p:cTn id="82" dur="500"/>
                                        <p:tgtEl>
                                          <p:spTgt spid="22"/>
                                        </p:tgtEl>
                                      </p:cBhvr>
                                    </p:animEffect>
                                  </p:childTnLst>
                                </p:cTn>
                              </p:par>
                              <p:par>
                                <p:cTn id="83" presetID="14" presetClass="entr" presetSubtype="10" fill="hold"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randombar(horizontal)">
                                      <p:cBhvr>
                                        <p:cTn id="85" dur="500"/>
                                        <p:tgtEl>
                                          <p:spTgt spid="25"/>
                                        </p:tgtEl>
                                      </p:cBhvr>
                                    </p:animEffect>
                                  </p:childTnLst>
                                </p:cTn>
                              </p:par>
                              <p:par>
                                <p:cTn id="86" presetID="14" presetClass="entr" presetSubtype="10" fill="hold" nodeType="withEffect">
                                  <p:stCondLst>
                                    <p:cond delay="0"/>
                                  </p:stCondLst>
                                  <p:childTnLst>
                                    <p:set>
                                      <p:cBhvr>
                                        <p:cTn id="87" dur="1" fill="hold">
                                          <p:stCondLst>
                                            <p:cond delay="0"/>
                                          </p:stCondLst>
                                        </p:cTn>
                                        <p:tgtEl>
                                          <p:spTgt spid="24"/>
                                        </p:tgtEl>
                                        <p:attrNameLst>
                                          <p:attrName>style.visibility</p:attrName>
                                        </p:attrNameLst>
                                      </p:cBhvr>
                                      <p:to>
                                        <p:strVal val="visible"/>
                                      </p:to>
                                    </p:set>
                                    <p:animEffect transition="in" filter="randombar(horizontal)">
                                      <p:cBhvr>
                                        <p:cTn id="88" dur="500"/>
                                        <p:tgtEl>
                                          <p:spTgt spid="24"/>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35"/>
                                        </p:tgtEl>
                                        <p:attrNameLst>
                                          <p:attrName>style.visibility</p:attrName>
                                        </p:attrNameLst>
                                      </p:cBhvr>
                                      <p:to>
                                        <p:strVal val="visible"/>
                                      </p:to>
                                    </p:set>
                                    <p:animEffect transition="in" filter="wipe(down)">
                                      <p:cBhvr>
                                        <p:cTn id="91" dur="500"/>
                                        <p:tgtEl>
                                          <p:spTgt spid="35"/>
                                        </p:tgtEl>
                                      </p:cBhvr>
                                    </p:animEffect>
                                  </p:childTnLst>
                                </p:cTn>
                              </p:par>
                            </p:childTnLst>
                          </p:cTn>
                        </p:par>
                      </p:childTnLst>
                    </p:cTn>
                  </p:par>
                  <p:par>
                    <p:cTn id="92" fill="hold">
                      <p:stCondLst>
                        <p:cond delay="indefinite"/>
                      </p:stCondLst>
                      <p:childTnLst>
                        <p:par>
                          <p:cTn id="93" fill="hold">
                            <p:stCondLst>
                              <p:cond delay="0"/>
                            </p:stCondLst>
                            <p:childTnLst>
                              <p:par>
                                <p:cTn id="94" presetID="21" presetClass="entr" presetSubtype="1" fill="hold" nodeType="clickEffect">
                                  <p:stCondLst>
                                    <p:cond delay="0"/>
                                  </p:stCondLst>
                                  <p:childTnLst>
                                    <p:set>
                                      <p:cBhvr>
                                        <p:cTn id="95" dur="1" fill="hold">
                                          <p:stCondLst>
                                            <p:cond delay="0"/>
                                          </p:stCondLst>
                                        </p:cTn>
                                        <p:tgtEl>
                                          <p:spTgt spid="8"/>
                                        </p:tgtEl>
                                        <p:attrNameLst>
                                          <p:attrName>style.visibility</p:attrName>
                                        </p:attrNameLst>
                                      </p:cBhvr>
                                      <p:to>
                                        <p:strVal val="visible"/>
                                      </p:to>
                                    </p:set>
                                    <p:animEffect transition="in" filter="wheel(1)">
                                      <p:cBhvr>
                                        <p:cTn id="96" dur="2000"/>
                                        <p:tgtEl>
                                          <p:spTgt spid="8"/>
                                        </p:tgtEl>
                                      </p:cBhvr>
                                    </p:animEffect>
                                  </p:childTnLst>
                                </p:cTn>
                              </p:par>
                              <p:par>
                                <p:cTn id="97" presetID="1" presetClass="entr" presetSubtype="0" fill="hold" nodeType="withEffect">
                                  <p:stCondLst>
                                    <p:cond delay="0"/>
                                  </p:stCondLst>
                                  <p:childTnLst>
                                    <p:set>
                                      <p:cBhvr>
                                        <p:cTn id="98" dur="1" fill="hold">
                                          <p:stCondLst>
                                            <p:cond delay="0"/>
                                          </p:stCondLst>
                                        </p:cTn>
                                        <p:tgtEl>
                                          <p:spTgt spid="34"/>
                                        </p:tgtEl>
                                        <p:attrNameLst>
                                          <p:attrName>style.visibility</p:attrName>
                                        </p:attrNameLst>
                                      </p:cBhvr>
                                      <p:to>
                                        <p:strVal val="visible"/>
                                      </p:to>
                                    </p:set>
                                  </p:childTnLst>
                                </p:cTn>
                              </p:par>
                              <p:par>
                                <p:cTn id="99" presetID="22" presetClass="entr" presetSubtype="4" fill="hold" nodeType="withEffect">
                                  <p:stCondLst>
                                    <p:cond delay="0"/>
                                  </p:stCondLst>
                                  <p:childTnLst>
                                    <p:set>
                                      <p:cBhvr>
                                        <p:cTn id="100" dur="1" fill="hold">
                                          <p:stCondLst>
                                            <p:cond delay="0"/>
                                          </p:stCondLst>
                                        </p:cTn>
                                        <p:tgtEl>
                                          <p:spTgt spid="30"/>
                                        </p:tgtEl>
                                        <p:attrNameLst>
                                          <p:attrName>style.visibility</p:attrName>
                                        </p:attrNameLst>
                                      </p:cBhvr>
                                      <p:to>
                                        <p:strVal val="visible"/>
                                      </p:to>
                                    </p:set>
                                    <p:animEffect transition="in" filter="wipe(down)">
                                      <p:cBhvr>
                                        <p:cTn id="101" dur="500"/>
                                        <p:tgtEl>
                                          <p:spTgt spid="30"/>
                                        </p:tgtEl>
                                      </p:cBhvr>
                                    </p:animEffec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nodeType="clickEffect">
                                  <p:stCondLst>
                                    <p:cond delay="0"/>
                                  </p:stCondLst>
                                  <p:childTnLst>
                                    <p:set>
                                      <p:cBhvr>
                                        <p:cTn id="105" dur="1" fill="hold">
                                          <p:stCondLst>
                                            <p:cond delay="0"/>
                                          </p:stCondLst>
                                        </p:cTn>
                                        <p:tgtEl>
                                          <p:spTgt spid="33"/>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xit" presetSubtype="0" fill="hold" nodeType="clickEffect">
                                  <p:stCondLst>
                                    <p:cond delay="0"/>
                                  </p:stCondLst>
                                  <p:childTnLst>
                                    <p:set>
                                      <p:cBhvr>
                                        <p:cTn id="109" dur="1" fill="hold">
                                          <p:stCondLst>
                                            <p:cond delay="0"/>
                                          </p:stCondLst>
                                        </p:cTn>
                                        <p:tgtEl>
                                          <p:spTgt spid="34"/>
                                        </p:tgtEl>
                                        <p:attrNameLst>
                                          <p:attrName>style.visibility</p:attrName>
                                        </p:attrNameLst>
                                      </p:cBhvr>
                                      <p:to>
                                        <p:strVal val="hidden"/>
                                      </p:to>
                                    </p:set>
                                  </p:childTnLst>
                                </p:cTn>
                              </p:par>
                              <p:par>
                                <p:cTn id="110" presetID="1" presetClass="exit" presetSubtype="0" fill="hold" nodeType="withEffect">
                                  <p:stCondLst>
                                    <p:cond delay="0"/>
                                  </p:stCondLst>
                                  <p:childTnLst>
                                    <p:set>
                                      <p:cBhvr>
                                        <p:cTn id="111" dur="1" fill="hold">
                                          <p:stCondLst>
                                            <p:cond delay="0"/>
                                          </p:stCondLst>
                                        </p:cTn>
                                        <p:tgtEl>
                                          <p:spTgt spid="12"/>
                                        </p:tgtEl>
                                        <p:attrNameLst>
                                          <p:attrName>style.visibility</p:attrName>
                                        </p:attrNameLst>
                                      </p:cBhvr>
                                      <p:to>
                                        <p:strVal val="hidden"/>
                                      </p:to>
                                    </p:set>
                                  </p:childTnLst>
                                </p:cTn>
                              </p:par>
                              <p:par>
                                <p:cTn id="112" presetID="1" presetClass="exit" presetSubtype="0" fill="hold" grpId="1" nodeType="withEffect">
                                  <p:stCondLst>
                                    <p:cond delay="0"/>
                                  </p:stCondLst>
                                  <p:childTnLst>
                                    <p:set>
                                      <p:cBhvr>
                                        <p:cTn id="113" dur="1" fill="hold">
                                          <p:stCondLst>
                                            <p:cond delay="0"/>
                                          </p:stCondLst>
                                        </p:cTn>
                                        <p:tgtEl>
                                          <p:spTgt spid="15"/>
                                        </p:tgtEl>
                                        <p:attrNameLst>
                                          <p:attrName>style.visibility</p:attrName>
                                        </p:attrNameLst>
                                      </p:cBhvr>
                                      <p:to>
                                        <p:strVal val="hidden"/>
                                      </p:to>
                                    </p:set>
                                  </p:childTnLst>
                                </p:cTn>
                              </p:par>
                              <p:par>
                                <p:cTn id="114" presetID="1" presetClass="exit" presetSubtype="0" fill="hold" grpId="1" nodeType="withEffect">
                                  <p:stCondLst>
                                    <p:cond delay="0"/>
                                  </p:stCondLst>
                                  <p:childTnLst>
                                    <p:set>
                                      <p:cBhvr>
                                        <p:cTn id="115" dur="1" fill="hold">
                                          <p:stCondLst>
                                            <p:cond delay="0"/>
                                          </p:stCondLst>
                                        </p:cTn>
                                        <p:tgtEl>
                                          <p:spTgt spid="17"/>
                                        </p:tgtEl>
                                        <p:attrNameLst>
                                          <p:attrName>style.visibility</p:attrName>
                                        </p:attrNameLst>
                                      </p:cBhvr>
                                      <p:to>
                                        <p:strVal val="hidden"/>
                                      </p:to>
                                    </p:set>
                                  </p:childTnLst>
                                </p:cTn>
                              </p:par>
                              <p:par>
                                <p:cTn id="116" presetID="1" presetClass="exit" presetSubtype="0" fill="hold" nodeType="withEffect">
                                  <p:stCondLst>
                                    <p:cond delay="0"/>
                                  </p:stCondLst>
                                  <p:childTnLst>
                                    <p:set>
                                      <p:cBhvr>
                                        <p:cTn id="117" dur="1" fill="hold">
                                          <p:stCondLst>
                                            <p:cond delay="0"/>
                                          </p:stCondLst>
                                        </p:cTn>
                                        <p:tgtEl>
                                          <p:spTgt spid="24"/>
                                        </p:tgtEl>
                                        <p:attrNameLst>
                                          <p:attrName>style.visibility</p:attrName>
                                        </p:attrNameLst>
                                      </p:cBhvr>
                                      <p:to>
                                        <p:strVal val="hidden"/>
                                      </p:to>
                                    </p:set>
                                  </p:childTnLst>
                                </p:cTn>
                              </p:par>
                              <p:par>
                                <p:cTn id="118" presetID="1" presetClass="exit" presetSubtype="0" fill="hold" nodeType="withEffect">
                                  <p:stCondLst>
                                    <p:cond delay="0"/>
                                  </p:stCondLst>
                                  <p:childTnLst>
                                    <p:set>
                                      <p:cBhvr>
                                        <p:cTn id="119" dur="1" fill="hold">
                                          <p:stCondLst>
                                            <p:cond delay="0"/>
                                          </p:stCondLst>
                                        </p:cTn>
                                        <p:tgtEl>
                                          <p:spTgt spid="25"/>
                                        </p:tgtEl>
                                        <p:attrNameLst>
                                          <p:attrName>style.visibility</p:attrName>
                                        </p:attrNameLst>
                                      </p:cBhvr>
                                      <p:to>
                                        <p:strVal val="hidden"/>
                                      </p:to>
                                    </p:set>
                                  </p:childTnLst>
                                </p:cTn>
                              </p:par>
                              <p:par>
                                <p:cTn id="120" presetID="1" presetClass="exit" presetSubtype="0" fill="hold" nodeType="withEffect">
                                  <p:stCondLst>
                                    <p:cond delay="0"/>
                                  </p:stCondLst>
                                  <p:childTnLst>
                                    <p:set>
                                      <p:cBhvr>
                                        <p:cTn id="121" dur="1" fill="hold">
                                          <p:stCondLst>
                                            <p:cond delay="0"/>
                                          </p:stCondLst>
                                        </p:cTn>
                                        <p:tgtEl>
                                          <p:spTgt spid="22"/>
                                        </p:tgtEl>
                                        <p:attrNameLst>
                                          <p:attrName>style.visibility</p:attrName>
                                        </p:attrNameLst>
                                      </p:cBhvr>
                                      <p:to>
                                        <p:strVal val="hidden"/>
                                      </p:to>
                                    </p:set>
                                  </p:childTnLst>
                                </p:cTn>
                              </p:par>
                              <p:par>
                                <p:cTn id="122" presetID="1" presetClass="exit" presetSubtype="0" fill="hold" nodeType="withEffect">
                                  <p:stCondLst>
                                    <p:cond delay="0"/>
                                  </p:stCondLst>
                                  <p:childTnLst>
                                    <p:set>
                                      <p:cBhvr>
                                        <p:cTn id="123" dur="1" fill="hold">
                                          <p:stCondLst>
                                            <p:cond delay="0"/>
                                          </p:stCondLst>
                                        </p:cTn>
                                        <p:tgtEl>
                                          <p:spTgt spid="16"/>
                                        </p:tgtEl>
                                        <p:attrNameLst>
                                          <p:attrName>style.visibility</p:attrName>
                                        </p:attrNameLst>
                                      </p:cBhvr>
                                      <p:to>
                                        <p:strVal val="hidden"/>
                                      </p:to>
                                    </p:set>
                                  </p:childTnLst>
                                </p:cTn>
                              </p:par>
                              <p:par>
                                <p:cTn id="124" presetID="1" presetClass="exit" presetSubtype="0" fill="hold" nodeType="withEffect">
                                  <p:stCondLst>
                                    <p:cond delay="0"/>
                                  </p:stCondLst>
                                  <p:childTnLst>
                                    <p:set>
                                      <p:cBhvr>
                                        <p:cTn id="125" dur="1" fill="hold">
                                          <p:stCondLst>
                                            <p:cond delay="0"/>
                                          </p:stCondLst>
                                        </p:cTn>
                                        <p:tgtEl>
                                          <p:spTgt spid="14"/>
                                        </p:tgtEl>
                                        <p:attrNameLst>
                                          <p:attrName>style.visibility</p:attrName>
                                        </p:attrNameLst>
                                      </p:cBhvr>
                                      <p:to>
                                        <p:strVal val="hidden"/>
                                      </p:to>
                                    </p:set>
                                  </p:childTnLst>
                                </p:cTn>
                              </p:par>
                              <p:par>
                                <p:cTn id="126" presetID="1" presetClass="exit" presetSubtype="0" fill="hold" grpId="1" nodeType="withEffect">
                                  <p:stCondLst>
                                    <p:cond delay="0"/>
                                  </p:stCondLst>
                                  <p:childTnLst>
                                    <p:set>
                                      <p:cBhvr>
                                        <p:cTn id="127" dur="1" fill="hold">
                                          <p:stCondLst>
                                            <p:cond delay="0"/>
                                          </p:stCondLst>
                                        </p:cTn>
                                        <p:tgtEl>
                                          <p:spTgt spid="35"/>
                                        </p:tgtEl>
                                        <p:attrNameLst>
                                          <p:attrName>style.visibility</p:attrName>
                                        </p:attrNameLst>
                                      </p:cBhvr>
                                      <p:to>
                                        <p:strVal val="hidden"/>
                                      </p:to>
                                    </p:set>
                                  </p:childTnLst>
                                </p:cTn>
                              </p:par>
                              <p:par>
                                <p:cTn id="128" presetID="1" presetClass="exit" presetSubtype="0" fill="hold" nodeType="withEffect">
                                  <p:stCondLst>
                                    <p:cond delay="0"/>
                                  </p:stCondLst>
                                  <p:childTnLst>
                                    <p:set>
                                      <p:cBhvr>
                                        <p:cTn id="129" dur="1" fill="hold">
                                          <p:stCondLst>
                                            <p:cond delay="0"/>
                                          </p:stCondLst>
                                        </p:cTn>
                                        <p:tgtEl>
                                          <p:spTgt spid="8"/>
                                        </p:tgtEl>
                                        <p:attrNameLst>
                                          <p:attrName>style.visibility</p:attrName>
                                        </p:attrNameLst>
                                      </p:cBhvr>
                                      <p:to>
                                        <p:strVal val="hidden"/>
                                      </p:to>
                                    </p:set>
                                  </p:childTnLst>
                                </p:cTn>
                              </p:par>
                              <p:par>
                                <p:cTn id="130" presetID="1" presetClass="exit" presetSubtype="0" fill="hold" nodeType="withEffect">
                                  <p:stCondLst>
                                    <p:cond delay="0"/>
                                  </p:stCondLst>
                                  <p:childTnLst>
                                    <p:set>
                                      <p:cBhvr>
                                        <p:cTn id="131" dur="1" fill="hold">
                                          <p:stCondLst>
                                            <p:cond delay="0"/>
                                          </p:stCondLst>
                                        </p:cTn>
                                        <p:tgtEl>
                                          <p:spTgt spid="30"/>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22" presetClass="entr" presetSubtype="4" fill="hold" nodeType="clickEffect">
                                  <p:stCondLst>
                                    <p:cond delay="0"/>
                                  </p:stCondLst>
                                  <p:childTnLst>
                                    <p:set>
                                      <p:cBhvr>
                                        <p:cTn id="135" dur="1" fill="hold">
                                          <p:stCondLst>
                                            <p:cond delay="0"/>
                                          </p:stCondLst>
                                        </p:cTn>
                                        <p:tgtEl>
                                          <p:spTgt spid="28"/>
                                        </p:tgtEl>
                                        <p:attrNameLst>
                                          <p:attrName>style.visibility</p:attrName>
                                        </p:attrNameLst>
                                      </p:cBhvr>
                                      <p:to>
                                        <p:strVal val="visible"/>
                                      </p:to>
                                    </p:set>
                                    <p:animEffect transition="in" filter="wipe(down)">
                                      <p:cBhvr>
                                        <p:cTn id="136" dur="500"/>
                                        <p:tgtEl>
                                          <p:spTgt spid="28"/>
                                        </p:tgtEl>
                                      </p:cBhvr>
                                    </p:animEffect>
                                  </p:childTnLst>
                                </p:cTn>
                              </p:par>
                              <p:par>
                                <p:cTn id="137" presetID="22" presetClass="entr" presetSubtype="4" fill="hold" nodeType="withEffect">
                                  <p:stCondLst>
                                    <p:cond delay="0"/>
                                  </p:stCondLst>
                                  <p:childTnLst>
                                    <p:set>
                                      <p:cBhvr>
                                        <p:cTn id="138" dur="1" fill="hold">
                                          <p:stCondLst>
                                            <p:cond delay="0"/>
                                          </p:stCondLst>
                                        </p:cTn>
                                        <p:tgtEl>
                                          <p:spTgt spid="27"/>
                                        </p:tgtEl>
                                        <p:attrNameLst>
                                          <p:attrName>style.visibility</p:attrName>
                                        </p:attrNameLst>
                                      </p:cBhvr>
                                      <p:to>
                                        <p:strVal val="visible"/>
                                      </p:to>
                                    </p:set>
                                    <p:animEffect transition="in" filter="wipe(down)">
                                      <p:cBhvr>
                                        <p:cTn id="139" dur="500"/>
                                        <p:tgtEl>
                                          <p:spTgt spid="27"/>
                                        </p:tgtEl>
                                      </p:cBhvr>
                                    </p:animEffect>
                                  </p:childTnLst>
                                </p:cTn>
                              </p:par>
                            </p:childTnLst>
                          </p:cTn>
                        </p:par>
                      </p:childTnLst>
                    </p:cTn>
                  </p:par>
                  <p:par>
                    <p:cTn id="140" fill="hold">
                      <p:stCondLst>
                        <p:cond delay="indefinite"/>
                      </p:stCondLst>
                      <p:childTnLst>
                        <p:par>
                          <p:cTn id="141" fill="hold">
                            <p:stCondLst>
                              <p:cond delay="0"/>
                            </p:stCondLst>
                            <p:childTnLst>
                              <p:par>
                                <p:cTn id="142" presetID="14" presetClass="entr" presetSubtype="10" fill="hold" nodeType="clickEffect">
                                  <p:stCondLst>
                                    <p:cond delay="0"/>
                                  </p:stCondLst>
                                  <p:childTnLst>
                                    <p:set>
                                      <p:cBhvr>
                                        <p:cTn id="143" dur="1" fill="hold">
                                          <p:stCondLst>
                                            <p:cond delay="0"/>
                                          </p:stCondLst>
                                        </p:cTn>
                                        <p:tgtEl>
                                          <p:spTgt spid="31"/>
                                        </p:tgtEl>
                                        <p:attrNameLst>
                                          <p:attrName>style.visibility</p:attrName>
                                        </p:attrNameLst>
                                      </p:cBhvr>
                                      <p:to>
                                        <p:strVal val="visible"/>
                                      </p:to>
                                    </p:set>
                                    <p:animEffect transition="in" filter="randombar(horizontal)">
                                      <p:cBhvr>
                                        <p:cTn id="144" dur="500"/>
                                        <p:tgtEl>
                                          <p:spTgt spid="31"/>
                                        </p:tgtEl>
                                      </p:cBhvr>
                                    </p:animEffect>
                                  </p:childTnLst>
                                </p:cTn>
                              </p:par>
                              <p:par>
                                <p:cTn id="145" presetID="14" presetClass="entr" presetSubtype="10" fill="hold" nodeType="withEffect">
                                  <p:stCondLst>
                                    <p:cond delay="0"/>
                                  </p:stCondLst>
                                  <p:childTnLst>
                                    <p:set>
                                      <p:cBhvr>
                                        <p:cTn id="146" dur="1" fill="hold">
                                          <p:stCondLst>
                                            <p:cond delay="0"/>
                                          </p:stCondLst>
                                        </p:cTn>
                                        <p:tgtEl>
                                          <p:spTgt spid="32"/>
                                        </p:tgtEl>
                                        <p:attrNameLst>
                                          <p:attrName>style.visibility</p:attrName>
                                        </p:attrNameLst>
                                      </p:cBhvr>
                                      <p:to>
                                        <p:strVal val="visible"/>
                                      </p:to>
                                    </p:set>
                                    <p:animEffect transition="in" filter="randombar(horizontal)">
                                      <p:cBhvr>
                                        <p:cTn id="147" dur="500"/>
                                        <p:tgtEl>
                                          <p:spTgt spid="32"/>
                                        </p:tgtEl>
                                      </p:cBhvr>
                                    </p:animEffect>
                                  </p:childTnLst>
                                </p:cTn>
                              </p:par>
                              <p:par>
                                <p:cTn id="148" presetID="14" presetClass="entr" presetSubtype="10" fill="hold" nodeType="withEffect">
                                  <p:stCondLst>
                                    <p:cond delay="0"/>
                                  </p:stCondLst>
                                  <p:childTnLst>
                                    <p:set>
                                      <p:cBhvr>
                                        <p:cTn id="149" dur="1" fill="hold">
                                          <p:stCondLst>
                                            <p:cond delay="0"/>
                                          </p:stCondLst>
                                        </p:cTn>
                                        <p:tgtEl>
                                          <p:spTgt spid="36"/>
                                        </p:tgtEl>
                                        <p:attrNameLst>
                                          <p:attrName>style.visibility</p:attrName>
                                        </p:attrNameLst>
                                      </p:cBhvr>
                                      <p:to>
                                        <p:strVal val="visible"/>
                                      </p:to>
                                    </p:set>
                                    <p:animEffect transition="in" filter="randombar(horizontal)">
                                      <p:cBhvr>
                                        <p:cTn id="150" dur="500"/>
                                        <p:tgtEl>
                                          <p:spTgt spid="36"/>
                                        </p:tgtEl>
                                      </p:cBhvr>
                                    </p:animEffect>
                                  </p:childTnLst>
                                </p:cTn>
                              </p:par>
                              <p:par>
                                <p:cTn id="151" presetID="22" presetClass="entr" presetSubtype="4" fill="hold" grpId="0" nodeType="withEffect">
                                  <p:stCondLst>
                                    <p:cond delay="0"/>
                                  </p:stCondLst>
                                  <p:childTnLst>
                                    <p:set>
                                      <p:cBhvr>
                                        <p:cTn id="152" dur="1" fill="hold">
                                          <p:stCondLst>
                                            <p:cond delay="0"/>
                                          </p:stCondLst>
                                        </p:cTn>
                                        <p:tgtEl>
                                          <p:spTgt spid="37"/>
                                        </p:tgtEl>
                                        <p:attrNameLst>
                                          <p:attrName>style.visibility</p:attrName>
                                        </p:attrNameLst>
                                      </p:cBhvr>
                                      <p:to>
                                        <p:strVal val="visible"/>
                                      </p:to>
                                    </p:set>
                                    <p:animEffect transition="in" filter="wipe(down)">
                                      <p:cBhvr>
                                        <p:cTn id="153" dur="500"/>
                                        <p:tgtEl>
                                          <p:spTgt spid="37"/>
                                        </p:tgtEl>
                                      </p:cBhvr>
                                    </p:animEffect>
                                  </p:childTnLst>
                                </p:cTn>
                              </p:par>
                            </p:childTnLst>
                          </p:cTn>
                        </p:par>
                      </p:childTnLst>
                    </p:cTn>
                  </p:par>
                  <p:par>
                    <p:cTn id="154" fill="hold">
                      <p:stCondLst>
                        <p:cond delay="indefinite"/>
                      </p:stCondLst>
                      <p:childTnLst>
                        <p:par>
                          <p:cTn id="155" fill="hold">
                            <p:stCondLst>
                              <p:cond delay="0"/>
                            </p:stCondLst>
                            <p:childTnLst>
                              <p:par>
                                <p:cTn id="156" presetID="21" presetClass="entr" presetSubtype="1" fill="hold" nodeType="clickEffect">
                                  <p:stCondLst>
                                    <p:cond delay="0"/>
                                  </p:stCondLst>
                                  <p:childTnLst>
                                    <p:set>
                                      <p:cBhvr>
                                        <p:cTn id="157" dur="1" fill="hold">
                                          <p:stCondLst>
                                            <p:cond delay="0"/>
                                          </p:stCondLst>
                                        </p:cTn>
                                        <p:tgtEl>
                                          <p:spTgt spid="38"/>
                                        </p:tgtEl>
                                        <p:attrNameLst>
                                          <p:attrName>style.visibility</p:attrName>
                                        </p:attrNameLst>
                                      </p:cBhvr>
                                      <p:to>
                                        <p:strVal val="visible"/>
                                      </p:to>
                                    </p:set>
                                    <p:animEffect transition="in" filter="wheel(1)">
                                      <p:cBhvr>
                                        <p:cTn id="158" dur="2000"/>
                                        <p:tgtEl>
                                          <p:spTgt spid="38"/>
                                        </p:tgtEl>
                                      </p:cBhvr>
                                    </p:animEffect>
                                  </p:childTnLst>
                                </p:cTn>
                              </p:par>
                              <p:par>
                                <p:cTn id="159" presetID="22" presetClass="entr" presetSubtype="4" fill="hold" nodeType="withEffect">
                                  <p:stCondLst>
                                    <p:cond delay="0"/>
                                  </p:stCondLst>
                                  <p:childTnLst>
                                    <p:set>
                                      <p:cBhvr>
                                        <p:cTn id="160" dur="1" fill="hold">
                                          <p:stCondLst>
                                            <p:cond delay="0"/>
                                          </p:stCondLst>
                                        </p:cTn>
                                        <p:tgtEl>
                                          <p:spTgt spid="39"/>
                                        </p:tgtEl>
                                        <p:attrNameLst>
                                          <p:attrName>style.visibility</p:attrName>
                                        </p:attrNameLst>
                                      </p:cBhvr>
                                      <p:to>
                                        <p:strVal val="visible"/>
                                      </p:to>
                                    </p:set>
                                    <p:animEffect transition="in" filter="wipe(down)">
                                      <p:cBhvr>
                                        <p:cTn id="161" dur="500"/>
                                        <p:tgtEl>
                                          <p:spTgt spid="39"/>
                                        </p:tgtEl>
                                      </p:cBhvr>
                                    </p:animEffect>
                                  </p:childTnLst>
                                </p:cTn>
                              </p:par>
                            </p:childTnLst>
                          </p:cTn>
                        </p:par>
                      </p:childTnLst>
                    </p:cTn>
                  </p:par>
                  <p:par>
                    <p:cTn id="162" fill="hold">
                      <p:stCondLst>
                        <p:cond delay="indefinite"/>
                      </p:stCondLst>
                      <p:childTnLst>
                        <p:par>
                          <p:cTn id="163" fill="hold">
                            <p:stCondLst>
                              <p:cond delay="0"/>
                            </p:stCondLst>
                            <p:childTnLst>
                              <p:par>
                                <p:cTn id="164" presetID="22" presetClass="entr" presetSubtype="4" fill="hold" nodeType="clickEffect">
                                  <p:stCondLst>
                                    <p:cond delay="0"/>
                                  </p:stCondLst>
                                  <p:childTnLst>
                                    <p:set>
                                      <p:cBhvr>
                                        <p:cTn id="165" dur="1" fill="hold">
                                          <p:stCondLst>
                                            <p:cond delay="0"/>
                                          </p:stCondLst>
                                        </p:cTn>
                                        <p:tgtEl>
                                          <p:spTgt spid="11"/>
                                        </p:tgtEl>
                                        <p:attrNameLst>
                                          <p:attrName>style.visibility</p:attrName>
                                        </p:attrNameLst>
                                      </p:cBhvr>
                                      <p:to>
                                        <p:strVal val="visible"/>
                                      </p:to>
                                    </p:set>
                                    <p:animEffect transition="in" filter="wipe(down)">
                                      <p:cBhvr>
                                        <p:cTn id="166" dur="500"/>
                                        <p:tgtEl>
                                          <p:spTgt spid="11"/>
                                        </p:tgtEl>
                                      </p:cBhvr>
                                    </p:animEffect>
                                  </p:childTnLst>
                                </p:cTn>
                              </p:par>
                              <p:par>
                                <p:cTn id="167" presetID="1" presetClass="entr" presetSubtype="0" fill="hold" nodeType="withEffect">
                                  <p:stCondLst>
                                    <p:cond delay="0"/>
                                  </p:stCondLst>
                                  <p:childTnLst>
                                    <p:set>
                                      <p:cBhvr>
                                        <p:cTn id="168" dur="1" fill="hold">
                                          <p:stCondLst>
                                            <p:cond delay="0"/>
                                          </p:stCondLst>
                                        </p:cTn>
                                        <p:tgtEl>
                                          <p:spTgt spid="40"/>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xit" presetSubtype="0" fill="hold" nodeType="clickEffect">
                                  <p:stCondLst>
                                    <p:cond delay="0"/>
                                  </p:stCondLst>
                                  <p:childTnLst>
                                    <p:set>
                                      <p:cBhvr>
                                        <p:cTn id="172" dur="1" fill="hold">
                                          <p:stCondLst>
                                            <p:cond delay="0"/>
                                          </p:stCondLst>
                                        </p:cTn>
                                        <p:tgtEl>
                                          <p:spTgt spid="28"/>
                                        </p:tgtEl>
                                        <p:attrNameLst>
                                          <p:attrName>style.visibility</p:attrName>
                                        </p:attrNameLst>
                                      </p:cBhvr>
                                      <p:to>
                                        <p:strVal val="hidden"/>
                                      </p:to>
                                    </p:set>
                                  </p:childTnLst>
                                </p:cTn>
                              </p:par>
                              <p:par>
                                <p:cTn id="173" presetID="1" presetClass="exit" presetSubtype="0" fill="hold" nodeType="withEffect">
                                  <p:stCondLst>
                                    <p:cond delay="0"/>
                                  </p:stCondLst>
                                  <p:childTnLst>
                                    <p:set>
                                      <p:cBhvr>
                                        <p:cTn id="174" dur="1" fill="hold">
                                          <p:stCondLst>
                                            <p:cond delay="0"/>
                                          </p:stCondLst>
                                        </p:cTn>
                                        <p:tgtEl>
                                          <p:spTgt spid="40"/>
                                        </p:tgtEl>
                                        <p:attrNameLst>
                                          <p:attrName>style.visibility</p:attrName>
                                        </p:attrNameLst>
                                      </p:cBhvr>
                                      <p:to>
                                        <p:strVal val="hidden"/>
                                      </p:to>
                                    </p:set>
                                  </p:childTnLst>
                                </p:cTn>
                              </p:par>
                              <p:par>
                                <p:cTn id="175" presetID="1" presetClass="exit" presetSubtype="0" fill="hold" nodeType="withEffect">
                                  <p:stCondLst>
                                    <p:cond delay="0"/>
                                  </p:stCondLst>
                                  <p:childTnLst>
                                    <p:set>
                                      <p:cBhvr>
                                        <p:cTn id="176" dur="1" fill="hold">
                                          <p:stCondLst>
                                            <p:cond delay="0"/>
                                          </p:stCondLst>
                                        </p:cTn>
                                        <p:tgtEl>
                                          <p:spTgt spid="36"/>
                                        </p:tgtEl>
                                        <p:attrNameLst>
                                          <p:attrName>style.visibility</p:attrName>
                                        </p:attrNameLst>
                                      </p:cBhvr>
                                      <p:to>
                                        <p:strVal val="hidden"/>
                                      </p:to>
                                    </p:set>
                                  </p:childTnLst>
                                </p:cTn>
                              </p:par>
                              <p:par>
                                <p:cTn id="177" presetID="1" presetClass="exit" presetSubtype="0" fill="hold" grpId="1" nodeType="withEffect">
                                  <p:stCondLst>
                                    <p:cond delay="0"/>
                                  </p:stCondLst>
                                  <p:childTnLst>
                                    <p:set>
                                      <p:cBhvr>
                                        <p:cTn id="178" dur="1" fill="hold">
                                          <p:stCondLst>
                                            <p:cond delay="0"/>
                                          </p:stCondLst>
                                        </p:cTn>
                                        <p:tgtEl>
                                          <p:spTgt spid="37"/>
                                        </p:tgtEl>
                                        <p:attrNameLst>
                                          <p:attrName>style.visibility</p:attrName>
                                        </p:attrNameLst>
                                      </p:cBhvr>
                                      <p:to>
                                        <p:strVal val="hidden"/>
                                      </p:to>
                                    </p:set>
                                  </p:childTnLst>
                                </p:cTn>
                              </p:par>
                              <p:par>
                                <p:cTn id="179" presetID="1" presetClass="exit" presetSubtype="0" fill="hold" nodeType="withEffect">
                                  <p:stCondLst>
                                    <p:cond delay="0"/>
                                  </p:stCondLst>
                                  <p:childTnLst>
                                    <p:set>
                                      <p:cBhvr>
                                        <p:cTn id="180" dur="1" fill="hold">
                                          <p:stCondLst>
                                            <p:cond delay="0"/>
                                          </p:stCondLst>
                                        </p:cTn>
                                        <p:tgtEl>
                                          <p:spTgt spid="31"/>
                                        </p:tgtEl>
                                        <p:attrNameLst>
                                          <p:attrName>style.visibility</p:attrName>
                                        </p:attrNameLst>
                                      </p:cBhvr>
                                      <p:to>
                                        <p:strVal val="hidden"/>
                                      </p:to>
                                    </p:set>
                                  </p:childTnLst>
                                </p:cTn>
                              </p:par>
                              <p:par>
                                <p:cTn id="181" presetID="1" presetClass="exit" presetSubtype="0" fill="hold" nodeType="withEffect">
                                  <p:stCondLst>
                                    <p:cond delay="0"/>
                                  </p:stCondLst>
                                  <p:childTnLst>
                                    <p:set>
                                      <p:cBhvr>
                                        <p:cTn id="182" dur="1" fill="hold">
                                          <p:stCondLst>
                                            <p:cond delay="0"/>
                                          </p:stCondLst>
                                        </p:cTn>
                                        <p:tgtEl>
                                          <p:spTgt spid="32"/>
                                        </p:tgtEl>
                                        <p:attrNameLst>
                                          <p:attrName>style.visibility</p:attrName>
                                        </p:attrNameLst>
                                      </p:cBhvr>
                                      <p:to>
                                        <p:strVal val="hidden"/>
                                      </p:to>
                                    </p:set>
                                  </p:childTnLst>
                                </p:cTn>
                              </p:par>
                              <p:par>
                                <p:cTn id="183" presetID="1" presetClass="exit" presetSubtype="0" fill="hold" nodeType="withEffect">
                                  <p:stCondLst>
                                    <p:cond delay="0"/>
                                  </p:stCondLst>
                                  <p:childTnLst>
                                    <p:set>
                                      <p:cBhvr>
                                        <p:cTn id="184" dur="1" fill="hold">
                                          <p:stCondLst>
                                            <p:cond delay="0"/>
                                          </p:stCondLst>
                                        </p:cTn>
                                        <p:tgtEl>
                                          <p:spTgt spid="38"/>
                                        </p:tgtEl>
                                        <p:attrNameLst>
                                          <p:attrName>style.visibility</p:attrName>
                                        </p:attrNameLst>
                                      </p:cBhvr>
                                      <p:to>
                                        <p:strVal val="hidden"/>
                                      </p:to>
                                    </p:set>
                                  </p:childTnLst>
                                </p:cTn>
                              </p:par>
                              <p:par>
                                <p:cTn id="185" presetID="1" presetClass="exit" presetSubtype="0" fill="hold" nodeType="withEffect">
                                  <p:stCondLst>
                                    <p:cond delay="0"/>
                                  </p:stCondLst>
                                  <p:childTnLst>
                                    <p:set>
                                      <p:cBhvr>
                                        <p:cTn id="186" dur="1" fill="hold">
                                          <p:stCondLst>
                                            <p:cond delay="0"/>
                                          </p:stCondLst>
                                        </p:cTn>
                                        <p:tgtEl>
                                          <p:spTgt spid="39"/>
                                        </p:tgtEl>
                                        <p:attrNameLst>
                                          <p:attrName>style.visibility</p:attrName>
                                        </p:attrNameLst>
                                      </p:cBhvr>
                                      <p:to>
                                        <p:strVal val="hidden"/>
                                      </p:to>
                                    </p:set>
                                  </p:childTnLst>
                                </p:cTn>
                              </p:par>
                            </p:childTnLst>
                          </p:cTn>
                        </p:par>
                      </p:childTnLst>
                    </p:cTn>
                  </p:par>
                  <p:par>
                    <p:cTn id="187" fill="hold">
                      <p:stCondLst>
                        <p:cond delay="indefinite"/>
                      </p:stCondLst>
                      <p:childTnLst>
                        <p:par>
                          <p:cTn id="188" fill="hold">
                            <p:stCondLst>
                              <p:cond delay="0"/>
                            </p:stCondLst>
                            <p:childTnLst>
                              <p:par>
                                <p:cTn id="189" presetID="22" presetClass="entr" presetSubtype="4" fill="hold" nodeType="clickEffect">
                                  <p:stCondLst>
                                    <p:cond delay="0"/>
                                  </p:stCondLst>
                                  <p:childTnLst>
                                    <p:set>
                                      <p:cBhvr>
                                        <p:cTn id="190" dur="1" fill="hold">
                                          <p:stCondLst>
                                            <p:cond delay="0"/>
                                          </p:stCondLst>
                                        </p:cTn>
                                        <p:tgtEl>
                                          <p:spTgt spid="41"/>
                                        </p:tgtEl>
                                        <p:attrNameLst>
                                          <p:attrName>style.visibility</p:attrName>
                                        </p:attrNameLst>
                                      </p:cBhvr>
                                      <p:to>
                                        <p:strVal val="visible"/>
                                      </p:to>
                                    </p:set>
                                    <p:animEffect transition="in" filter="wipe(down)">
                                      <p:cBhvr>
                                        <p:cTn id="191" dur="500"/>
                                        <p:tgtEl>
                                          <p:spTgt spid="41"/>
                                        </p:tgtEl>
                                      </p:cBhvr>
                                    </p:animEffect>
                                  </p:childTnLst>
                                </p:cTn>
                              </p:par>
                              <p:par>
                                <p:cTn id="192" presetID="1" presetClass="entr" presetSubtype="0" fill="hold" nodeType="withEffect">
                                  <p:stCondLst>
                                    <p:cond delay="0"/>
                                  </p:stCondLst>
                                  <p:childTnLst>
                                    <p:set>
                                      <p:cBhvr>
                                        <p:cTn id="193" dur="1" fill="hold">
                                          <p:stCondLst>
                                            <p:cond delay="0"/>
                                          </p:stCondLst>
                                        </p:cTn>
                                        <p:tgtEl>
                                          <p:spTgt spid="42"/>
                                        </p:tgtEl>
                                        <p:attrNameLst>
                                          <p:attrName>style.visibility</p:attrName>
                                        </p:attrNameLst>
                                      </p:cBhvr>
                                      <p:to>
                                        <p:strVal val="visible"/>
                                      </p:to>
                                    </p:set>
                                  </p:childTnLst>
                                </p:cTn>
                              </p:par>
                              <p:par>
                                <p:cTn id="194" presetID="14" presetClass="entr" presetSubtype="10" fill="hold" nodeType="withEffect">
                                  <p:stCondLst>
                                    <p:cond delay="0"/>
                                  </p:stCondLst>
                                  <p:childTnLst>
                                    <p:set>
                                      <p:cBhvr>
                                        <p:cTn id="195" dur="1" fill="hold">
                                          <p:stCondLst>
                                            <p:cond delay="0"/>
                                          </p:stCondLst>
                                        </p:cTn>
                                        <p:tgtEl>
                                          <p:spTgt spid="43"/>
                                        </p:tgtEl>
                                        <p:attrNameLst>
                                          <p:attrName>style.visibility</p:attrName>
                                        </p:attrNameLst>
                                      </p:cBhvr>
                                      <p:to>
                                        <p:strVal val="visible"/>
                                      </p:to>
                                    </p:set>
                                    <p:animEffect transition="in" filter="randombar(horizontal)">
                                      <p:cBhvr>
                                        <p:cTn id="196" dur="500"/>
                                        <p:tgtEl>
                                          <p:spTgt spid="43"/>
                                        </p:tgtEl>
                                      </p:cBhvr>
                                    </p:animEffect>
                                  </p:childTnLst>
                                </p:cTn>
                              </p:par>
                              <p:par>
                                <p:cTn id="197" presetID="14" presetClass="entr" presetSubtype="10" fill="hold" nodeType="withEffect">
                                  <p:stCondLst>
                                    <p:cond delay="0"/>
                                  </p:stCondLst>
                                  <p:childTnLst>
                                    <p:set>
                                      <p:cBhvr>
                                        <p:cTn id="198" dur="1" fill="hold">
                                          <p:stCondLst>
                                            <p:cond delay="0"/>
                                          </p:stCondLst>
                                        </p:cTn>
                                        <p:tgtEl>
                                          <p:spTgt spid="44"/>
                                        </p:tgtEl>
                                        <p:attrNameLst>
                                          <p:attrName>style.visibility</p:attrName>
                                        </p:attrNameLst>
                                      </p:cBhvr>
                                      <p:to>
                                        <p:strVal val="visible"/>
                                      </p:to>
                                    </p:set>
                                    <p:animEffect transition="in" filter="randombar(horizontal)">
                                      <p:cBhvr>
                                        <p:cTn id="199" dur="500"/>
                                        <p:tgtEl>
                                          <p:spTgt spid="44"/>
                                        </p:tgtEl>
                                      </p:cBhvr>
                                    </p:animEffect>
                                  </p:childTnLst>
                                </p:cTn>
                              </p:par>
                              <p:par>
                                <p:cTn id="200" presetID="14" presetClass="entr" presetSubtype="10" fill="hold" nodeType="withEffect">
                                  <p:stCondLst>
                                    <p:cond delay="0"/>
                                  </p:stCondLst>
                                  <p:childTnLst>
                                    <p:set>
                                      <p:cBhvr>
                                        <p:cTn id="201" dur="1" fill="hold">
                                          <p:stCondLst>
                                            <p:cond delay="0"/>
                                          </p:stCondLst>
                                        </p:cTn>
                                        <p:tgtEl>
                                          <p:spTgt spid="45"/>
                                        </p:tgtEl>
                                        <p:attrNameLst>
                                          <p:attrName>style.visibility</p:attrName>
                                        </p:attrNameLst>
                                      </p:cBhvr>
                                      <p:to>
                                        <p:strVal val="visible"/>
                                      </p:to>
                                    </p:set>
                                    <p:animEffect transition="in" filter="randombar(horizontal)">
                                      <p:cBhvr>
                                        <p:cTn id="202" dur="500"/>
                                        <p:tgtEl>
                                          <p:spTgt spid="45"/>
                                        </p:tgtEl>
                                      </p:cBhvr>
                                    </p:animEffect>
                                  </p:childTnLst>
                                </p:cTn>
                              </p:par>
                              <p:par>
                                <p:cTn id="203" presetID="22" presetClass="entr" presetSubtype="4" fill="hold" grpId="0" nodeType="withEffect">
                                  <p:stCondLst>
                                    <p:cond delay="0"/>
                                  </p:stCondLst>
                                  <p:childTnLst>
                                    <p:set>
                                      <p:cBhvr>
                                        <p:cTn id="204" dur="1" fill="hold">
                                          <p:stCondLst>
                                            <p:cond delay="0"/>
                                          </p:stCondLst>
                                        </p:cTn>
                                        <p:tgtEl>
                                          <p:spTgt spid="46"/>
                                        </p:tgtEl>
                                        <p:attrNameLst>
                                          <p:attrName>style.visibility</p:attrName>
                                        </p:attrNameLst>
                                      </p:cBhvr>
                                      <p:to>
                                        <p:strVal val="visible"/>
                                      </p:to>
                                    </p:set>
                                    <p:animEffect transition="in" filter="wipe(down)">
                                      <p:cBhvr>
                                        <p:cTn id="205" dur="500"/>
                                        <p:tgtEl>
                                          <p:spTgt spid="46"/>
                                        </p:tgtEl>
                                      </p:cBhvr>
                                    </p:animEffect>
                                  </p:childTnLst>
                                </p:cTn>
                              </p:par>
                            </p:childTnLst>
                          </p:cTn>
                        </p:par>
                      </p:childTnLst>
                    </p:cTn>
                  </p:par>
                  <p:par>
                    <p:cTn id="206" fill="hold">
                      <p:stCondLst>
                        <p:cond delay="indefinite"/>
                      </p:stCondLst>
                      <p:childTnLst>
                        <p:par>
                          <p:cTn id="207" fill="hold">
                            <p:stCondLst>
                              <p:cond delay="0"/>
                            </p:stCondLst>
                            <p:childTnLst>
                              <p:par>
                                <p:cTn id="208" presetID="21" presetClass="entr" presetSubtype="1" fill="hold" nodeType="clickEffect">
                                  <p:stCondLst>
                                    <p:cond delay="0"/>
                                  </p:stCondLst>
                                  <p:childTnLst>
                                    <p:set>
                                      <p:cBhvr>
                                        <p:cTn id="209" dur="1" fill="hold">
                                          <p:stCondLst>
                                            <p:cond delay="0"/>
                                          </p:stCondLst>
                                        </p:cTn>
                                        <p:tgtEl>
                                          <p:spTgt spid="47"/>
                                        </p:tgtEl>
                                        <p:attrNameLst>
                                          <p:attrName>style.visibility</p:attrName>
                                        </p:attrNameLst>
                                      </p:cBhvr>
                                      <p:to>
                                        <p:strVal val="visible"/>
                                      </p:to>
                                    </p:set>
                                    <p:animEffect transition="in" filter="wheel(1)">
                                      <p:cBhvr>
                                        <p:cTn id="210" dur="2000"/>
                                        <p:tgtEl>
                                          <p:spTgt spid="47"/>
                                        </p:tgtEl>
                                      </p:cBhvr>
                                    </p:animEffect>
                                  </p:childTnLst>
                                </p:cTn>
                              </p:par>
                              <p:par>
                                <p:cTn id="211" presetID="22" presetClass="entr" presetSubtype="4" fill="hold" nodeType="withEffect">
                                  <p:stCondLst>
                                    <p:cond delay="0"/>
                                  </p:stCondLst>
                                  <p:childTnLst>
                                    <p:set>
                                      <p:cBhvr>
                                        <p:cTn id="212" dur="1" fill="hold">
                                          <p:stCondLst>
                                            <p:cond delay="0"/>
                                          </p:stCondLst>
                                        </p:cTn>
                                        <p:tgtEl>
                                          <p:spTgt spid="48"/>
                                        </p:tgtEl>
                                        <p:attrNameLst>
                                          <p:attrName>style.visibility</p:attrName>
                                        </p:attrNameLst>
                                      </p:cBhvr>
                                      <p:to>
                                        <p:strVal val="visible"/>
                                      </p:to>
                                    </p:set>
                                    <p:animEffect transition="in" filter="wipe(down)">
                                      <p:cBhvr>
                                        <p:cTn id="213" dur="500"/>
                                        <p:tgtEl>
                                          <p:spTgt spid="48"/>
                                        </p:tgtEl>
                                      </p:cBhvr>
                                    </p:animEffect>
                                  </p:childTnLst>
                                </p:cTn>
                              </p:par>
                            </p:childTnLst>
                          </p:cTn>
                        </p:par>
                      </p:childTnLst>
                    </p:cTn>
                  </p:par>
                  <p:par>
                    <p:cTn id="214" fill="hold">
                      <p:stCondLst>
                        <p:cond delay="indefinite"/>
                      </p:stCondLst>
                      <p:childTnLst>
                        <p:par>
                          <p:cTn id="215" fill="hold">
                            <p:stCondLst>
                              <p:cond delay="0"/>
                            </p:stCondLst>
                            <p:childTnLst>
                              <p:par>
                                <p:cTn id="216" presetID="1" presetClass="entr" presetSubtype="0" fill="hold" nodeType="clickEffect">
                                  <p:stCondLst>
                                    <p:cond delay="0"/>
                                  </p:stCondLst>
                                  <p:childTnLst>
                                    <p:set>
                                      <p:cBhvr>
                                        <p:cTn id="217" dur="1" fill="hold">
                                          <p:stCondLst>
                                            <p:cond delay="0"/>
                                          </p:stCondLst>
                                        </p:cTn>
                                        <p:tgtEl>
                                          <p:spTgt spid="49"/>
                                        </p:tgtEl>
                                        <p:attrNameLst>
                                          <p:attrName>style.visibility</p:attrName>
                                        </p:attrNameLst>
                                      </p:cBhvr>
                                      <p:to>
                                        <p:strVal val="visible"/>
                                      </p:to>
                                    </p:set>
                                  </p:childTnLst>
                                </p:cTn>
                              </p:par>
                              <p:par>
                                <p:cTn id="218" presetID="22" presetClass="entr" presetSubtype="4" fill="hold" nodeType="withEffect">
                                  <p:stCondLst>
                                    <p:cond delay="0"/>
                                  </p:stCondLst>
                                  <p:childTnLst>
                                    <p:set>
                                      <p:cBhvr>
                                        <p:cTn id="219" dur="1" fill="hold">
                                          <p:stCondLst>
                                            <p:cond delay="0"/>
                                          </p:stCondLst>
                                        </p:cTn>
                                        <p:tgtEl>
                                          <p:spTgt spid="13"/>
                                        </p:tgtEl>
                                        <p:attrNameLst>
                                          <p:attrName>style.visibility</p:attrName>
                                        </p:attrNameLst>
                                      </p:cBhvr>
                                      <p:to>
                                        <p:strVal val="visible"/>
                                      </p:to>
                                    </p:set>
                                    <p:animEffect transition="in" filter="wipe(down)">
                                      <p:cBhvr>
                                        <p:cTn id="220" dur="500"/>
                                        <p:tgtEl>
                                          <p:spTgt spid="13"/>
                                        </p:tgtEl>
                                      </p:cBhvr>
                                    </p:animEffect>
                                  </p:childTnLst>
                                </p:cTn>
                              </p:par>
                            </p:childTnLst>
                          </p:cTn>
                        </p:par>
                      </p:childTnLst>
                    </p:cTn>
                  </p:par>
                  <p:par>
                    <p:cTn id="221" fill="hold">
                      <p:stCondLst>
                        <p:cond delay="indefinite"/>
                      </p:stCondLst>
                      <p:childTnLst>
                        <p:par>
                          <p:cTn id="222" fill="hold">
                            <p:stCondLst>
                              <p:cond delay="0"/>
                            </p:stCondLst>
                            <p:childTnLst>
                              <p:par>
                                <p:cTn id="223" presetID="1" presetClass="exit" presetSubtype="0" fill="hold" nodeType="clickEffect">
                                  <p:stCondLst>
                                    <p:cond delay="0"/>
                                  </p:stCondLst>
                                  <p:childTnLst>
                                    <p:set>
                                      <p:cBhvr>
                                        <p:cTn id="224" dur="1" fill="hold">
                                          <p:stCondLst>
                                            <p:cond delay="0"/>
                                          </p:stCondLst>
                                        </p:cTn>
                                        <p:tgtEl>
                                          <p:spTgt spid="49"/>
                                        </p:tgtEl>
                                        <p:attrNameLst>
                                          <p:attrName>style.visibility</p:attrName>
                                        </p:attrNameLst>
                                      </p:cBhvr>
                                      <p:to>
                                        <p:strVal val="hidden"/>
                                      </p:to>
                                    </p:set>
                                  </p:childTnLst>
                                </p:cTn>
                              </p:par>
                              <p:par>
                                <p:cTn id="225" presetID="1" presetClass="exit" presetSubtype="0" fill="hold" nodeType="withEffect">
                                  <p:stCondLst>
                                    <p:cond delay="0"/>
                                  </p:stCondLst>
                                  <p:childTnLst>
                                    <p:set>
                                      <p:cBhvr>
                                        <p:cTn id="226" dur="1" fill="hold">
                                          <p:stCondLst>
                                            <p:cond delay="0"/>
                                          </p:stCondLst>
                                        </p:cTn>
                                        <p:tgtEl>
                                          <p:spTgt spid="44"/>
                                        </p:tgtEl>
                                        <p:attrNameLst>
                                          <p:attrName>style.visibility</p:attrName>
                                        </p:attrNameLst>
                                      </p:cBhvr>
                                      <p:to>
                                        <p:strVal val="hidden"/>
                                      </p:to>
                                    </p:set>
                                  </p:childTnLst>
                                </p:cTn>
                              </p:par>
                              <p:par>
                                <p:cTn id="227" presetID="1" presetClass="exit" presetSubtype="0" fill="hold" nodeType="withEffect">
                                  <p:stCondLst>
                                    <p:cond delay="0"/>
                                  </p:stCondLst>
                                  <p:childTnLst>
                                    <p:set>
                                      <p:cBhvr>
                                        <p:cTn id="228" dur="1" fill="hold">
                                          <p:stCondLst>
                                            <p:cond delay="0"/>
                                          </p:stCondLst>
                                        </p:cTn>
                                        <p:tgtEl>
                                          <p:spTgt spid="45"/>
                                        </p:tgtEl>
                                        <p:attrNameLst>
                                          <p:attrName>style.visibility</p:attrName>
                                        </p:attrNameLst>
                                      </p:cBhvr>
                                      <p:to>
                                        <p:strVal val="hidden"/>
                                      </p:to>
                                    </p:set>
                                  </p:childTnLst>
                                </p:cTn>
                              </p:par>
                              <p:par>
                                <p:cTn id="229" presetID="1" presetClass="exit" presetSubtype="0" fill="hold" nodeType="withEffect">
                                  <p:stCondLst>
                                    <p:cond delay="0"/>
                                  </p:stCondLst>
                                  <p:childTnLst>
                                    <p:set>
                                      <p:cBhvr>
                                        <p:cTn id="230" dur="1" fill="hold">
                                          <p:stCondLst>
                                            <p:cond delay="0"/>
                                          </p:stCondLst>
                                        </p:cTn>
                                        <p:tgtEl>
                                          <p:spTgt spid="43"/>
                                        </p:tgtEl>
                                        <p:attrNameLst>
                                          <p:attrName>style.visibility</p:attrName>
                                        </p:attrNameLst>
                                      </p:cBhvr>
                                      <p:to>
                                        <p:strVal val="hidden"/>
                                      </p:to>
                                    </p:set>
                                  </p:childTnLst>
                                </p:cTn>
                              </p:par>
                              <p:par>
                                <p:cTn id="231" presetID="1" presetClass="exit" presetSubtype="0" fill="hold" nodeType="withEffect">
                                  <p:stCondLst>
                                    <p:cond delay="0"/>
                                  </p:stCondLst>
                                  <p:childTnLst>
                                    <p:set>
                                      <p:cBhvr>
                                        <p:cTn id="232" dur="1" fill="hold">
                                          <p:stCondLst>
                                            <p:cond delay="0"/>
                                          </p:stCondLst>
                                        </p:cTn>
                                        <p:tgtEl>
                                          <p:spTgt spid="41"/>
                                        </p:tgtEl>
                                        <p:attrNameLst>
                                          <p:attrName>style.visibility</p:attrName>
                                        </p:attrNameLst>
                                      </p:cBhvr>
                                      <p:to>
                                        <p:strVal val="hidden"/>
                                      </p:to>
                                    </p:set>
                                  </p:childTnLst>
                                </p:cTn>
                              </p:par>
                              <p:par>
                                <p:cTn id="233" presetID="1" presetClass="exit" presetSubtype="0" fill="hold" grpId="1" nodeType="withEffect">
                                  <p:stCondLst>
                                    <p:cond delay="0"/>
                                  </p:stCondLst>
                                  <p:childTnLst>
                                    <p:set>
                                      <p:cBhvr>
                                        <p:cTn id="234" dur="1" fill="hold">
                                          <p:stCondLst>
                                            <p:cond delay="0"/>
                                          </p:stCondLst>
                                        </p:cTn>
                                        <p:tgtEl>
                                          <p:spTgt spid="46"/>
                                        </p:tgtEl>
                                        <p:attrNameLst>
                                          <p:attrName>style.visibility</p:attrName>
                                        </p:attrNameLst>
                                      </p:cBhvr>
                                      <p:to>
                                        <p:strVal val="hidden"/>
                                      </p:to>
                                    </p:set>
                                  </p:childTnLst>
                                </p:cTn>
                              </p:par>
                              <p:par>
                                <p:cTn id="235" presetID="1" presetClass="exit" presetSubtype="0" fill="hold" nodeType="withEffect">
                                  <p:stCondLst>
                                    <p:cond delay="0"/>
                                  </p:stCondLst>
                                  <p:childTnLst>
                                    <p:set>
                                      <p:cBhvr>
                                        <p:cTn id="236" dur="1" fill="hold">
                                          <p:stCondLst>
                                            <p:cond delay="0"/>
                                          </p:stCondLst>
                                        </p:cTn>
                                        <p:tgtEl>
                                          <p:spTgt spid="47"/>
                                        </p:tgtEl>
                                        <p:attrNameLst>
                                          <p:attrName>style.visibility</p:attrName>
                                        </p:attrNameLst>
                                      </p:cBhvr>
                                      <p:to>
                                        <p:strVal val="hidden"/>
                                      </p:to>
                                    </p:set>
                                  </p:childTnLst>
                                </p:cTn>
                              </p:par>
                              <p:par>
                                <p:cTn id="237" presetID="1" presetClass="exit" presetSubtype="0" fill="hold" nodeType="withEffect">
                                  <p:stCondLst>
                                    <p:cond delay="0"/>
                                  </p:stCondLst>
                                  <p:childTnLst>
                                    <p:set>
                                      <p:cBhvr>
                                        <p:cTn id="238" dur="1" fill="hold">
                                          <p:stCondLst>
                                            <p:cond delay="0"/>
                                          </p:stCondLst>
                                        </p:cTn>
                                        <p:tgtEl>
                                          <p:spTgt spid="48"/>
                                        </p:tgtEl>
                                        <p:attrNameLst>
                                          <p:attrName>style.visibility</p:attrName>
                                        </p:attrNameLst>
                                      </p:cBhvr>
                                      <p:to>
                                        <p:strVal val="hidden"/>
                                      </p:to>
                                    </p:set>
                                  </p:childTnLst>
                                </p:cTn>
                              </p:par>
                            </p:childTnLst>
                          </p:cTn>
                        </p:par>
                      </p:childTnLst>
                    </p:cTn>
                  </p:par>
                  <p:par>
                    <p:cTn id="239" fill="hold">
                      <p:stCondLst>
                        <p:cond delay="indefinite"/>
                      </p:stCondLst>
                      <p:childTnLst>
                        <p:par>
                          <p:cTn id="240" fill="hold">
                            <p:stCondLst>
                              <p:cond delay="0"/>
                            </p:stCondLst>
                            <p:childTnLst>
                              <p:par>
                                <p:cTn id="241" presetID="22" presetClass="entr" presetSubtype="4" fill="hold" nodeType="clickEffect">
                                  <p:stCondLst>
                                    <p:cond delay="0"/>
                                  </p:stCondLst>
                                  <p:childTnLst>
                                    <p:set>
                                      <p:cBhvr>
                                        <p:cTn id="242" dur="1" fill="hold">
                                          <p:stCondLst>
                                            <p:cond delay="0"/>
                                          </p:stCondLst>
                                        </p:cTn>
                                        <p:tgtEl>
                                          <p:spTgt spid="50"/>
                                        </p:tgtEl>
                                        <p:attrNameLst>
                                          <p:attrName>style.visibility</p:attrName>
                                        </p:attrNameLst>
                                      </p:cBhvr>
                                      <p:to>
                                        <p:strVal val="visible"/>
                                      </p:to>
                                    </p:set>
                                    <p:animEffect transition="in" filter="wipe(down)">
                                      <p:cBhvr>
                                        <p:cTn id="243" dur="500"/>
                                        <p:tgtEl>
                                          <p:spTgt spid="50"/>
                                        </p:tgtEl>
                                      </p:cBhvr>
                                    </p:animEffect>
                                  </p:childTnLst>
                                </p:cTn>
                              </p:par>
                              <p:par>
                                <p:cTn id="244" presetID="14" presetClass="entr" presetSubtype="10" fill="hold" nodeType="withEffect">
                                  <p:stCondLst>
                                    <p:cond delay="0"/>
                                  </p:stCondLst>
                                  <p:childTnLst>
                                    <p:set>
                                      <p:cBhvr>
                                        <p:cTn id="245" dur="1" fill="hold">
                                          <p:stCondLst>
                                            <p:cond delay="0"/>
                                          </p:stCondLst>
                                        </p:cTn>
                                        <p:tgtEl>
                                          <p:spTgt spid="51"/>
                                        </p:tgtEl>
                                        <p:attrNameLst>
                                          <p:attrName>style.visibility</p:attrName>
                                        </p:attrNameLst>
                                      </p:cBhvr>
                                      <p:to>
                                        <p:strVal val="visible"/>
                                      </p:to>
                                    </p:set>
                                    <p:animEffect transition="in" filter="randombar(horizontal)">
                                      <p:cBhvr>
                                        <p:cTn id="246" dur="500"/>
                                        <p:tgtEl>
                                          <p:spTgt spid="51"/>
                                        </p:tgtEl>
                                      </p:cBhvr>
                                    </p:animEffect>
                                  </p:childTnLst>
                                </p:cTn>
                              </p:par>
                              <p:par>
                                <p:cTn id="247" presetID="14" presetClass="entr" presetSubtype="10" fill="hold" nodeType="withEffect">
                                  <p:stCondLst>
                                    <p:cond delay="0"/>
                                  </p:stCondLst>
                                  <p:childTnLst>
                                    <p:set>
                                      <p:cBhvr>
                                        <p:cTn id="248" dur="1" fill="hold">
                                          <p:stCondLst>
                                            <p:cond delay="0"/>
                                          </p:stCondLst>
                                        </p:cTn>
                                        <p:tgtEl>
                                          <p:spTgt spid="52"/>
                                        </p:tgtEl>
                                        <p:attrNameLst>
                                          <p:attrName>style.visibility</p:attrName>
                                        </p:attrNameLst>
                                      </p:cBhvr>
                                      <p:to>
                                        <p:strVal val="visible"/>
                                      </p:to>
                                    </p:set>
                                    <p:animEffect transition="in" filter="randombar(horizontal)">
                                      <p:cBhvr>
                                        <p:cTn id="249" dur="500"/>
                                        <p:tgtEl>
                                          <p:spTgt spid="52"/>
                                        </p:tgtEl>
                                      </p:cBhvr>
                                    </p:animEffect>
                                  </p:childTnLst>
                                </p:cTn>
                              </p:par>
                              <p:par>
                                <p:cTn id="250" presetID="14" presetClass="entr" presetSubtype="10" fill="hold" nodeType="withEffect">
                                  <p:stCondLst>
                                    <p:cond delay="0"/>
                                  </p:stCondLst>
                                  <p:childTnLst>
                                    <p:set>
                                      <p:cBhvr>
                                        <p:cTn id="251" dur="1" fill="hold">
                                          <p:stCondLst>
                                            <p:cond delay="0"/>
                                          </p:stCondLst>
                                        </p:cTn>
                                        <p:tgtEl>
                                          <p:spTgt spid="53"/>
                                        </p:tgtEl>
                                        <p:attrNameLst>
                                          <p:attrName>style.visibility</p:attrName>
                                        </p:attrNameLst>
                                      </p:cBhvr>
                                      <p:to>
                                        <p:strVal val="visible"/>
                                      </p:to>
                                    </p:set>
                                    <p:animEffect transition="in" filter="randombar(horizontal)">
                                      <p:cBhvr>
                                        <p:cTn id="252" dur="500"/>
                                        <p:tgtEl>
                                          <p:spTgt spid="53"/>
                                        </p:tgtEl>
                                      </p:cBhvr>
                                    </p:animEffect>
                                  </p:childTnLst>
                                </p:cTn>
                              </p:par>
                              <p:par>
                                <p:cTn id="253" presetID="1" presetClass="entr" presetSubtype="0" fill="hold" nodeType="withEffect">
                                  <p:stCondLst>
                                    <p:cond delay="0"/>
                                  </p:stCondLst>
                                  <p:childTnLst>
                                    <p:set>
                                      <p:cBhvr>
                                        <p:cTn id="254" dur="1" fill="hold">
                                          <p:stCondLst>
                                            <p:cond delay="0"/>
                                          </p:stCondLst>
                                        </p:cTn>
                                        <p:tgtEl>
                                          <p:spTgt spid="54"/>
                                        </p:tgtEl>
                                        <p:attrNameLst>
                                          <p:attrName>style.visibility</p:attrName>
                                        </p:attrNameLst>
                                      </p:cBhvr>
                                      <p:to>
                                        <p:strVal val="visible"/>
                                      </p:to>
                                    </p:set>
                                  </p:childTnLst>
                                </p:cTn>
                              </p:par>
                              <p:par>
                                <p:cTn id="255" presetID="22" presetClass="entr" presetSubtype="4" fill="hold" grpId="0" nodeType="withEffect">
                                  <p:stCondLst>
                                    <p:cond delay="0"/>
                                  </p:stCondLst>
                                  <p:childTnLst>
                                    <p:set>
                                      <p:cBhvr>
                                        <p:cTn id="256" dur="1" fill="hold">
                                          <p:stCondLst>
                                            <p:cond delay="0"/>
                                          </p:stCondLst>
                                        </p:cTn>
                                        <p:tgtEl>
                                          <p:spTgt spid="57"/>
                                        </p:tgtEl>
                                        <p:attrNameLst>
                                          <p:attrName>style.visibility</p:attrName>
                                        </p:attrNameLst>
                                      </p:cBhvr>
                                      <p:to>
                                        <p:strVal val="visible"/>
                                      </p:to>
                                    </p:set>
                                    <p:animEffect transition="in" filter="wipe(down)">
                                      <p:cBhvr>
                                        <p:cTn id="257" dur="500"/>
                                        <p:tgtEl>
                                          <p:spTgt spid="57"/>
                                        </p:tgtEl>
                                      </p:cBhvr>
                                    </p:animEffect>
                                  </p:childTnLst>
                                </p:cTn>
                              </p:par>
                            </p:childTnLst>
                          </p:cTn>
                        </p:par>
                      </p:childTnLst>
                    </p:cTn>
                  </p:par>
                  <p:par>
                    <p:cTn id="258" fill="hold">
                      <p:stCondLst>
                        <p:cond delay="indefinite"/>
                      </p:stCondLst>
                      <p:childTnLst>
                        <p:par>
                          <p:cTn id="259" fill="hold">
                            <p:stCondLst>
                              <p:cond delay="0"/>
                            </p:stCondLst>
                            <p:childTnLst>
                              <p:par>
                                <p:cTn id="260" presetID="21" presetClass="entr" presetSubtype="1" fill="hold" nodeType="clickEffect">
                                  <p:stCondLst>
                                    <p:cond delay="0"/>
                                  </p:stCondLst>
                                  <p:childTnLst>
                                    <p:set>
                                      <p:cBhvr>
                                        <p:cTn id="261" dur="1" fill="hold">
                                          <p:stCondLst>
                                            <p:cond delay="0"/>
                                          </p:stCondLst>
                                        </p:cTn>
                                        <p:tgtEl>
                                          <p:spTgt spid="47"/>
                                        </p:tgtEl>
                                        <p:attrNameLst>
                                          <p:attrName>style.visibility</p:attrName>
                                        </p:attrNameLst>
                                      </p:cBhvr>
                                      <p:to>
                                        <p:strVal val="visible"/>
                                      </p:to>
                                    </p:set>
                                    <p:animEffect transition="in" filter="wheel(1)">
                                      <p:cBhvr>
                                        <p:cTn id="262" dur="2000"/>
                                        <p:tgtEl>
                                          <p:spTgt spid="47"/>
                                        </p:tgtEl>
                                      </p:cBhvr>
                                    </p:animEffect>
                                  </p:childTnLst>
                                </p:cTn>
                              </p:par>
                              <p:par>
                                <p:cTn id="263" presetID="22" presetClass="entr" presetSubtype="4" fill="hold" nodeType="withEffect">
                                  <p:stCondLst>
                                    <p:cond delay="0"/>
                                  </p:stCondLst>
                                  <p:childTnLst>
                                    <p:set>
                                      <p:cBhvr>
                                        <p:cTn id="264" dur="1" fill="hold">
                                          <p:stCondLst>
                                            <p:cond delay="0"/>
                                          </p:stCondLst>
                                        </p:cTn>
                                        <p:tgtEl>
                                          <p:spTgt spid="48"/>
                                        </p:tgtEl>
                                        <p:attrNameLst>
                                          <p:attrName>style.visibility</p:attrName>
                                        </p:attrNameLst>
                                      </p:cBhvr>
                                      <p:to>
                                        <p:strVal val="visible"/>
                                      </p:to>
                                    </p:set>
                                    <p:animEffect transition="in" filter="wipe(down)">
                                      <p:cBhvr>
                                        <p:cTn id="265" dur="500"/>
                                        <p:tgtEl>
                                          <p:spTgt spid="48"/>
                                        </p:tgtEl>
                                      </p:cBhvr>
                                    </p:animEffect>
                                  </p:childTnLst>
                                </p:cTn>
                              </p:par>
                            </p:childTnLst>
                          </p:cTn>
                        </p:par>
                      </p:childTnLst>
                    </p:cTn>
                  </p:par>
                  <p:par>
                    <p:cTn id="266" fill="hold">
                      <p:stCondLst>
                        <p:cond delay="indefinite"/>
                      </p:stCondLst>
                      <p:childTnLst>
                        <p:par>
                          <p:cTn id="267" fill="hold">
                            <p:stCondLst>
                              <p:cond delay="0"/>
                            </p:stCondLst>
                            <p:childTnLst>
                              <p:par>
                                <p:cTn id="268" presetID="22" presetClass="entr" presetSubtype="4" fill="hold" nodeType="clickEffect">
                                  <p:stCondLst>
                                    <p:cond delay="0"/>
                                  </p:stCondLst>
                                  <p:childTnLst>
                                    <p:set>
                                      <p:cBhvr>
                                        <p:cTn id="269" dur="1" fill="hold">
                                          <p:stCondLst>
                                            <p:cond delay="0"/>
                                          </p:stCondLst>
                                        </p:cTn>
                                        <p:tgtEl>
                                          <p:spTgt spid="55"/>
                                        </p:tgtEl>
                                        <p:attrNameLst>
                                          <p:attrName>style.visibility</p:attrName>
                                        </p:attrNameLst>
                                      </p:cBhvr>
                                      <p:to>
                                        <p:strVal val="visible"/>
                                      </p:to>
                                    </p:set>
                                    <p:animEffect transition="in" filter="wipe(down)">
                                      <p:cBhvr>
                                        <p:cTn id="270" dur="500"/>
                                        <p:tgtEl>
                                          <p:spTgt spid="55"/>
                                        </p:tgtEl>
                                      </p:cBhvr>
                                    </p:animEffect>
                                  </p:childTnLst>
                                </p:cTn>
                              </p:par>
                              <p:par>
                                <p:cTn id="271" presetID="1" presetClass="entr" presetSubtype="0" fill="hold" nodeType="withEffect">
                                  <p:stCondLst>
                                    <p:cond delay="0"/>
                                  </p:stCondLst>
                                  <p:childTnLst>
                                    <p:set>
                                      <p:cBhvr>
                                        <p:cTn id="272" dur="1" fill="hold">
                                          <p:stCondLst>
                                            <p:cond delay="0"/>
                                          </p:stCondLst>
                                        </p:cTn>
                                        <p:tgtEl>
                                          <p:spTgt spid="56"/>
                                        </p:tgtEl>
                                        <p:attrNameLst>
                                          <p:attrName>style.visibility</p:attrName>
                                        </p:attrNameLst>
                                      </p:cBhvr>
                                      <p:to>
                                        <p:strVal val="visible"/>
                                      </p:to>
                                    </p:set>
                                  </p:childTnLst>
                                </p:cTn>
                              </p:par>
                            </p:childTnLst>
                          </p:cTn>
                        </p:par>
                      </p:childTnLst>
                    </p:cTn>
                  </p:par>
                  <p:par>
                    <p:cTn id="273" fill="hold">
                      <p:stCondLst>
                        <p:cond delay="indefinite"/>
                      </p:stCondLst>
                      <p:childTnLst>
                        <p:par>
                          <p:cTn id="274" fill="hold">
                            <p:stCondLst>
                              <p:cond delay="0"/>
                            </p:stCondLst>
                            <p:childTnLst>
                              <p:par>
                                <p:cTn id="275" presetID="1" presetClass="exit" presetSubtype="0" fill="hold" nodeType="clickEffect">
                                  <p:stCondLst>
                                    <p:cond delay="0"/>
                                  </p:stCondLst>
                                  <p:childTnLst>
                                    <p:set>
                                      <p:cBhvr>
                                        <p:cTn id="276" dur="1" fill="hold">
                                          <p:stCondLst>
                                            <p:cond delay="0"/>
                                          </p:stCondLst>
                                        </p:cTn>
                                        <p:tgtEl>
                                          <p:spTgt spid="56"/>
                                        </p:tgtEl>
                                        <p:attrNameLst>
                                          <p:attrName>style.visibility</p:attrName>
                                        </p:attrNameLst>
                                      </p:cBhvr>
                                      <p:to>
                                        <p:strVal val="hidden"/>
                                      </p:to>
                                    </p:set>
                                  </p:childTnLst>
                                </p:cTn>
                              </p:par>
                              <p:par>
                                <p:cTn id="277" presetID="1" presetClass="exit" presetSubtype="0" fill="hold" nodeType="withEffect">
                                  <p:stCondLst>
                                    <p:cond delay="0"/>
                                  </p:stCondLst>
                                  <p:childTnLst>
                                    <p:set>
                                      <p:cBhvr>
                                        <p:cTn id="278" dur="1" fill="hold">
                                          <p:stCondLst>
                                            <p:cond delay="0"/>
                                          </p:stCondLst>
                                        </p:cTn>
                                        <p:tgtEl>
                                          <p:spTgt spid="50"/>
                                        </p:tgtEl>
                                        <p:attrNameLst>
                                          <p:attrName>style.visibility</p:attrName>
                                        </p:attrNameLst>
                                      </p:cBhvr>
                                      <p:to>
                                        <p:strVal val="hidden"/>
                                      </p:to>
                                    </p:set>
                                  </p:childTnLst>
                                </p:cTn>
                              </p:par>
                              <p:par>
                                <p:cTn id="279" presetID="1" presetClass="exit" presetSubtype="0" fill="hold" grpId="1" nodeType="withEffect">
                                  <p:stCondLst>
                                    <p:cond delay="0"/>
                                  </p:stCondLst>
                                  <p:childTnLst>
                                    <p:set>
                                      <p:cBhvr>
                                        <p:cTn id="280" dur="1" fill="hold">
                                          <p:stCondLst>
                                            <p:cond delay="0"/>
                                          </p:stCondLst>
                                        </p:cTn>
                                        <p:tgtEl>
                                          <p:spTgt spid="57"/>
                                        </p:tgtEl>
                                        <p:attrNameLst>
                                          <p:attrName>style.visibility</p:attrName>
                                        </p:attrNameLst>
                                      </p:cBhvr>
                                      <p:to>
                                        <p:strVal val="hidden"/>
                                      </p:to>
                                    </p:set>
                                  </p:childTnLst>
                                </p:cTn>
                              </p:par>
                              <p:par>
                                <p:cTn id="281" presetID="1" presetClass="exit" presetSubtype="0" fill="hold" nodeType="withEffect">
                                  <p:stCondLst>
                                    <p:cond delay="0"/>
                                  </p:stCondLst>
                                  <p:childTnLst>
                                    <p:set>
                                      <p:cBhvr>
                                        <p:cTn id="282" dur="1" fill="hold">
                                          <p:stCondLst>
                                            <p:cond delay="0"/>
                                          </p:stCondLst>
                                        </p:cTn>
                                        <p:tgtEl>
                                          <p:spTgt spid="53"/>
                                        </p:tgtEl>
                                        <p:attrNameLst>
                                          <p:attrName>style.visibility</p:attrName>
                                        </p:attrNameLst>
                                      </p:cBhvr>
                                      <p:to>
                                        <p:strVal val="hidden"/>
                                      </p:to>
                                    </p:set>
                                  </p:childTnLst>
                                </p:cTn>
                              </p:par>
                              <p:par>
                                <p:cTn id="283" presetID="1" presetClass="exit" presetSubtype="0" fill="hold" nodeType="withEffect">
                                  <p:stCondLst>
                                    <p:cond delay="0"/>
                                  </p:stCondLst>
                                  <p:childTnLst>
                                    <p:set>
                                      <p:cBhvr>
                                        <p:cTn id="284" dur="1" fill="hold">
                                          <p:stCondLst>
                                            <p:cond delay="0"/>
                                          </p:stCondLst>
                                        </p:cTn>
                                        <p:tgtEl>
                                          <p:spTgt spid="52"/>
                                        </p:tgtEl>
                                        <p:attrNameLst>
                                          <p:attrName>style.visibility</p:attrName>
                                        </p:attrNameLst>
                                      </p:cBhvr>
                                      <p:to>
                                        <p:strVal val="hidden"/>
                                      </p:to>
                                    </p:set>
                                  </p:childTnLst>
                                </p:cTn>
                              </p:par>
                              <p:par>
                                <p:cTn id="285" presetID="1" presetClass="exit" presetSubtype="0" fill="hold" nodeType="withEffect">
                                  <p:stCondLst>
                                    <p:cond delay="0"/>
                                  </p:stCondLst>
                                  <p:childTnLst>
                                    <p:set>
                                      <p:cBhvr>
                                        <p:cTn id="286" dur="1" fill="hold">
                                          <p:stCondLst>
                                            <p:cond delay="0"/>
                                          </p:stCondLst>
                                        </p:cTn>
                                        <p:tgtEl>
                                          <p:spTgt spid="51"/>
                                        </p:tgtEl>
                                        <p:attrNameLst>
                                          <p:attrName>style.visibility</p:attrName>
                                        </p:attrNameLst>
                                      </p:cBhvr>
                                      <p:to>
                                        <p:strVal val="hidden"/>
                                      </p:to>
                                    </p:set>
                                  </p:childTnLst>
                                </p:cTn>
                              </p:par>
                              <p:par>
                                <p:cTn id="287" presetID="1" presetClass="exit" presetSubtype="0" fill="hold" nodeType="withEffect">
                                  <p:stCondLst>
                                    <p:cond delay="0"/>
                                  </p:stCondLst>
                                  <p:childTnLst>
                                    <p:set>
                                      <p:cBhvr>
                                        <p:cTn id="288" dur="1" fill="hold">
                                          <p:stCondLst>
                                            <p:cond delay="0"/>
                                          </p:stCondLst>
                                        </p:cTn>
                                        <p:tgtEl>
                                          <p:spTgt spid="47"/>
                                        </p:tgtEl>
                                        <p:attrNameLst>
                                          <p:attrName>style.visibility</p:attrName>
                                        </p:attrNameLst>
                                      </p:cBhvr>
                                      <p:to>
                                        <p:strVal val="hidden"/>
                                      </p:to>
                                    </p:set>
                                  </p:childTnLst>
                                </p:cTn>
                              </p:par>
                              <p:par>
                                <p:cTn id="289" presetID="1" presetClass="exit" presetSubtype="0" fill="hold" nodeType="withEffect">
                                  <p:stCondLst>
                                    <p:cond delay="0"/>
                                  </p:stCondLst>
                                  <p:childTnLst>
                                    <p:set>
                                      <p:cBhvr>
                                        <p:cTn id="290" dur="1" fill="hold">
                                          <p:stCondLst>
                                            <p:cond delay="0"/>
                                          </p:stCondLst>
                                        </p:cTn>
                                        <p:tgtEl>
                                          <p:spTgt spid="48"/>
                                        </p:tgtEl>
                                        <p:attrNameLst>
                                          <p:attrName>style.visibility</p:attrName>
                                        </p:attrNameLst>
                                      </p:cBhvr>
                                      <p:to>
                                        <p:strVal val="hidden"/>
                                      </p:to>
                                    </p:set>
                                  </p:childTnLst>
                                </p:cTn>
                              </p:par>
                            </p:childTnLst>
                          </p:cTn>
                        </p:par>
                      </p:childTnLst>
                    </p:cTn>
                  </p:par>
                  <p:par>
                    <p:cTn id="291" fill="hold">
                      <p:stCondLst>
                        <p:cond delay="indefinite"/>
                      </p:stCondLst>
                      <p:childTnLst>
                        <p:par>
                          <p:cTn id="292" fill="hold">
                            <p:stCondLst>
                              <p:cond delay="0"/>
                            </p:stCondLst>
                            <p:childTnLst>
                              <p:par>
                                <p:cTn id="293" presetID="22" presetClass="entr" presetSubtype="4" fill="hold" nodeType="clickEffect">
                                  <p:stCondLst>
                                    <p:cond delay="0"/>
                                  </p:stCondLst>
                                  <p:childTnLst>
                                    <p:set>
                                      <p:cBhvr>
                                        <p:cTn id="294" dur="1" fill="hold">
                                          <p:stCondLst>
                                            <p:cond delay="0"/>
                                          </p:stCondLst>
                                        </p:cTn>
                                        <p:tgtEl>
                                          <p:spTgt spid="58"/>
                                        </p:tgtEl>
                                        <p:attrNameLst>
                                          <p:attrName>style.visibility</p:attrName>
                                        </p:attrNameLst>
                                      </p:cBhvr>
                                      <p:to>
                                        <p:strVal val="visible"/>
                                      </p:to>
                                    </p:set>
                                    <p:animEffect transition="in" filter="wipe(down)">
                                      <p:cBhvr>
                                        <p:cTn id="295" dur="500"/>
                                        <p:tgtEl>
                                          <p:spTgt spid="58"/>
                                        </p:tgtEl>
                                      </p:cBhvr>
                                    </p:animEffect>
                                  </p:childTnLst>
                                </p:cTn>
                              </p:par>
                              <p:par>
                                <p:cTn id="296" presetID="22" presetClass="entr" presetSubtype="4" fill="hold" nodeType="withEffect">
                                  <p:stCondLst>
                                    <p:cond delay="0"/>
                                  </p:stCondLst>
                                  <p:childTnLst>
                                    <p:set>
                                      <p:cBhvr>
                                        <p:cTn id="297" dur="1" fill="hold">
                                          <p:stCondLst>
                                            <p:cond delay="0"/>
                                          </p:stCondLst>
                                        </p:cTn>
                                        <p:tgtEl>
                                          <p:spTgt spid="59"/>
                                        </p:tgtEl>
                                        <p:attrNameLst>
                                          <p:attrName>style.visibility</p:attrName>
                                        </p:attrNameLst>
                                      </p:cBhvr>
                                      <p:to>
                                        <p:strVal val="visible"/>
                                      </p:to>
                                    </p:set>
                                    <p:animEffect transition="in" filter="wipe(down)">
                                      <p:cBhvr>
                                        <p:cTn id="298" dur="500"/>
                                        <p:tgtEl>
                                          <p:spTgt spid="59"/>
                                        </p:tgtEl>
                                      </p:cBhvr>
                                    </p:animEffect>
                                  </p:childTnLst>
                                </p:cTn>
                              </p:par>
                              <p:par>
                                <p:cTn id="299" presetID="14" presetClass="entr" presetSubtype="10" fill="hold" nodeType="withEffect">
                                  <p:stCondLst>
                                    <p:cond delay="0"/>
                                  </p:stCondLst>
                                  <p:childTnLst>
                                    <p:set>
                                      <p:cBhvr>
                                        <p:cTn id="300" dur="1" fill="hold">
                                          <p:stCondLst>
                                            <p:cond delay="0"/>
                                          </p:stCondLst>
                                        </p:cTn>
                                        <p:tgtEl>
                                          <p:spTgt spid="60"/>
                                        </p:tgtEl>
                                        <p:attrNameLst>
                                          <p:attrName>style.visibility</p:attrName>
                                        </p:attrNameLst>
                                      </p:cBhvr>
                                      <p:to>
                                        <p:strVal val="visible"/>
                                      </p:to>
                                    </p:set>
                                    <p:animEffect transition="in" filter="randombar(horizontal)">
                                      <p:cBhvr>
                                        <p:cTn id="301" dur="500"/>
                                        <p:tgtEl>
                                          <p:spTgt spid="60"/>
                                        </p:tgtEl>
                                      </p:cBhvr>
                                    </p:animEffect>
                                  </p:childTnLst>
                                </p:cTn>
                              </p:par>
                              <p:par>
                                <p:cTn id="302" presetID="14" presetClass="entr" presetSubtype="10" fill="hold" nodeType="withEffect">
                                  <p:stCondLst>
                                    <p:cond delay="0"/>
                                  </p:stCondLst>
                                  <p:childTnLst>
                                    <p:set>
                                      <p:cBhvr>
                                        <p:cTn id="303" dur="1" fill="hold">
                                          <p:stCondLst>
                                            <p:cond delay="0"/>
                                          </p:stCondLst>
                                        </p:cTn>
                                        <p:tgtEl>
                                          <p:spTgt spid="61"/>
                                        </p:tgtEl>
                                        <p:attrNameLst>
                                          <p:attrName>style.visibility</p:attrName>
                                        </p:attrNameLst>
                                      </p:cBhvr>
                                      <p:to>
                                        <p:strVal val="visible"/>
                                      </p:to>
                                    </p:set>
                                    <p:animEffect transition="in" filter="randombar(horizontal)">
                                      <p:cBhvr>
                                        <p:cTn id="304" dur="500"/>
                                        <p:tgtEl>
                                          <p:spTgt spid="61"/>
                                        </p:tgtEl>
                                      </p:cBhvr>
                                    </p:animEffect>
                                  </p:childTnLst>
                                </p:cTn>
                              </p:par>
                              <p:par>
                                <p:cTn id="305" presetID="14" presetClass="entr" presetSubtype="10" fill="hold" nodeType="withEffect">
                                  <p:stCondLst>
                                    <p:cond delay="0"/>
                                  </p:stCondLst>
                                  <p:childTnLst>
                                    <p:set>
                                      <p:cBhvr>
                                        <p:cTn id="306" dur="1" fill="hold">
                                          <p:stCondLst>
                                            <p:cond delay="0"/>
                                          </p:stCondLst>
                                        </p:cTn>
                                        <p:tgtEl>
                                          <p:spTgt spid="62"/>
                                        </p:tgtEl>
                                        <p:attrNameLst>
                                          <p:attrName>style.visibility</p:attrName>
                                        </p:attrNameLst>
                                      </p:cBhvr>
                                      <p:to>
                                        <p:strVal val="visible"/>
                                      </p:to>
                                    </p:set>
                                    <p:animEffect transition="in" filter="randombar(horizontal)">
                                      <p:cBhvr>
                                        <p:cTn id="307" dur="500"/>
                                        <p:tgtEl>
                                          <p:spTgt spid="62"/>
                                        </p:tgtEl>
                                      </p:cBhvr>
                                    </p:animEffect>
                                  </p:childTnLst>
                                </p:cTn>
                              </p:par>
                              <p:par>
                                <p:cTn id="308" presetID="22" presetClass="entr" presetSubtype="4" fill="hold" grpId="0" nodeType="withEffect">
                                  <p:stCondLst>
                                    <p:cond delay="0"/>
                                  </p:stCondLst>
                                  <p:childTnLst>
                                    <p:set>
                                      <p:cBhvr>
                                        <p:cTn id="309" dur="1" fill="hold">
                                          <p:stCondLst>
                                            <p:cond delay="0"/>
                                          </p:stCondLst>
                                        </p:cTn>
                                        <p:tgtEl>
                                          <p:spTgt spid="63"/>
                                        </p:tgtEl>
                                        <p:attrNameLst>
                                          <p:attrName>style.visibility</p:attrName>
                                        </p:attrNameLst>
                                      </p:cBhvr>
                                      <p:to>
                                        <p:strVal val="visible"/>
                                      </p:to>
                                    </p:set>
                                    <p:animEffect transition="in" filter="wipe(down)">
                                      <p:cBhvr>
                                        <p:cTn id="310" dur="500"/>
                                        <p:tgtEl>
                                          <p:spTgt spid="63"/>
                                        </p:tgtEl>
                                      </p:cBhvr>
                                    </p:animEffect>
                                  </p:childTnLst>
                                </p:cTn>
                              </p:par>
                            </p:childTnLst>
                          </p:cTn>
                        </p:par>
                      </p:childTnLst>
                    </p:cTn>
                  </p:par>
                  <p:par>
                    <p:cTn id="311" fill="hold">
                      <p:stCondLst>
                        <p:cond delay="indefinite"/>
                      </p:stCondLst>
                      <p:childTnLst>
                        <p:par>
                          <p:cTn id="312" fill="hold">
                            <p:stCondLst>
                              <p:cond delay="0"/>
                            </p:stCondLst>
                            <p:childTnLst>
                              <p:par>
                                <p:cTn id="313" presetID="21" presetClass="entr" presetSubtype="1" fill="hold" nodeType="clickEffect">
                                  <p:stCondLst>
                                    <p:cond delay="0"/>
                                  </p:stCondLst>
                                  <p:childTnLst>
                                    <p:set>
                                      <p:cBhvr>
                                        <p:cTn id="314" dur="1" fill="hold">
                                          <p:stCondLst>
                                            <p:cond delay="0"/>
                                          </p:stCondLst>
                                        </p:cTn>
                                        <p:tgtEl>
                                          <p:spTgt spid="47"/>
                                        </p:tgtEl>
                                        <p:attrNameLst>
                                          <p:attrName>style.visibility</p:attrName>
                                        </p:attrNameLst>
                                      </p:cBhvr>
                                      <p:to>
                                        <p:strVal val="visible"/>
                                      </p:to>
                                    </p:set>
                                    <p:animEffect transition="in" filter="wheel(1)">
                                      <p:cBhvr>
                                        <p:cTn id="315" dur="2000"/>
                                        <p:tgtEl>
                                          <p:spTgt spid="47"/>
                                        </p:tgtEl>
                                      </p:cBhvr>
                                    </p:animEffect>
                                  </p:childTnLst>
                                </p:cTn>
                              </p:par>
                              <p:par>
                                <p:cTn id="316" presetID="22" presetClass="entr" presetSubtype="4" fill="hold" nodeType="withEffect">
                                  <p:stCondLst>
                                    <p:cond delay="0"/>
                                  </p:stCondLst>
                                  <p:childTnLst>
                                    <p:set>
                                      <p:cBhvr>
                                        <p:cTn id="317" dur="1" fill="hold">
                                          <p:stCondLst>
                                            <p:cond delay="0"/>
                                          </p:stCondLst>
                                        </p:cTn>
                                        <p:tgtEl>
                                          <p:spTgt spid="48"/>
                                        </p:tgtEl>
                                        <p:attrNameLst>
                                          <p:attrName>style.visibility</p:attrName>
                                        </p:attrNameLst>
                                      </p:cBhvr>
                                      <p:to>
                                        <p:strVal val="visible"/>
                                      </p:to>
                                    </p:set>
                                    <p:animEffect transition="in" filter="wipe(down)">
                                      <p:cBhvr>
                                        <p:cTn id="318" dur="500"/>
                                        <p:tgtEl>
                                          <p:spTgt spid="48"/>
                                        </p:tgtEl>
                                      </p:cBhvr>
                                    </p:animEffect>
                                  </p:childTnLst>
                                </p:cTn>
                              </p:par>
                            </p:childTnLst>
                          </p:cTn>
                        </p:par>
                      </p:childTnLst>
                    </p:cTn>
                  </p:par>
                  <p:par>
                    <p:cTn id="319" fill="hold">
                      <p:stCondLst>
                        <p:cond delay="indefinite"/>
                      </p:stCondLst>
                      <p:childTnLst>
                        <p:par>
                          <p:cTn id="320" fill="hold">
                            <p:stCondLst>
                              <p:cond delay="0"/>
                            </p:stCondLst>
                            <p:childTnLst>
                              <p:par>
                                <p:cTn id="321" presetID="22" presetClass="entr" presetSubtype="4" fill="hold" nodeType="clickEffect">
                                  <p:stCondLst>
                                    <p:cond delay="0"/>
                                  </p:stCondLst>
                                  <p:childTnLst>
                                    <p:set>
                                      <p:cBhvr>
                                        <p:cTn id="322" dur="1" fill="hold">
                                          <p:stCondLst>
                                            <p:cond delay="0"/>
                                          </p:stCondLst>
                                        </p:cTn>
                                        <p:tgtEl>
                                          <p:spTgt spid="64"/>
                                        </p:tgtEl>
                                        <p:attrNameLst>
                                          <p:attrName>style.visibility</p:attrName>
                                        </p:attrNameLst>
                                      </p:cBhvr>
                                      <p:to>
                                        <p:strVal val="visible"/>
                                      </p:to>
                                    </p:set>
                                    <p:animEffect transition="in" filter="wipe(down)">
                                      <p:cBhvr>
                                        <p:cTn id="323" dur="500"/>
                                        <p:tgtEl>
                                          <p:spTgt spid="64"/>
                                        </p:tgtEl>
                                      </p:cBhvr>
                                    </p:animEffect>
                                  </p:childTnLst>
                                </p:cTn>
                              </p:par>
                              <p:par>
                                <p:cTn id="324" presetID="1" presetClass="entr" presetSubtype="0" fill="hold" nodeType="withEffect">
                                  <p:stCondLst>
                                    <p:cond delay="0"/>
                                  </p:stCondLst>
                                  <p:childTnLst>
                                    <p:set>
                                      <p:cBhvr>
                                        <p:cTn id="325" dur="1" fill="hold">
                                          <p:stCondLst>
                                            <p:cond delay="0"/>
                                          </p:stCondLst>
                                        </p:cTn>
                                        <p:tgtEl>
                                          <p:spTgt spid="65"/>
                                        </p:tgtEl>
                                        <p:attrNameLst>
                                          <p:attrName>style.visibility</p:attrName>
                                        </p:attrNameLst>
                                      </p:cBhvr>
                                      <p:to>
                                        <p:strVal val="visible"/>
                                      </p:to>
                                    </p:set>
                                  </p:childTnLst>
                                </p:cTn>
                              </p:par>
                            </p:childTnLst>
                          </p:cTn>
                        </p:par>
                      </p:childTnLst>
                    </p:cTn>
                  </p:par>
                  <p:par>
                    <p:cTn id="326" fill="hold">
                      <p:stCondLst>
                        <p:cond delay="indefinite"/>
                      </p:stCondLst>
                      <p:childTnLst>
                        <p:par>
                          <p:cTn id="327" fill="hold">
                            <p:stCondLst>
                              <p:cond delay="0"/>
                            </p:stCondLst>
                            <p:childTnLst>
                              <p:par>
                                <p:cTn id="328" presetID="1" presetClass="exit" presetSubtype="0" fill="hold" nodeType="clickEffect">
                                  <p:stCondLst>
                                    <p:cond delay="0"/>
                                  </p:stCondLst>
                                  <p:childTnLst>
                                    <p:set>
                                      <p:cBhvr>
                                        <p:cTn id="329" dur="1" fill="hold">
                                          <p:stCondLst>
                                            <p:cond delay="0"/>
                                          </p:stCondLst>
                                        </p:cTn>
                                        <p:tgtEl>
                                          <p:spTgt spid="58"/>
                                        </p:tgtEl>
                                        <p:attrNameLst>
                                          <p:attrName>style.visibility</p:attrName>
                                        </p:attrNameLst>
                                      </p:cBhvr>
                                      <p:to>
                                        <p:strVal val="hidden"/>
                                      </p:to>
                                    </p:set>
                                  </p:childTnLst>
                                </p:cTn>
                              </p:par>
                              <p:par>
                                <p:cTn id="330" presetID="1" presetClass="exit" presetSubtype="0" fill="hold" nodeType="withEffect">
                                  <p:stCondLst>
                                    <p:cond delay="0"/>
                                  </p:stCondLst>
                                  <p:childTnLst>
                                    <p:set>
                                      <p:cBhvr>
                                        <p:cTn id="331" dur="1" fill="hold">
                                          <p:stCondLst>
                                            <p:cond delay="0"/>
                                          </p:stCondLst>
                                        </p:cTn>
                                        <p:tgtEl>
                                          <p:spTgt spid="65"/>
                                        </p:tgtEl>
                                        <p:attrNameLst>
                                          <p:attrName>style.visibility</p:attrName>
                                        </p:attrNameLst>
                                      </p:cBhvr>
                                      <p:to>
                                        <p:strVal val="hidden"/>
                                      </p:to>
                                    </p:set>
                                  </p:childTnLst>
                                </p:cTn>
                              </p:par>
                              <p:par>
                                <p:cTn id="332" presetID="1" presetClass="exit" presetSubtype="0" fill="hold" nodeType="withEffect">
                                  <p:stCondLst>
                                    <p:cond delay="0"/>
                                  </p:stCondLst>
                                  <p:childTnLst>
                                    <p:set>
                                      <p:cBhvr>
                                        <p:cTn id="333" dur="1" fill="hold">
                                          <p:stCondLst>
                                            <p:cond delay="0"/>
                                          </p:stCondLst>
                                        </p:cTn>
                                        <p:tgtEl>
                                          <p:spTgt spid="62"/>
                                        </p:tgtEl>
                                        <p:attrNameLst>
                                          <p:attrName>style.visibility</p:attrName>
                                        </p:attrNameLst>
                                      </p:cBhvr>
                                      <p:to>
                                        <p:strVal val="hidden"/>
                                      </p:to>
                                    </p:set>
                                  </p:childTnLst>
                                </p:cTn>
                              </p:par>
                              <p:par>
                                <p:cTn id="334" presetID="1" presetClass="exit" presetSubtype="0" fill="hold" nodeType="withEffect">
                                  <p:stCondLst>
                                    <p:cond delay="0"/>
                                  </p:stCondLst>
                                  <p:childTnLst>
                                    <p:set>
                                      <p:cBhvr>
                                        <p:cTn id="335" dur="1" fill="hold">
                                          <p:stCondLst>
                                            <p:cond delay="0"/>
                                          </p:stCondLst>
                                        </p:cTn>
                                        <p:tgtEl>
                                          <p:spTgt spid="62"/>
                                        </p:tgtEl>
                                        <p:attrNameLst>
                                          <p:attrName>style.visibility</p:attrName>
                                        </p:attrNameLst>
                                      </p:cBhvr>
                                      <p:to>
                                        <p:strVal val="hidden"/>
                                      </p:to>
                                    </p:set>
                                  </p:childTnLst>
                                </p:cTn>
                              </p:par>
                              <p:par>
                                <p:cTn id="336" presetID="1" presetClass="exit" presetSubtype="0" fill="hold" nodeType="withEffect">
                                  <p:stCondLst>
                                    <p:cond delay="0"/>
                                  </p:stCondLst>
                                  <p:childTnLst>
                                    <p:set>
                                      <p:cBhvr>
                                        <p:cTn id="337" dur="1" fill="hold">
                                          <p:stCondLst>
                                            <p:cond delay="0"/>
                                          </p:stCondLst>
                                        </p:cTn>
                                        <p:tgtEl>
                                          <p:spTgt spid="62"/>
                                        </p:tgtEl>
                                        <p:attrNameLst>
                                          <p:attrName>style.visibility</p:attrName>
                                        </p:attrNameLst>
                                      </p:cBhvr>
                                      <p:to>
                                        <p:strVal val="hidden"/>
                                      </p:to>
                                    </p:set>
                                  </p:childTnLst>
                                </p:cTn>
                              </p:par>
                              <p:par>
                                <p:cTn id="338" presetID="1" presetClass="exit" presetSubtype="0" fill="hold" nodeType="withEffect">
                                  <p:stCondLst>
                                    <p:cond delay="0"/>
                                  </p:stCondLst>
                                  <p:childTnLst>
                                    <p:set>
                                      <p:cBhvr>
                                        <p:cTn id="339" dur="1" fill="hold">
                                          <p:stCondLst>
                                            <p:cond delay="0"/>
                                          </p:stCondLst>
                                        </p:cTn>
                                        <p:tgtEl>
                                          <p:spTgt spid="61"/>
                                        </p:tgtEl>
                                        <p:attrNameLst>
                                          <p:attrName>style.visibility</p:attrName>
                                        </p:attrNameLst>
                                      </p:cBhvr>
                                      <p:to>
                                        <p:strVal val="hidden"/>
                                      </p:to>
                                    </p:set>
                                  </p:childTnLst>
                                </p:cTn>
                              </p:par>
                              <p:par>
                                <p:cTn id="340" presetID="1" presetClass="exit" presetSubtype="0" fill="hold" nodeType="withEffect">
                                  <p:stCondLst>
                                    <p:cond delay="0"/>
                                  </p:stCondLst>
                                  <p:childTnLst>
                                    <p:set>
                                      <p:cBhvr>
                                        <p:cTn id="341" dur="1" fill="hold">
                                          <p:stCondLst>
                                            <p:cond delay="0"/>
                                          </p:stCondLst>
                                        </p:cTn>
                                        <p:tgtEl>
                                          <p:spTgt spid="60"/>
                                        </p:tgtEl>
                                        <p:attrNameLst>
                                          <p:attrName>style.visibility</p:attrName>
                                        </p:attrNameLst>
                                      </p:cBhvr>
                                      <p:to>
                                        <p:strVal val="hidden"/>
                                      </p:to>
                                    </p:set>
                                  </p:childTnLst>
                                </p:cTn>
                              </p:par>
                              <p:par>
                                <p:cTn id="342" presetID="1" presetClass="exit" presetSubtype="0" fill="hold" grpId="1" nodeType="withEffect">
                                  <p:stCondLst>
                                    <p:cond delay="0"/>
                                  </p:stCondLst>
                                  <p:childTnLst>
                                    <p:set>
                                      <p:cBhvr>
                                        <p:cTn id="343" dur="1" fill="hold">
                                          <p:stCondLst>
                                            <p:cond delay="0"/>
                                          </p:stCondLst>
                                        </p:cTn>
                                        <p:tgtEl>
                                          <p:spTgt spid="63"/>
                                        </p:tgtEl>
                                        <p:attrNameLst>
                                          <p:attrName>style.visibility</p:attrName>
                                        </p:attrNameLst>
                                      </p:cBhvr>
                                      <p:to>
                                        <p:strVal val="hidden"/>
                                      </p:to>
                                    </p:set>
                                  </p:childTnLst>
                                </p:cTn>
                              </p:par>
                              <p:par>
                                <p:cTn id="344" presetID="1" presetClass="exit" presetSubtype="0" fill="hold" nodeType="withEffect">
                                  <p:stCondLst>
                                    <p:cond delay="0"/>
                                  </p:stCondLst>
                                  <p:childTnLst>
                                    <p:set>
                                      <p:cBhvr>
                                        <p:cTn id="345" dur="1" fill="hold">
                                          <p:stCondLst>
                                            <p:cond delay="0"/>
                                          </p:stCondLst>
                                        </p:cTn>
                                        <p:tgtEl>
                                          <p:spTgt spid="47"/>
                                        </p:tgtEl>
                                        <p:attrNameLst>
                                          <p:attrName>style.visibility</p:attrName>
                                        </p:attrNameLst>
                                      </p:cBhvr>
                                      <p:to>
                                        <p:strVal val="hidden"/>
                                      </p:to>
                                    </p:set>
                                  </p:childTnLst>
                                </p:cTn>
                              </p:par>
                              <p:par>
                                <p:cTn id="346" presetID="1" presetClass="exit" presetSubtype="0" fill="hold" nodeType="withEffect">
                                  <p:stCondLst>
                                    <p:cond delay="0"/>
                                  </p:stCondLst>
                                  <p:childTnLst>
                                    <p:set>
                                      <p:cBhvr>
                                        <p:cTn id="347" dur="1" fill="hold">
                                          <p:stCondLst>
                                            <p:cond delay="0"/>
                                          </p:stCondLst>
                                        </p:cTn>
                                        <p:tgtEl>
                                          <p:spTgt spid="48"/>
                                        </p:tgtEl>
                                        <p:attrNameLst>
                                          <p:attrName>style.visibility</p:attrName>
                                        </p:attrNameLst>
                                      </p:cBhvr>
                                      <p:to>
                                        <p:strVal val="hidden"/>
                                      </p:to>
                                    </p:set>
                                  </p:childTnLst>
                                </p:cTn>
                              </p:par>
                            </p:childTnLst>
                          </p:cTn>
                        </p:par>
                      </p:childTnLst>
                    </p:cTn>
                  </p:par>
                  <p:par>
                    <p:cTn id="348" fill="hold">
                      <p:stCondLst>
                        <p:cond delay="indefinite"/>
                      </p:stCondLst>
                      <p:childTnLst>
                        <p:par>
                          <p:cTn id="349" fill="hold">
                            <p:stCondLst>
                              <p:cond delay="0"/>
                            </p:stCondLst>
                            <p:childTnLst>
                              <p:par>
                                <p:cTn id="350" presetID="22" presetClass="entr" presetSubtype="4" fill="hold" nodeType="clickEffect">
                                  <p:stCondLst>
                                    <p:cond delay="0"/>
                                  </p:stCondLst>
                                  <p:childTnLst>
                                    <p:set>
                                      <p:cBhvr>
                                        <p:cTn id="351" dur="1" fill="hold">
                                          <p:stCondLst>
                                            <p:cond delay="0"/>
                                          </p:stCondLst>
                                        </p:cTn>
                                        <p:tgtEl>
                                          <p:spTgt spid="66"/>
                                        </p:tgtEl>
                                        <p:attrNameLst>
                                          <p:attrName>style.visibility</p:attrName>
                                        </p:attrNameLst>
                                      </p:cBhvr>
                                      <p:to>
                                        <p:strVal val="visible"/>
                                      </p:to>
                                    </p:set>
                                    <p:animEffect transition="in" filter="wipe(down)">
                                      <p:cBhvr>
                                        <p:cTn id="352" dur="500"/>
                                        <p:tgtEl>
                                          <p:spTgt spid="66"/>
                                        </p:tgtEl>
                                      </p:cBhvr>
                                    </p:animEffect>
                                  </p:childTnLst>
                                </p:cTn>
                              </p:par>
                              <p:par>
                                <p:cTn id="353" presetID="22" presetClass="entr" presetSubtype="4" fill="hold" nodeType="withEffect">
                                  <p:stCondLst>
                                    <p:cond delay="0"/>
                                  </p:stCondLst>
                                  <p:childTnLst>
                                    <p:set>
                                      <p:cBhvr>
                                        <p:cTn id="354" dur="1" fill="hold">
                                          <p:stCondLst>
                                            <p:cond delay="0"/>
                                          </p:stCondLst>
                                        </p:cTn>
                                        <p:tgtEl>
                                          <p:spTgt spid="67"/>
                                        </p:tgtEl>
                                        <p:attrNameLst>
                                          <p:attrName>style.visibility</p:attrName>
                                        </p:attrNameLst>
                                      </p:cBhvr>
                                      <p:to>
                                        <p:strVal val="visible"/>
                                      </p:to>
                                    </p:set>
                                    <p:animEffect transition="in" filter="wipe(down)">
                                      <p:cBhvr>
                                        <p:cTn id="355" dur="500"/>
                                        <p:tgtEl>
                                          <p:spTgt spid="67"/>
                                        </p:tgtEl>
                                      </p:cBhvr>
                                    </p:animEffect>
                                  </p:childTnLst>
                                </p:cTn>
                              </p:par>
                            </p:childTnLst>
                          </p:cTn>
                        </p:par>
                      </p:childTnLst>
                    </p:cTn>
                  </p:par>
                  <p:par>
                    <p:cTn id="356" fill="hold">
                      <p:stCondLst>
                        <p:cond delay="indefinite"/>
                      </p:stCondLst>
                      <p:childTnLst>
                        <p:par>
                          <p:cTn id="357" fill="hold">
                            <p:stCondLst>
                              <p:cond delay="0"/>
                            </p:stCondLst>
                            <p:childTnLst>
                              <p:par>
                                <p:cTn id="358" presetID="14" presetClass="entr" presetSubtype="10" fill="hold" nodeType="clickEffect">
                                  <p:stCondLst>
                                    <p:cond delay="0"/>
                                  </p:stCondLst>
                                  <p:childTnLst>
                                    <p:set>
                                      <p:cBhvr>
                                        <p:cTn id="359" dur="1" fill="hold">
                                          <p:stCondLst>
                                            <p:cond delay="0"/>
                                          </p:stCondLst>
                                        </p:cTn>
                                        <p:tgtEl>
                                          <p:spTgt spid="68"/>
                                        </p:tgtEl>
                                        <p:attrNameLst>
                                          <p:attrName>style.visibility</p:attrName>
                                        </p:attrNameLst>
                                      </p:cBhvr>
                                      <p:to>
                                        <p:strVal val="visible"/>
                                      </p:to>
                                    </p:set>
                                    <p:animEffect transition="in" filter="randombar(horizontal)">
                                      <p:cBhvr>
                                        <p:cTn id="360" dur="500"/>
                                        <p:tgtEl>
                                          <p:spTgt spid="68"/>
                                        </p:tgtEl>
                                      </p:cBhvr>
                                    </p:animEffect>
                                  </p:childTnLst>
                                </p:cTn>
                              </p:par>
                              <p:par>
                                <p:cTn id="361" presetID="14" presetClass="entr" presetSubtype="10" fill="hold" nodeType="withEffect">
                                  <p:stCondLst>
                                    <p:cond delay="0"/>
                                  </p:stCondLst>
                                  <p:childTnLst>
                                    <p:set>
                                      <p:cBhvr>
                                        <p:cTn id="362" dur="1" fill="hold">
                                          <p:stCondLst>
                                            <p:cond delay="0"/>
                                          </p:stCondLst>
                                        </p:cTn>
                                        <p:tgtEl>
                                          <p:spTgt spid="69"/>
                                        </p:tgtEl>
                                        <p:attrNameLst>
                                          <p:attrName>style.visibility</p:attrName>
                                        </p:attrNameLst>
                                      </p:cBhvr>
                                      <p:to>
                                        <p:strVal val="visible"/>
                                      </p:to>
                                    </p:set>
                                    <p:animEffect transition="in" filter="randombar(horizontal)">
                                      <p:cBhvr>
                                        <p:cTn id="363" dur="500"/>
                                        <p:tgtEl>
                                          <p:spTgt spid="69"/>
                                        </p:tgtEl>
                                      </p:cBhvr>
                                    </p:animEffect>
                                  </p:childTnLst>
                                </p:cTn>
                              </p:par>
                              <p:par>
                                <p:cTn id="364" presetID="14" presetClass="entr" presetSubtype="10" fill="hold" nodeType="withEffect">
                                  <p:stCondLst>
                                    <p:cond delay="0"/>
                                  </p:stCondLst>
                                  <p:childTnLst>
                                    <p:set>
                                      <p:cBhvr>
                                        <p:cTn id="365" dur="1" fill="hold">
                                          <p:stCondLst>
                                            <p:cond delay="0"/>
                                          </p:stCondLst>
                                        </p:cTn>
                                        <p:tgtEl>
                                          <p:spTgt spid="70"/>
                                        </p:tgtEl>
                                        <p:attrNameLst>
                                          <p:attrName>style.visibility</p:attrName>
                                        </p:attrNameLst>
                                      </p:cBhvr>
                                      <p:to>
                                        <p:strVal val="visible"/>
                                      </p:to>
                                    </p:set>
                                    <p:animEffect transition="in" filter="randombar(horizontal)">
                                      <p:cBhvr>
                                        <p:cTn id="366" dur="500"/>
                                        <p:tgtEl>
                                          <p:spTgt spid="70"/>
                                        </p:tgtEl>
                                      </p:cBhvr>
                                    </p:animEffect>
                                  </p:childTnLst>
                                </p:cTn>
                              </p:par>
                              <p:par>
                                <p:cTn id="367" presetID="14" presetClass="entr" presetSubtype="10" fill="hold" nodeType="withEffect">
                                  <p:stCondLst>
                                    <p:cond delay="0"/>
                                  </p:stCondLst>
                                  <p:childTnLst>
                                    <p:set>
                                      <p:cBhvr>
                                        <p:cTn id="368" dur="1" fill="hold">
                                          <p:stCondLst>
                                            <p:cond delay="0"/>
                                          </p:stCondLst>
                                        </p:cTn>
                                        <p:tgtEl>
                                          <p:spTgt spid="71"/>
                                        </p:tgtEl>
                                        <p:attrNameLst>
                                          <p:attrName>style.visibility</p:attrName>
                                        </p:attrNameLst>
                                      </p:cBhvr>
                                      <p:to>
                                        <p:strVal val="visible"/>
                                      </p:to>
                                    </p:set>
                                    <p:animEffect transition="in" filter="randombar(horizontal)">
                                      <p:cBhvr>
                                        <p:cTn id="369" dur="500"/>
                                        <p:tgtEl>
                                          <p:spTgt spid="71"/>
                                        </p:tgtEl>
                                      </p:cBhvr>
                                    </p:animEffect>
                                  </p:childTnLst>
                                </p:cTn>
                              </p:par>
                              <p:par>
                                <p:cTn id="370" presetID="22" presetClass="entr" presetSubtype="4" fill="hold" grpId="0" nodeType="withEffect">
                                  <p:stCondLst>
                                    <p:cond delay="0"/>
                                  </p:stCondLst>
                                  <p:childTnLst>
                                    <p:set>
                                      <p:cBhvr>
                                        <p:cTn id="371" dur="1" fill="hold">
                                          <p:stCondLst>
                                            <p:cond delay="0"/>
                                          </p:stCondLst>
                                        </p:cTn>
                                        <p:tgtEl>
                                          <p:spTgt spid="72"/>
                                        </p:tgtEl>
                                        <p:attrNameLst>
                                          <p:attrName>style.visibility</p:attrName>
                                        </p:attrNameLst>
                                      </p:cBhvr>
                                      <p:to>
                                        <p:strVal val="visible"/>
                                      </p:to>
                                    </p:set>
                                    <p:animEffect transition="in" filter="wipe(down)">
                                      <p:cBhvr>
                                        <p:cTn id="372" dur="500"/>
                                        <p:tgtEl>
                                          <p:spTgt spid="72"/>
                                        </p:tgtEl>
                                      </p:cBhvr>
                                    </p:animEffect>
                                  </p:childTnLst>
                                </p:cTn>
                              </p:par>
                            </p:childTnLst>
                          </p:cTn>
                        </p:par>
                      </p:childTnLst>
                    </p:cTn>
                  </p:par>
                  <p:par>
                    <p:cTn id="373" fill="hold">
                      <p:stCondLst>
                        <p:cond delay="indefinite"/>
                      </p:stCondLst>
                      <p:childTnLst>
                        <p:par>
                          <p:cTn id="374" fill="hold">
                            <p:stCondLst>
                              <p:cond delay="0"/>
                            </p:stCondLst>
                            <p:childTnLst>
                              <p:par>
                                <p:cTn id="375" presetID="21" presetClass="entr" presetSubtype="1" fill="hold" nodeType="clickEffect">
                                  <p:stCondLst>
                                    <p:cond delay="0"/>
                                  </p:stCondLst>
                                  <p:childTnLst>
                                    <p:set>
                                      <p:cBhvr>
                                        <p:cTn id="376" dur="1" fill="hold">
                                          <p:stCondLst>
                                            <p:cond delay="0"/>
                                          </p:stCondLst>
                                        </p:cTn>
                                        <p:tgtEl>
                                          <p:spTgt spid="47"/>
                                        </p:tgtEl>
                                        <p:attrNameLst>
                                          <p:attrName>style.visibility</p:attrName>
                                        </p:attrNameLst>
                                      </p:cBhvr>
                                      <p:to>
                                        <p:strVal val="visible"/>
                                      </p:to>
                                    </p:set>
                                    <p:animEffect transition="in" filter="wheel(1)">
                                      <p:cBhvr>
                                        <p:cTn id="377" dur="2000"/>
                                        <p:tgtEl>
                                          <p:spTgt spid="47"/>
                                        </p:tgtEl>
                                      </p:cBhvr>
                                    </p:animEffect>
                                  </p:childTnLst>
                                </p:cTn>
                              </p:par>
                              <p:par>
                                <p:cTn id="378" presetID="22" presetClass="entr" presetSubtype="4" fill="hold" nodeType="withEffect">
                                  <p:stCondLst>
                                    <p:cond delay="0"/>
                                  </p:stCondLst>
                                  <p:childTnLst>
                                    <p:set>
                                      <p:cBhvr>
                                        <p:cTn id="379" dur="1" fill="hold">
                                          <p:stCondLst>
                                            <p:cond delay="0"/>
                                          </p:stCondLst>
                                        </p:cTn>
                                        <p:tgtEl>
                                          <p:spTgt spid="48"/>
                                        </p:tgtEl>
                                        <p:attrNameLst>
                                          <p:attrName>style.visibility</p:attrName>
                                        </p:attrNameLst>
                                      </p:cBhvr>
                                      <p:to>
                                        <p:strVal val="visible"/>
                                      </p:to>
                                    </p:set>
                                    <p:animEffect transition="in" filter="wipe(down)">
                                      <p:cBhvr>
                                        <p:cTn id="380" dur="500"/>
                                        <p:tgtEl>
                                          <p:spTgt spid="48"/>
                                        </p:tgtEl>
                                      </p:cBhvr>
                                    </p:animEffect>
                                  </p:childTnLst>
                                </p:cTn>
                              </p:par>
                            </p:childTnLst>
                          </p:cTn>
                        </p:par>
                      </p:childTnLst>
                    </p:cTn>
                  </p:par>
                  <p:par>
                    <p:cTn id="381" fill="hold">
                      <p:stCondLst>
                        <p:cond delay="indefinite"/>
                      </p:stCondLst>
                      <p:childTnLst>
                        <p:par>
                          <p:cTn id="382" fill="hold">
                            <p:stCondLst>
                              <p:cond delay="0"/>
                            </p:stCondLst>
                            <p:childTnLst>
                              <p:par>
                                <p:cTn id="383" presetID="22" presetClass="entr" presetSubtype="4" fill="hold" nodeType="clickEffect">
                                  <p:stCondLst>
                                    <p:cond delay="0"/>
                                  </p:stCondLst>
                                  <p:childTnLst>
                                    <p:set>
                                      <p:cBhvr>
                                        <p:cTn id="384" dur="1" fill="hold">
                                          <p:stCondLst>
                                            <p:cond delay="0"/>
                                          </p:stCondLst>
                                        </p:cTn>
                                        <p:tgtEl>
                                          <p:spTgt spid="73"/>
                                        </p:tgtEl>
                                        <p:attrNameLst>
                                          <p:attrName>style.visibility</p:attrName>
                                        </p:attrNameLst>
                                      </p:cBhvr>
                                      <p:to>
                                        <p:strVal val="visible"/>
                                      </p:to>
                                    </p:set>
                                    <p:animEffect transition="in" filter="wipe(down)">
                                      <p:cBhvr>
                                        <p:cTn id="385" dur="500"/>
                                        <p:tgtEl>
                                          <p:spTgt spid="73"/>
                                        </p:tgtEl>
                                      </p:cBhvr>
                                    </p:animEffect>
                                  </p:childTnLst>
                                </p:cTn>
                              </p:par>
                              <p:par>
                                <p:cTn id="386" presetID="1" presetClass="entr" presetSubtype="0" fill="hold" nodeType="withEffect">
                                  <p:stCondLst>
                                    <p:cond delay="0"/>
                                  </p:stCondLst>
                                  <p:childTnLst>
                                    <p:set>
                                      <p:cBhvr>
                                        <p:cTn id="387" dur="1" fill="hold">
                                          <p:stCondLst>
                                            <p:cond delay="0"/>
                                          </p:stCondLst>
                                        </p:cTn>
                                        <p:tgtEl>
                                          <p:spTgt spid="74"/>
                                        </p:tgtEl>
                                        <p:attrNameLst>
                                          <p:attrName>style.visibility</p:attrName>
                                        </p:attrNameLst>
                                      </p:cBhvr>
                                      <p:to>
                                        <p:strVal val="visible"/>
                                      </p:to>
                                    </p:set>
                                  </p:childTnLst>
                                </p:cTn>
                              </p:par>
                            </p:childTnLst>
                          </p:cTn>
                        </p:par>
                      </p:childTnLst>
                    </p:cTn>
                  </p:par>
                  <p:par>
                    <p:cTn id="388" fill="hold">
                      <p:stCondLst>
                        <p:cond delay="indefinite"/>
                      </p:stCondLst>
                      <p:childTnLst>
                        <p:par>
                          <p:cTn id="389" fill="hold">
                            <p:stCondLst>
                              <p:cond delay="0"/>
                            </p:stCondLst>
                            <p:childTnLst>
                              <p:par>
                                <p:cTn id="390" presetID="1" presetClass="exit" presetSubtype="0" fill="hold" nodeType="clickEffect">
                                  <p:stCondLst>
                                    <p:cond delay="0"/>
                                  </p:stCondLst>
                                  <p:childTnLst>
                                    <p:set>
                                      <p:cBhvr>
                                        <p:cTn id="391" dur="1" fill="hold">
                                          <p:stCondLst>
                                            <p:cond delay="0"/>
                                          </p:stCondLst>
                                        </p:cTn>
                                        <p:tgtEl>
                                          <p:spTgt spid="66"/>
                                        </p:tgtEl>
                                        <p:attrNameLst>
                                          <p:attrName>style.visibility</p:attrName>
                                        </p:attrNameLst>
                                      </p:cBhvr>
                                      <p:to>
                                        <p:strVal val="hidden"/>
                                      </p:to>
                                    </p:set>
                                  </p:childTnLst>
                                </p:cTn>
                              </p:par>
                              <p:par>
                                <p:cTn id="392" presetID="1" presetClass="exit" presetSubtype="0" fill="hold" nodeType="withEffect">
                                  <p:stCondLst>
                                    <p:cond delay="0"/>
                                  </p:stCondLst>
                                  <p:childTnLst>
                                    <p:set>
                                      <p:cBhvr>
                                        <p:cTn id="393" dur="1" fill="hold">
                                          <p:stCondLst>
                                            <p:cond delay="0"/>
                                          </p:stCondLst>
                                        </p:cTn>
                                        <p:tgtEl>
                                          <p:spTgt spid="74"/>
                                        </p:tgtEl>
                                        <p:attrNameLst>
                                          <p:attrName>style.visibility</p:attrName>
                                        </p:attrNameLst>
                                      </p:cBhvr>
                                      <p:to>
                                        <p:strVal val="hidden"/>
                                      </p:to>
                                    </p:set>
                                  </p:childTnLst>
                                </p:cTn>
                              </p:par>
                              <p:par>
                                <p:cTn id="394" presetID="1" presetClass="exit" presetSubtype="0" fill="hold" nodeType="withEffect">
                                  <p:stCondLst>
                                    <p:cond delay="0"/>
                                  </p:stCondLst>
                                  <p:childTnLst>
                                    <p:set>
                                      <p:cBhvr>
                                        <p:cTn id="395" dur="1" fill="hold">
                                          <p:stCondLst>
                                            <p:cond delay="0"/>
                                          </p:stCondLst>
                                        </p:cTn>
                                        <p:tgtEl>
                                          <p:spTgt spid="70"/>
                                        </p:tgtEl>
                                        <p:attrNameLst>
                                          <p:attrName>style.visibility</p:attrName>
                                        </p:attrNameLst>
                                      </p:cBhvr>
                                      <p:to>
                                        <p:strVal val="hidden"/>
                                      </p:to>
                                    </p:set>
                                  </p:childTnLst>
                                </p:cTn>
                              </p:par>
                              <p:par>
                                <p:cTn id="396" presetID="1" presetClass="exit" presetSubtype="0" fill="hold" nodeType="withEffect">
                                  <p:stCondLst>
                                    <p:cond delay="0"/>
                                  </p:stCondLst>
                                  <p:childTnLst>
                                    <p:set>
                                      <p:cBhvr>
                                        <p:cTn id="397" dur="1" fill="hold">
                                          <p:stCondLst>
                                            <p:cond delay="0"/>
                                          </p:stCondLst>
                                        </p:cTn>
                                        <p:tgtEl>
                                          <p:spTgt spid="71"/>
                                        </p:tgtEl>
                                        <p:attrNameLst>
                                          <p:attrName>style.visibility</p:attrName>
                                        </p:attrNameLst>
                                      </p:cBhvr>
                                      <p:to>
                                        <p:strVal val="hidden"/>
                                      </p:to>
                                    </p:set>
                                  </p:childTnLst>
                                </p:cTn>
                              </p:par>
                              <p:par>
                                <p:cTn id="398" presetID="1" presetClass="exit" presetSubtype="0" fill="hold" grpId="1" nodeType="withEffect">
                                  <p:stCondLst>
                                    <p:cond delay="0"/>
                                  </p:stCondLst>
                                  <p:childTnLst>
                                    <p:set>
                                      <p:cBhvr>
                                        <p:cTn id="399" dur="1" fill="hold">
                                          <p:stCondLst>
                                            <p:cond delay="0"/>
                                          </p:stCondLst>
                                        </p:cTn>
                                        <p:tgtEl>
                                          <p:spTgt spid="72"/>
                                        </p:tgtEl>
                                        <p:attrNameLst>
                                          <p:attrName>style.visibility</p:attrName>
                                        </p:attrNameLst>
                                      </p:cBhvr>
                                      <p:to>
                                        <p:strVal val="hidden"/>
                                      </p:to>
                                    </p:set>
                                  </p:childTnLst>
                                </p:cTn>
                              </p:par>
                              <p:par>
                                <p:cTn id="400" presetID="1" presetClass="exit" presetSubtype="0" fill="hold" nodeType="withEffect">
                                  <p:stCondLst>
                                    <p:cond delay="0"/>
                                  </p:stCondLst>
                                  <p:childTnLst>
                                    <p:set>
                                      <p:cBhvr>
                                        <p:cTn id="401" dur="1" fill="hold">
                                          <p:stCondLst>
                                            <p:cond delay="0"/>
                                          </p:stCondLst>
                                        </p:cTn>
                                        <p:tgtEl>
                                          <p:spTgt spid="68"/>
                                        </p:tgtEl>
                                        <p:attrNameLst>
                                          <p:attrName>style.visibility</p:attrName>
                                        </p:attrNameLst>
                                      </p:cBhvr>
                                      <p:to>
                                        <p:strVal val="hidden"/>
                                      </p:to>
                                    </p:set>
                                  </p:childTnLst>
                                </p:cTn>
                              </p:par>
                              <p:par>
                                <p:cTn id="402" presetID="1" presetClass="exit" presetSubtype="0" fill="hold" nodeType="withEffect">
                                  <p:stCondLst>
                                    <p:cond delay="0"/>
                                  </p:stCondLst>
                                  <p:childTnLst>
                                    <p:set>
                                      <p:cBhvr>
                                        <p:cTn id="403" dur="1" fill="hold">
                                          <p:stCondLst>
                                            <p:cond delay="0"/>
                                          </p:stCondLst>
                                        </p:cTn>
                                        <p:tgtEl>
                                          <p:spTgt spid="69"/>
                                        </p:tgtEl>
                                        <p:attrNameLst>
                                          <p:attrName>style.visibility</p:attrName>
                                        </p:attrNameLst>
                                      </p:cBhvr>
                                      <p:to>
                                        <p:strVal val="hidden"/>
                                      </p:to>
                                    </p:set>
                                  </p:childTnLst>
                                </p:cTn>
                              </p:par>
                              <p:par>
                                <p:cTn id="404" presetID="1" presetClass="exit" presetSubtype="0" fill="hold" nodeType="withEffect">
                                  <p:stCondLst>
                                    <p:cond delay="0"/>
                                  </p:stCondLst>
                                  <p:childTnLst>
                                    <p:set>
                                      <p:cBhvr>
                                        <p:cTn id="405" dur="1" fill="hold">
                                          <p:stCondLst>
                                            <p:cond delay="0"/>
                                          </p:stCondLst>
                                        </p:cTn>
                                        <p:tgtEl>
                                          <p:spTgt spid="48"/>
                                        </p:tgtEl>
                                        <p:attrNameLst>
                                          <p:attrName>style.visibility</p:attrName>
                                        </p:attrNameLst>
                                      </p:cBhvr>
                                      <p:to>
                                        <p:strVal val="hidden"/>
                                      </p:to>
                                    </p:set>
                                  </p:childTnLst>
                                </p:cTn>
                              </p:par>
                              <p:par>
                                <p:cTn id="406" presetID="1" presetClass="exit" presetSubtype="0" fill="hold" nodeType="withEffect">
                                  <p:stCondLst>
                                    <p:cond delay="0"/>
                                  </p:stCondLst>
                                  <p:childTnLst>
                                    <p:set>
                                      <p:cBhvr>
                                        <p:cTn id="407" dur="1" fill="hold">
                                          <p:stCondLst>
                                            <p:cond delay="0"/>
                                          </p:stCondLst>
                                        </p:cTn>
                                        <p:tgtEl>
                                          <p:spTgt spid="47"/>
                                        </p:tgtEl>
                                        <p:attrNameLst>
                                          <p:attrName>style.visibility</p:attrName>
                                        </p:attrNameLst>
                                      </p:cBhvr>
                                      <p:to>
                                        <p:strVal val="hidden"/>
                                      </p:to>
                                    </p:set>
                                  </p:childTnLst>
                                </p:cTn>
                              </p:par>
                            </p:childTnLst>
                          </p:cTn>
                        </p:par>
                      </p:childTnLst>
                    </p:cTn>
                  </p:par>
                  <p:par>
                    <p:cTn id="408" fill="hold">
                      <p:stCondLst>
                        <p:cond delay="indefinite"/>
                      </p:stCondLst>
                      <p:childTnLst>
                        <p:par>
                          <p:cTn id="409" fill="hold">
                            <p:stCondLst>
                              <p:cond delay="0"/>
                            </p:stCondLst>
                            <p:childTnLst>
                              <p:par>
                                <p:cTn id="410" presetID="22" presetClass="entr" presetSubtype="4" fill="hold" nodeType="clickEffect">
                                  <p:stCondLst>
                                    <p:cond delay="0"/>
                                  </p:stCondLst>
                                  <p:childTnLst>
                                    <p:set>
                                      <p:cBhvr>
                                        <p:cTn id="411" dur="1" fill="hold">
                                          <p:stCondLst>
                                            <p:cond delay="0"/>
                                          </p:stCondLst>
                                        </p:cTn>
                                        <p:tgtEl>
                                          <p:spTgt spid="75"/>
                                        </p:tgtEl>
                                        <p:attrNameLst>
                                          <p:attrName>style.visibility</p:attrName>
                                        </p:attrNameLst>
                                      </p:cBhvr>
                                      <p:to>
                                        <p:strVal val="visible"/>
                                      </p:to>
                                    </p:set>
                                    <p:animEffect transition="in" filter="wipe(down)">
                                      <p:cBhvr>
                                        <p:cTn id="412" dur="500"/>
                                        <p:tgtEl>
                                          <p:spTgt spid="75"/>
                                        </p:tgtEl>
                                      </p:cBhvr>
                                    </p:animEffect>
                                  </p:childTnLst>
                                </p:cTn>
                              </p:par>
                              <p:par>
                                <p:cTn id="413" presetID="22" presetClass="entr" presetSubtype="4" fill="hold" nodeType="withEffect">
                                  <p:stCondLst>
                                    <p:cond delay="0"/>
                                  </p:stCondLst>
                                  <p:childTnLst>
                                    <p:set>
                                      <p:cBhvr>
                                        <p:cTn id="414" dur="1" fill="hold">
                                          <p:stCondLst>
                                            <p:cond delay="0"/>
                                          </p:stCondLst>
                                        </p:cTn>
                                        <p:tgtEl>
                                          <p:spTgt spid="76"/>
                                        </p:tgtEl>
                                        <p:attrNameLst>
                                          <p:attrName>style.visibility</p:attrName>
                                        </p:attrNameLst>
                                      </p:cBhvr>
                                      <p:to>
                                        <p:strVal val="visible"/>
                                      </p:to>
                                    </p:set>
                                    <p:animEffect transition="in" filter="wipe(down)">
                                      <p:cBhvr>
                                        <p:cTn id="415" dur="500"/>
                                        <p:tgtEl>
                                          <p:spTgt spid="76"/>
                                        </p:tgtEl>
                                      </p:cBhvr>
                                    </p:animEffect>
                                  </p:childTnLst>
                                </p:cTn>
                              </p:par>
                            </p:childTnLst>
                          </p:cTn>
                        </p:par>
                      </p:childTnLst>
                    </p:cTn>
                  </p:par>
                  <p:par>
                    <p:cTn id="416" fill="hold">
                      <p:stCondLst>
                        <p:cond delay="indefinite"/>
                      </p:stCondLst>
                      <p:childTnLst>
                        <p:par>
                          <p:cTn id="417" fill="hold">
                            <p:stCondLst>
                              <p:cond delay="0"/>
                            </p:stCondLst>
                            <p:childTnLst>
                              <p:par>
                                <p:cTn id="418" presetID="21" presetClass="entr" presetSubtype="1" fill="hold" nodeType="clickEffect">
                                  <p:stCondLst>
                                    <p:cond delay="0"/>
                                  </p:stCondLst>
                                  <p:childTnLst>
                                    <p:set>
                                      <p:cBhvr>
                                        <p:cTn id="419" dur="1" fill="hold">
                                          <p:stCondLst>
                                            <p:cond delay="0"/>
                                          </p:stCondLst>
                                        </p:cTn>
                                        <p:tgtEl>
                                          <p:spTgt spid="79"/>
                                        </p:tgtEl>
                                        <p:attrNameLst>
                                          <p:attrName>style.visibility</p:attrName>
                                        </p:attrNameLst>
                                      </p:cBhvr>
                                      <p:to>
                                        <p:strVal val="visible"/>
                                      </p:to>
                                    </p:set>
                                    <p:animEffect transition="in" filter="wheel(1)">
                                      <p:cBhvr>
                                        <p:cTn id="420" dur="2000"/>
                                        <p:tgtEl>
                                          <p:spTgt spid="79"/>
                                        </p:tgtEl>
                                      </p:cBhvr>
                                    </p:animEffect>
                                  </p:childTnLst>
                                </p:cTn>
                              </p:par>
                              <p:par>
                                <p:cTn id="421" presetID="22" presetClass="entr" presetSubtype="4" fill="hold" nodeType="withEffect">
                                  <p:stCondLst>
                                    <p:cond delay="0"/>
                                  </p:stCondLst>
                                  <p:childTnLst>
                                    <p:set>
                                      <p:cBhvr>
                                        <p:cTn id="422" dur="1" fill="hold">
                                          <p:stCondLst>
                                            <p:cond delay="0"/>
                                          </p:stCondLst>
                                        </p:cTn>
                                        <p:tgtEl>
                                          <p:spTgt spid="80"/>
                                        </p:tgtEl>
                                        <p:attrNameLst>
                                          <p:attrName>style.visibility</p:attrName>
                                        </p:attrNameLst>
                                      </p:cBhvr>
                                      <p:to>
                                        <p:strVal val="visible"/>
                                      </p:to>
                                    </p:set>
                                    <p:animEffect transition="in" filter="wipe(down)">
                                      <p:cBhvr>
                                        <p:cTn id="423" dur="500"/>
                                        <p:tgtEl>
                                          <p:spTgt spid="80"/>
                                        </p:tgtEl>
                                      </p:cBhvr>
                                    </p:animEffect>
                                  </p:childTnLst>
                                </p:cTn>
                              </p:par>
                            </p:childTnLst>
                          </p:cTn>
                        </p:par>
                      </p:childTnLst>
                    </p:cTn>
                  </p:par>
                  <p:par>
                    <p:cTn id="424" fill="hold">
                      <p:stCondLst>
                        <p:cond delay="indefinite"/>
                      </p:stCondLst>
                      <p:childTnLst>
                        <p:par>
                          <p:cTn id="425" fill="hold">
                            <p:stCondLst>
                              <p:cond delay="0"/>
                            </p:stCondLst>
                            <p:childTnLst>
                              <p:par>
                                <p:cTn id="426" presetID="22" presetClass="entr" presetSubtype="4" fill="hold" nodeType="clickEffect">
                                  <p:stCondLst>
                                    <p:cond delay="0"/>
                                  </p:stCondLst>
                                  <p:childTnLst>
                                    <p:set>
                                      <p:cBhvr>
                                        <p:cTn id="427" dur="1" fill="hold">
                                          <p:stCondLst>
                                            <p:cond delay="0"/>
                                          </p:stCondLst>
                                        </p:cTn>
                                        <p:tgtEl>
                                          <p:spTgt spid="77"/>
                                        </p:tgtEl>
                                        <p:attrNameLst>
                                          <p:attrName>style.visibility</p:attrName>
                                        </p:attrNameLst>
                                      </p:cBhvr>
                                      <p:to>
                                        <p:strVal val="visible"/>
                                      </p:to>
                                    </p:set>
                                    <p:animEffect transition="in" filter="wipe(down)">
                                      <p:cBhvr>
                                        <p:cTn id="428" dur="500"/>
                                        <p:tgtEl>
                                          <p:spTgt spid="77"/>
                                        </p:tgtEl>
                                      </p:cBhvr>
                                    </p:animEffect>
                                  </p:childTnLst>
                                </p:cTn>
                              </p:par>
                              <p:par>
                                <p:cTn id="429" presetID="1" presetClass="entr" presetSubtype="0" fill="hold" nodeType="withEffect">
                                  <p:stCondLst>
                                    <p:cond delay="0"/>
                                  </p:stCondLst>
                                  <p:childTnLst>
                                    <p:set>
                                      <p:cBhvr>
                                        <p:cTn id="430" dur="1" fill="hold">
                                          <p:stCondLst>
                                            <p:cond delay="0"/>
                                          </p:stCondLst>
                                        </p:cTn>
                                        <p:tgtEl>
                                          <p:spTgt spid="78"/>
                                        </p:tgtEl>
                                        <p:attrNameLst>
                                          <p:attrName>style.visibility</p:attrName>
                                        </p:attrNameLst>
                                      </p:cBhvr>
                                      <p:to>
                                        <p:strVal val="visible"/>
                                      </p:to>
                                    </p:set>
                                  </p:childTnLst>
                                </p:cTn>
                              </p:par>
                            </p:childTnLst>
                          </p:cTn>
                        </p:par>
                      </p:childTnLst>
                    </p:cTn>
                  </p:par>
                  <p:par>
                    <p:cTn id="431" fill="hold">
                      <p:stCondLst>
                        <p:cond delay="indefinite"/>
                      </p:stCondLst>
                      <p:childTnLst>
                        <p:par>
                          <p:cTn id="432" fill="hold">
                            <p:stCondLst>
                              <p:cond delay="0"/>
                            </p:stCondLst>
                            <p:childTnLst>
                              <p:par>
                                <p:cTn id="433" presetID="1" presetClass="exit" presetSubtype="0" fill="hold" nodeType="clickEffect">
                                  <p:stCondLst>
                                    <p:cond delay="0"/>
                                  </p:stCondLst>
                                  <p:childTnLst>
                                    <p:set>
                                      <p:cBhvr>
                                        <p:cTn id="434" dur="1" fill="hold">
                                          <p:stCondLst>
                                            <p:cond delay="0"/>
                                          </p:stCondLst>
                                        </p:cTn>
                                        <p:tgtEl>
                                          <p:spTgt spid="78"/>
                                        </p:tgtEl>
                                        <p:attrNameLst>
                                          <p:attrName>style.visibility</p:attrName>
                                        </p:attrNameLst>
                                      </p:cBhvr>
                                      <p:to>
                                        <p:strVal val="hidden"/>
                                      </p:to>
                                    </p:set>
                                  </p:childTnLst>
                                </p:cTn>
                              </p:par>
                              <p:par>
                                <p:cTn id="435" presetID="1" presetClass="exit" presetSubtype="0" fill="hold" nodeType="withEffect">
                                  <p:stCondLst>
                                    <p:cond delay="0"/>
                                  </p:stCondLst>
                                  <p:childTnLst>
                                    <p:set>
                                      <p:cBhvr>
                                        <p:cTn id="436" dur="1" fill="hold">
                                          <p:stCondLst>
                                            <p:cond delay="0"/>
                                          </p:stCondLst>
                                        </p:cTn>
                                        <p:tgtEl>
                                          <p:spTgt spid="75"/>
                                        </p:tgtEl>
                                        <p:attrNameLst>
                                          <p:attrName>style.visibility</p:attrName>
                                        </p:attrNameLst>
                                      </p:cBhvr>
                                      <p:to>
                                        <p:strVal val="hidden"/>
                                      </p:to>
                                    </p:set>
                                  </p:childTnLst>
                                </p:cTn>
                              </p:par>
                              <p:par>
                                <p:cTn id="437" presetID="1" presetClass="exit" presetSubtype="0" fill="hold" nodeType="withEffect">
                                  <p:stCondLst>
                                    <p:cond delay="0"/>
                                  </p:stCondLst>
                                  <p:childTnLst>
                                    <p:set>
                                      <p:cBhvr>
                                        <p:cTn id="438" dur="1" fill="hold">
                                          <p:stCondLst>
                                            <p:cond delay="0"/>
                                          </p:stCondLst>
                                        </p:cTn>
                                        <p:tgtEl>
                                          <p:spTgt spid="79"/>
                                        </p:tgtEl>
                                        <p:attrNameLst>
                                          <p:attrName>style.visibility</p:attrName>
                                        </p:attrNameLst>
                                      </p:cBhvr>
                                      <p:to>
                                        <p:strVal val="hidden"/>
                                      </p:to>
                                    </p:set>
                                  </p:childTnLst>
                                </p:cTn>
                              </p:par>
                              <p:par>
                                <p:cTn id="439" presetID="1" presetClass="exit" presetSubtype="0" fill="hold" nodeType="withEffect">
                                  <p:stCondLst>
                                    <p:cond delay="0"/>
                                  </p:stCondLst>
                                  <p:childTnLst>
                                    <p:set>
                                      <p:cBhvr>
                                        <p:cTn id="440" dur="1" fill="hold">
                                          <p:stCondLst>
                                            <p:cond delay="0"/>
                                          </p:stCondLst>
                                        </p:cTn>
                                        <p:tgtEl>
                                          <p:spTgt spid="80"/>
                                        </p:tgtEl>
                                        <p:attrNameLst>
                                          <p:attrName>style.visibility</p:attrName>
                                        </p:attrNameLst>
                                      </p:cBhvr>
                                      <p:to>
                                        <p:strVal val="hidden"/>
                                      </p:to>
                                    </p:set>
                                  </p:childTnLst>
                                </p:cTn>
                              </p:par>
                            </p:childTnLst>
                          </p:cTn>
                        </p:par>
                      </p:childTnLst>
                    </p:cTn>
                  </p:par>
                  <p:par>
                    <p:cTn id="441" fill="hold">
                      <p:stCondLst>
                        <p:cond delay="indefinite"/>
                      </p:stCondLst>
                      <p:childTnLst>
                        <p:par>
                          <p:cTn id="442" fill="hold">
                            <p:stCondLst>
                              <p:cond delay="0"/>
                            </p:stCondLst>
                            <p:childTnLst>
                              <p:par>
                                <p:cTn id="443" presetID="21" presetClass="entr" presetSubtype="1" fill="hold" nodeType="clickEffect">
                                  <p:stCondLst>
                                    <p:cond delay="0"/>
                                  </p:stCondLst>
                                  <p:childTnLst>
                                    <p:set>
                                      <p:cBhvr>
                                        <p:cTn id="444" dur="1" fill="hold">
                                          <p:stCondLst>
                                            <p:cond delay="0"/>
                                          </p:stCondLst>
                                        </p:cTn>
                                        <p:tgtEl>
                                          <p:spTgt spid="47"/>
                                        </p:tgtEl>
                                        <p:attrNameLst>
                                          <p:attrName>style.visibility</p:attrName>
                                        </p:attrNameLst>
                                      </p:cBhvr>
                                      <p:to>
                                        <p:strVal val="visible"/>
                                      </p:to>
                                    </p:set>
                                    <p:animEffect transition="in" filter="wheel(1)">
                                      <p:cBhvr>
                                        <p:cTn id="445" dur="2000"/>
                                        <p:tgtEl>
                                          <p:spTgt spid="47"/>
                                        </p:tgtEl>
                                      </p:cBhvr>
                                    </p:animEffect>
                                  </p:childTnLst>
                                </p:cTn>
                              </p:par>
                              <p:par>
                                <p:cTn id="446" presetID="22" presetClass="entr" presetSubtype="4" fill="hold" nodeType="withEffect">
                                  <p:stCondLst>
                                    <p:cond delay="0"/>
                                  </p:stCondLst>
                                  <p:childTnLst>
                                    <p:set>
                                      <p:cBhvr>
                                        <p:cTn id="447" dur="1" fill="hold">
                                          <p:stCondLst>
                                            <p:cond delay="0"/>
                                          </p:stCondLst>
                                        </p:cTn>
                                        <p:tgtEl>
                                          <p:spTgt spid="48"/>
                                        </p:tgtEl>
                                        <p:attrNameLst>
                                          <p:attrName>style.visibility</p:attrName>
                                        </p:attrNameLst>
                                      </p:cBhvr>
                                      <p:to>
                                        <p:strVal val="visible"/>
                                      </p:to>
                                    </p:set>
                                    <p:animEffect transition="in" filter="wipe(down)">
                                      <p:cBhvr>
                                        <p:cTn id="448" dur="500"/>
                                        <p:tgtEl>
                                          <p:spTgt spid="48"/>
                                        </p:tgtEl>
                                      </p:cBhvr>
                                    </p:animEffect>
                                  </p:childTnLst>
                                </p:cTn>
                              </p:par>
                            </p:childTnLst>
                          </p:cTn>
                        </p:par>
                      </p:childTnLst>
                    </p:cTn>
                  </p:par>
                  <p:par>
                    <p:cTn id="449" fill="hold">
                      <p:stCondLst>
                        <p:cond delay="indefinite"/>
                      </p:stCondLst>
                      <p:childTnLst>
                        <p:par>
                          <p:cTn id="450" fill="hold">
                            <p:stCondLst>
                              <p:cond delay="0"/>
                            </p:stCondLst>
                            <p:childTnLst>
                              <p:par>
                                <p:cTn id="451" presetID="22" presetClass="entr" presetSubtype="4" fill="hold" nodeType="clickEffect">
                                  <p:stCondLst>
                                    <p:cond delay="0"/>
                                  </p:stCondLst>
                                  <p:childTnLst>
                                    <p:set>
                                      <p:cBhvr>
                                        <p:cTn id="452" dur="1" fill="hold">
                                          <p:stCondLst>
                                            <p:cond delay="0"/>
                                          </p:stCondLst>
                                        </p:cTn>
                                        <p:tgtEl>
                                          <p:spTgt spid="81"/>
                                        </p:tgtEl>
                                        <p:attrNameLst>
                                          <p:attrName>style.visibility</p:attrName>
                                        </p:attrNameLst>
                                      </p:cBhvr>
                                      <p:to>
                                        <p:strVal val="visible"/>
                                      </p:to>
                                    </p:set>
                                    <p:animEffect transition="in" filter="wipe(down)">
                                      <p:cBhvr>
                                        <p:cTn id="453" dur="500"/>
                                        <p:tgtEl>
                                          <p:spTgt spid="81"/>
                                        </p:tgtEl>
                                      </p:cBhvr>
                                    </p:animEffect>
                                  </p:childTnLst>
                                </p:cTn>
                              </p:par>
                            </p:childTnLst>
                          </p:cTn>
                        </p:par>
                      </p:childTnLst>
                    </p:cTn>
                  </p:par>
                  <p:par>
                    <p:cTn id="454" fill="hold">
                      <p:stCondLst>
                        <p:cond delay="indefinite"/>
                      </p:stCondLst>
                      <p:childTnLst>
                        <p:par>
                          <p:cTn id="455" fill="hold">
                            <p:stCondLst>
                              <p:cond delay="0"/>
                            </p:stCondLst>
                            <p:childTnLst>
                              <p:par>
                                <p:cTn id="456" presetID="22" presetClass="entr" presetSubtype="4" fill="hold" nodeType="clickEffect">
                                  <p:stCondLst>
                                    <p:cond delay="0"/>
                                  </p:stCondLst>
                                  <p:childTnLst>
                                    <p:set>
                                      <p:cBhvr>
                                        <p:cTn id="457" dur="1" fill="hold">
                                          <p:stCondLst>
                                            <p:cond delay="0"/>
                                          </p:stCondLst>
                                        </p:cTn>
                                        <p:tgtEl>
                                          <p:spTgt spid="82"/>
                                        </p:tgtEl>
                                        <p:attrNameLst>
                                          <p:attrName>style.visibility</p:attrName>
                                        </p:attrNameLst>
                                      </p:cBhvr>
                                      <p:to>
                                        <p:strVal val="visible"/>
                                      </p:to>
                                    </p:set>
                                    <p:animEffect transition="in" filter="wipe(down)">
                                      <p:cBhvr>
                                        <p:cTn id="458" dur="500"/>
                                        <p:tgtEl>
                                          <p:spTgt spid="82"/>
                                        </p:tgtEl>
                                      </p:cBhvr>
                                    </p:animEffect>
                                  </p:childTnLst>
                                </p:cTn>
                              </p:par>
                            </p:childTnLst>
                          </p:cTn>
                        </p:par>
                      </p:childTnLst>
                    </p:cTn>
                  </p:par>
                  <p:par>
                    <p:cTn id="459" fill="hold">
                      <p:stCondLst>
                        <p:cond delay="indefinite"/>
                      </p:stCondLst>
                      <p:childTnLst>
                        <p:par>
                          <p:cTn id="460" fill="hold">
                            <p:stCondLst>
                              <p:cond delay="0"/>
                            </p:stCondLst>
                            <p:childTnLst>
                              <p:par>
                                <p:cTn id="461" presetID="22" presetClass="entr" presetSubtype="4" fill="hold" nodeType="clickEffect">
                                  <p:stCondLst>
                                    <p:cond delay="0"/>
                                  </p:stCondLst>
                                  <p:childTnLst>
                                    <p:set>
                                      <p:cBhvr>
                                        <p:cTn id="462" dur="1" fill="hold">
                                          <p:stCondLst>
                                            <p:cond delay="0"/>
                                          </p:stCondLst>
                                        </p:cTn>
                                        <p:tgtEl>
                                          <p:spTgt spid="83"/>
                                        </p:tgtEl>
                                        <p:attrNameLst>
                                          <p:attrName>style.visibility</p:attrName>
                                        </p:attrNameLst>
                                      </p:cBhvr>
                                      <p:to>
                                        <p:strVal val="visible"/>
                                      </p:to>
                                    </p:set>
                                    <p:animEffect transition="in" filter="wipe(down)">
                                      <p:cBhvr>
                                        <p:cTn id="463" dur="500"/>
                                        <p:tgtEl>
                                          <p:spTgt spid="83"/>
                                        </p:tgtEl>
                                      </p:cBhvr>
                                    </p:animEffect>
                                  </p:childTnLst>
                                </p:cTn>
                              </p:par>
                            </p:childTnLst>
                          </p:cTn>
                        </p:par>
                      </p:childTnLst>
                    </p:cTn>
                  </p:par>
                  <p:par>
                    <p:cTn id="464" fill="hold">
                      <p:stCondLst>
                        <p:cond delay="indefinite"/>
                      </p:stCondLst>
                      <p:childTnLst>
                        <p:par>
                          <p:cTn id="465" fill="hold">
                            <p:stCondLst>
                              <p:cond delay="0"/>
                            </p:stCondLst>
                            <p:childTnLst>
                              <p:par>
                                <p:cTn id="466" presetID="22" presetClass="entr" presetSubtype="4" fill="hold" nodeType="clickEffect">
                                  <p:stCondLst>
                                    <p:cond delay="0"/>
                                  </p:stCondLst>
                                  <p:childTnLst>
                                    <p:set>
                                      <p:cBhvr>
                                        <p:cTn id="467" dur="1" fill="hold">
                                          <p:stCondLst>
                                            <p:cond delay="0"/>
                                          </p:stCondLst>
                                        </p:cTn>
                                        <p:tgtEl>
                                          <p:spTgt spid="84"/>
                                        </p:tgtEl>
                                        <p:attrNameLst>
                                          <p:attrName>style.visibility</p:attrName>
                                        </p:attrNameLst>
                                      </p:cBhvr>
                                      <p:to>
                                        <p:strVal val="visible"/>
                                      </p:to>
                                    </p:set>
                                    <p:animEffect transition="in" filter="wipe(down)">
                                      <p:cBhvr>
                                        <p:cTn id="468"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5" grpId="0"/>
      <p:bldP spid="15" grpId="1"/>
      <p:bldP spid="17" grpId="0"/>
      <p:bldP spid="17" grpId="1"/>
      <p:bldP spid="35" grpId="0"/>
      <p:bldP spid="35" grpId="1"/>
      <p:bldP spid="37" grpId="0"/>
      <p:bldP spid="37" grpId="1"/>
      <p:bldP spid="46" grpId="0"/>
      <p:bldP spid="46" grpId="1"/>
      <p:bldP spid="57" grpId="0"/>
      <p:bldP spid="57" grpId="1"/>
      <p:bldP spid="63" grpId="0"/>
      <p:bldP spid="63" grpId="1"/>
      <p:bldP spid="72" grpId="0"/>
      <p:bldP spid="7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3"/>
          <a:stretch>
            <a:fillRect/>
          </a:stretch>
        </p:blipFill>
        <p:spPr>
          <a:xfrm>
            <a:off x="1197868" y="1844824"/>
            <a:ext cx="10674225" cy="291336"/>
          </a:xfrm>
          <a:prstGeom prst="rect">
            <a:avLst/>
          </a:prstGeom>
        </p:spPr>
      </p:pic>
      <p:pic>
        <p:nvPicPr>
          <p:cNvPr id="4" name="Image 3"/>
          <p:cNvPicPr>
            <a:picLocks noChangeAspect="1"/>
          </p:cNvPicPr>
          <p:nvPr/>
        </p:nvPicPr>
        <p:blipFill>
          <a:blip r:embed="rId4"/>
          <a:stretch>
            <a:fillRect/>
          </a:stretch>
        </p:blipFill>
        <p:spPr>
          <a:xfrm>
            <a:off x="1194935" y="1844824"/>
            <a:ext cx="10674225" cy="524450"/>
          </a:xfrm>
          <a:prstGeom prst="rect">
            <a:avLst/>
          </a:prstGeom>
        </p:spPr>
      </p:pic>
      <p:sp>
        <p:nvSpPr>
          <p:cNvPr id="6" name="Title 1"/>
          <p:cNvSpPr txBox="1">
            <a:spLocks/>
          </p:cNvSpPr>
          <p:nvPr/>
        </p:nvSpPr>
        <p:spPr>
          <a:xfrm>
            <a:off x="1845940" y="30025"/>
            <a:ext cx="8496944" cy="1329595"/>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a:lstStyle>
          <a:p>
            <a:pPr algn="ctr" defTabSz="914400">
              <a:spcBef>
                <a:spcPts val="0"/>
              </a:spcBef>
            </a:pPr>
            <a:r>
              <a:rPr lang="fr-FR" noProof="1" smtClean="0"/>
              <a:t>Automate </a:t>
            </a:r>
            <a:r>
              <a:rPr lang="fr-FR" noProof="1"/>
              <a:t>cellulaire uniforme</a:t>
            </a:r>
            <a:endParaRPr lang="fr-FR" dirty="0"/>
          </a:p>
          <a:p>
            <a:pPr algn="ctr" defTabSz="914400">
              <a:spcBef>
                <a:spcPts val="0"/>
              </a:spcBef>
            </a:pPr>
            <a:endParaRPr lang="fr-FR" noProof="1">
              <a:effectLst>
                <a:outerShdw blurRad="50800" dist="38100" dir="2700000" algn="tl">
                  <a:prstClr val="black">
                    <a:alpha val="40000"/>
                  </a:prstClr>
                </a:outerShdw>
              </a:effectLst>
              <a:latin typeface="Times New Roman" panose="02020603050405020304" pitchFamily="18" charset="0"/>
              <a:cs typeface="Times New Roman" panose="02020603050405020304" pitchFamily="18" charset="0"/>
            </a:endParaRPr>
          </a:p>
        </p:txBody>
      </p:sp>
      <p:sp>
        <p:nvSpPr>
          <p:cNvPr id="7" name="Text Placeholder 2"/>
          <p:cNvSpPr txBox="1">
            <a:spLocks/>
          </p:cNvSpPr>
          <p:nvPr/>
        </p:nvSpPr>
        <p:spPr>
          <a:xfrm>
            <a:off x="806395" y="743780"/>
            <a:ext cx="10081120" cy="648072"/>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93192" indent="-393192" defTabSz="914400">
              <a:lnSpc>
                <a:spcPct val="85000"/>
              </a:lnSpc>
              <a:spcBef>
                <a:spcPts val="768"/>
              </a:spcBef>
              <a:buClr>
                <a:srgbClr val="FFFFFF"/>
              </a:buClr>
            </a:pPr>
            <a:r>
              <a:rPr lang="en-US" sz="4400" noProof="1" smtClean="0">
                <a:solidFill>
                  <a:srgbClr val="FFFFFF"/>
                </a:solidFill>
                <a:latin typeface="Times New Roman" panose="02020603050405020304" pitchFamily="18" charset="0"/>
                <a:cs typeface="Times New Roman" panose="02020603050405020304" pitchFamily="18" charset="0"/>
              </a:rPr>
              <a:t>I- Diagramme espace-temps:</a:t>
            </a:r>
            <a:endParaRPr lang="fr-FR" sz="4400" noProof="1" smtClean="0">
              <a:solidFill>
                <a:srgbClr val="FFFFFF"/>
              </a:solidFill>
              <a:latin typeface="Times New Roman" panose="02020603050405020304" pitchFamily="18" charset="0"/>
              <a:cs typeface="Times New Roman" panose="02020603050405020304" pitchFamily="18" charset="0"/>
            </a:endParaRPr>
          </a:p>
        </p:txBody>
      </p:sp>
      <p:sp>
        <p:nvSpPr>
          <p:cNvPr id="9" name="Text Placeholder 2"/>
          <p:cNvSpPr txBox="1">
            <a:spLocks/>
          </p:cNvSpPr>
          <p:nvPr/>
        </p:nvSpPr>
        <p:spPr>
          <a:xfrm>
            <a:off x="806395" y="1685534"/>
            <a:ext cx="720080" cy="574475"/>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defTabSz="914400">
              <a:lnSpc>
                <a:spcPct val="85000"/>
              </a:lnSpc>
              <a:spcBef>
                <a:spcPts val="768"/>
              </a:spcBef>
              <a:buClr>
                <a:srgbClr val="FFFFFF"/>
              </a:buClr>
            </a:pPr>
            <a:r>
              <a:rPr lang="en-US" sz="3600" i="1" noProof="1" smtClean="0">
                <a:solidFill>
                  <a:srgbClr val="FFFFFF"/>
                </a:solidFill>
                <a:latin typeface="Times New Roman" panose="02020603050405020304" pitchFamily="18" charset="0"/>
                <a:cs typeface="Times New Roman" panose="02020603050405020304" pitchFamily="18" charset="0"/>
              </a:rPr>
              <a:t>t</a:t>
            </a:r>
            <a:r>
              <a:rPr lang="en-US" sz="3600" noProof="1" smtClean="0">
                <a:solidFill>
                  <a:srgbClr val="FFFFFF"/>
                </a:solidFill>
                <a:latin typeface="Times New Roman" panose="02020603050405020304" pitchFamily="18" charset="0"/>
                <a:cs typeface="Times New Roman" panose="02020603050405020304" pitchFamily="18" charset="0"/>
              </a:rPr>
              <a:t>:</a:t>
            </a:r>
            <a:endParaRPr lang="fr-FR" sz="3600" noProof="1">
              <a:solidFill>
                <a:srgbClr val="FFFFFF"/>
              </a:solidFill>
              <a:latin typeface="Times New Roman" panose="02020603050405020304" pitchFamily="18" charset="0"/>
              <a:cs typeface="Times New Roman" panose="02020603050405020304" pitchFamily="18" charset="0"/>
            </a:endParaRPr>
          </a:p>
        </p:txBody>
      </p:sp>
      <p:sp>
        <p:nvSpPr>
          <p:cNvPr id="10" name="Text Placeholder 2"/>
          <p:cNvSpPr txBox="1">
            <a:spLocks/>
          </p:cNvSpPr>
          <p:nvPr/>
        </p:nvSpPr>
        <p:spPr>
          <a:xfrm>
            <a:off x="547022" y="2053875"/>
            <a:ext cx="1008113" cy="315399"/>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defTabSz="914400">
              <a:lnSpc>
                <a:spcPct val="85000"/>
              </a:lnSpc>
              <a:spcBef>
                <a:spcPts val="768"/>
              </a:spcBef>
              <a:buClr>
                <a:srgbClr val="FFFFFF"/>
              </a:buClr>
            </a:pPr>
            <a:r>
              <a:rPr lang="en-US" sz="2400" i="1" noProof="1" smtClean="0">
                <a:solidFill>
                  <a:srgbClr val="FFFFFF"/>
                </a:solidFill>
                <a:latin typeface="Times New Roman" panose="02020603050405020304" pitchFamily="18" charset="0"/>
                <a:cs typeface="Times New Roman" panose="02020603050405020304" pitchFamily="18" charset="0"/>
              </a:rPr>
              <a:t>t+1</a:t>
            </a:r>
            <a:r>
              <a:rPr lang="en-US" sz="2400" noProof="1" smtClean="0">
                <a:solidFill>
                  <a:srgbClr val="FFFFFF"/>
                </a:solidFill>
                <a:latin typeface="Times New Roman" panose="02020603050405020304" pitchFamily="18" charset="0"/>
                <a:cs typeface="Times New Roman" panose="02020603050405020304" pitchFamily="18" charset="0"/>
              </a:rPr>
              <a:t>:</a:t>
            </a:r>
            <a:endParaRPr lang="fr-FR" sz="2400" noProof="1">
              <a:solidFill>
                <a:srgbClr val="FFFFFF"/>
              </a:solidFill>
              <a:latin typeface="Times New Roman" panose="02020603050405020304" pitchFamily="18" charset="0"/>
              <a:cs typeface="Times New Roman" panose="02020603050405020304" pitchFamily="18" charset="0"/>
            </a:endParaRPr>
          </a:p>
        </p:txBody>
      </p:sp>
      <p:sp>
        <p:nvSpPr>
          <p:cNvPr id="11" name="Text Placeholder 2"/>
          <p:cNvSpPr txBox="1">
            <a:spLocks/>
          </p:cNvSpPr>
          <p:nvPr/>
        </p:nvSpPr>
        <p:spPr>
          <a:xfrm>
            <a:off x="547021" y="2307173"/>
            <a:ext cx="1008113" cy="302896"/>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defTabSz="914400">
              <a:lnSpc>
                <a:spcPct val="85000"/>
              </a:lnSpc>
              <a:spcBef>
                <a:spcPts val="768"/>
              </a:spcBef>
              <a:buClr>
                <a:srgbClr val="FFFFFF"/>
              </a:buClr>
            </a:pPr>
            <a:r>
              <a:rPr lang="en-US" sz="2400" i="1" noProof="1" smtClean="0">
                <a:solidFill>
                  <a:srgbClr val="FFFFFF"/>
                </a:solidFill>
                <a:latin typeface="Times New Roman" panose="02020603050405020304" pitchFamily="18" charset="0"/>
                <a:cs typeface="Times New Roman" panose="02020603050405020304" pitchFamily="18" charset="0"/>
              </a:rPr>
              <a:t>t+2</a:t>
            </a:r>
            <a:r>
              <a:rPr lang="en-US" sz="2400" noProof="1" smtClean="0">
                <a:solidFill>
                  <a:srgbClr val="FFFFFF"/>
                </a:solidFill>
                <a:latin typeface="Times New Roman" panose="02020603050405020304" pitchFamily="18" charset="0"/>
                <a:cs typeface="Times New Roman" panose="02020603050405020304" pitchFamily="18" charset="0"/>
              </a:rPr>
              <a:t>:</a:t>
            </a:r>
            <a:endParaRPr lang="fr-FR" sz="2400" noProof="1">
              <a:solidFill>
                <a:srgbClr val="FFFFFF"/>
              </a:solidFill>
              <a:latin typeface="Times New Roman" panose="02020603050405020304" pitchFamily="18" charset="0"/>
              <a:cs typeface="Times New Roman" panose="02020603050405020304" pitchFamily="18" charset="0"/>
            </a:endParaRPr>
          </a:p>
        </p:txBody>
      </p:sp>
      <p:sp>
        <p:nvSpPr>
          <p:cNvPr id="14" name="Text Placeholder 2"/>
          <p:cNvSpPr txBox="1">
            <a:spLocks/>
          </p:cNvSpPr>
          <p:nvPr/>
        </p:nvSpPr>
        <p:spPr>
          <a:xfrm>
            <a:off x="523885" y="2572354"/>
            <a:ext cx="1008113" cy="302896"/>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defTabSz="914400">
              <a:lnSpc>
                <a:spcPct val="85000"/>
              </a:lnSpc>
              <a:spcBef>
                <a:spcPts val="768"/>
              </a:spcBef>
              <a:buClr>
                <a:srgbClr val="FFFFFF"/>
              </a:buClr>
            </a:pPr>
            <a:r>
              <a:rPr lang="en-US" sz="2400" i="1" noProof="1" smtClean="0">
                <a:solidFill>
                  <a:srgbClr val="FFFFFF"/>
                </a:solidFill>
                <a:latin typeface="Times New Roman" panose="02020603050405020304" pitchFamily="18" charset="0"/>
                <a:cs typeface="Times New Roman" panose="02020603050405020304" pitchFamily="18" charset="0"/>
              </a:rPr>
              <a:t>t+3</a:t>
            </a:r>
            <a:r>
              <a:rPr lang="en-US" sz="2400" noProof="1" smtClean="0">
                <a:solidFill>
                  <a:srgbClr val="FFFFFF"/>
                </a:solidFill>
                <a:latin typeface="Times New Roman" panose="02020603050405020304" pitchFamily="18" charset="0"/>
                <a:cs typeface="Times New Roman" panose="02020603050405020304" pitchFamily="18" charset="0"/>
              </a:rPr>
              <a:t>:</a:t>
            </a:r>
            <a:endParaRPr lang="fr-FR" sz="2400" noProof="1">
              <a:solidFill>
                <a:srgbClr val="FFFFFF"/>
              </a:solidFill>
              <a:latin typeface="Times New Roman" panose="02020603050405020304" pitchFamily="18" charset="0"/>
              <a:cs typeface="Times New Roman" panose="02020603050405020304" pitchFamily="18" charset="0"/>
            </a:endParaRPr>
          </a:p>
        </p:txBody>
      </p:sp>
      <p:sp>
        <p:nvSpPr>
          <p:cNvPr id="15" name="Text Placeholder 2"/>
          <p:cNvSpPr txBox="1">
            <a:spLocks/>
          </p:cNvSpPr>
          <p:nvPr/>
        </p:nvSpPr>
        <p:spPr>
          <a:xfrm>
            <a:off x="358307" y="6485635"/>
            <a:ext cx="1008113" cy="302896"/>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defTabSz="914400">
              <a:lnSpc>
                <a:spcPct val="85000"/>
              </a:lnSpc>
              <a:spcBef>
                <a:spcPts val="768"/>
              </a:spcBef>
              <a:buClr>
                <a:srgbClr val="FFFFFF"/>
              </a:buClr>
            </a:pPr>
            <a:r>
              <a:rPr lang="en-US" sz="2400" i="1" noProof="1" smtClean="0">
                <a:solidFill>
                  <a:srgbClr val="FFFFFF"/>
                </a:solidFill>
                <a:latin typeface="Times New Roman" panose="02020603050405020304" pitchFamily="18" charset="0"/>
                <a:cs typeface="Times New Roman" panose="02020603050405020304" pitchFamily="18" charset="0"/>
              </a:rPr>
              <a:t>t+20</a:t>
            </a:r>
            <a:r>
              <a:rPr lang="en-US" sz="2400" noProof="1" smtClean="0">
                <a:solidFill>
                  <a:srgbClr val="FFFFFF"/>
                </a:solidFill>
                <a:latin typeface="Times New Roman" panose="02020603050405020304" pitchFamily="18" charset="0"/>
                <a:cs typeface="Times New Roman" panose="02020603050405020304" pitchFamily="18" charset="0"/>
              </a:rPr>
              <a:t>:</a:t>
            </a:r>
            <a:endParaRPr lang="fr-FR" sz="2400" noProof="1">
              <a:solidFill>
                <a:srgbClr val="FFFFFF"/>
              </a:solidFill>
              <a:latin typeface="Times New Roman" panose="02020603050405020304" pitchFamily="18" charset="0"/>
              <a:cs typeface="Times New Roman" panose="02020603050405020304" pitchFamily="18" charset="0"/>
            </a:endParaRPr>
          </a:p>
        </p:txBody>
      </p:sp>
      <p:pic>
        <p:nvPicPr>
          <p:cNvPr id="18" name="Image 17"/>
          <p:cNvPicPr>
            <a:picLocks noChangeAspect="1"/>
          </p:cNvPicPr>
          <p:nvPr/>
        </p:nvPicPr>
        <p:blipFill>
          <a:blip r:embed="rId5"/>
          <a:stretch>
            <a:fillRect/>
          </a:stretch>
        </p:blipFill>
        <p:spPr>
          <a:xfrm>
            <a:off x="0" y="1223568"/>
            <a:ext cx="11999068" cy="485329"/>
          </a:xfrm>
          <a:prstGeom prst="rect">
            <a:avLst/>
          </a:prstGeom>
        </p:spPr>
      </p:pic>
      <p:pic>
        <p:nvPicPr>
          <p:cNvPr id="19" name="Image 18"/>
          <p:cNvPicPr>
            <a:picLocks noChangeAspect="1"/>
          </p:cNvPicPr>
          <p:nvPr/>
        </p:nvPicPr>
        <p:blipFill>
          <a:blip r:embed="rId5"/>
          <a:stretch>
            <a:fillRect/>
          </a:stretch>
        </p:blipFill>
        <p:spPr>
          <a:xfrm rot="5400000">
            <a:off x="-2112940" y="3841498"/>
            <a:ext cx="5170398" cy="485329"/>
          </a:xfrm>
          <a:prstGeom prst="rect">
            <a:avLst/>
          </a:prstGeom>
        </p:spPr>
      </p:pic>
      <p:sp>
        <p:nvSpPr>
          <p:cNvPr id="21" name="Text Placeholder 2"/>
          <p:cNvSpPr txBox="1">
            <a:spLocks/>
          </p:cNvSpPr>
          <p:nvPr/>
        </p:nvSpPr>
        <p:spPr>
          <a:xfrm>
            <a:off x="10784668" y="1287006"/>
            <a:ext cx="1944216" cy="358451"/>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defTabSz="914400">
              <a:lnSpc>
                <a:spcPct val="85000"/>
              </a:lnSpc>
              <a:spcBef>
                <a:spcPts val="768"/>
              </a:spcBef>
              <a:buClr>
                <a:srgbClr val="FFFFFF"/>
              </a:buClr>
            </a:pPr>
            <a:r>
              <a:rPr lang="en-US" sz="2400" i="1" noProof="1" smtClean="0">
                <a:solidFill>
                  <a:srgbClr val="FFFFFF"/>
                </a:solidFill>
                <a:latin typeface="Times New Roman" panose="02020603050405020304" pitchFamily="18" charset="0"/>
                <a:cs typeface="Times New Roman" panose="02020603050405020304" pitchFamily="18" charset="0"/>
              </a:rPr>
              <a:t>espace</a:t>
            </a:r>
            <a:endParaRPr lang="fr-FR" sz="4400" noProof="1">
              <a:solidFill>
                <a:srgbClr val="FFFFFF"/>
              </a:solidFill>
              <a:latin typeface="Times New Roman" panose="02020603050405020304" pitchFamily="18" charset="0"/>
              <a:cs typeface="Times New Roman" panose="02020603050405020304" pitchFamily="18" charset="0"/>
            </a:endParaRPr>
          </a:p>
        </p:txBody>
      </p:sp>
      <p:sp>
        <p:nvSpPr>
          <p:cNvPr id="22" name="Text Placeholder 2"/>
          <p:cNvSpPr txBox="1">
            <a:spLocks/>
          </p:cNvSpPr>
          <p:nvPr/>
        </p:nvSpPr>
        <p:spPr>
          <a:xfrm>
            <a:off x="-52425" y="5906260"/>
            <a:ext cx="1296142" cy="358451"/>
          </a:xfrm>
          <a:prstGeom prst="rect">
            <a:avLst/>
          </a:prstGeom>
        </p:spPr>
        <p:txBody>
          <a:bodyPr vert="horz" lIns="121899" tIns="60949" rIns="121899" bIns="60949" rtlCol="0" anchor="ctr"/>
          <a:lstStyle>
            <a:defPPr>
              <a:defRPr lang="en-US"/>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defTabSz="914400">
              <a:lnSpc>
                <a:spcPct val="85000"/>
              </a:lnSpc>
              <a:spcBef>
                <a:spcPts val="768"/>
              </a:spcBef>
              <a:buClr>
                <a:srgbClr val="FFFFFF"/>
              </a:buClr>
            </a:pPr>
            <a:r>
              <a:rPr lang="en-US" sz="2800" i="1" noProof="1" smtClean="0">
                <a:solidFill>
                  <a:srgbClr val="FFFFFF"/>
                </a:solidFill>
                <a:latin typeface="Times New Roman" panose="02020603050405020304" pitchFamily="18" charset="0"/>
                <a:cs typeface="Times New Roman" panose="02020603050405020304" pitchFamily="18" charset="0"/>
              </a:rPr>
              <a:t>temps</a:t>
            </a:r>
            <a:endParaRPr lang="fr-FR" sz="2800" noProof="1">
              <a:solidFill>
                <a:srgbClr val="FFFFFF"/>
              </a:solidFill>
              <a:latin typeface="Times New Roman" panose="02020603050405020304" pitchFamily="18" charset="0"/>
              <a:cs typeface="Times New Roman" panose="02020603050405020304" pitchFamily="18" charset="0"/>
            </a:endParaRPr>
          </a:p>
        </p:txBody>
      </p:sp>
      <p:sp>
        <p:nvSpPr>
          <p:cNvPr id="2" name="Espace réservé du numéro de diapositive 1"/>
          <p:cNvSpPr>
            <a:spLocks noGrp="1"/>
          </p:cNvSpPr>
          <p:nvPr>
            <p:ph type="sldNum" sz="quarter" idx="12"/>
          </p:nvPr>
        </p:nvSpPr>
        <p:spPr/>
        <p:txBody>
          <a:bodyPr/>
          <a:lstStyle/>
          <a:p>
            <a:fld id="{C014DD1E-5D91-48A3-AD6D-45FBA980D106}" type="slidenum">
              <a:rPr lang="fr-FR" smtClean="0"/>
              <a:t>9</a:t>
            </a:fld>
            <a:endParaRPr lang="fr-FR"/>
          </a:p>
        </p:txBody>
      </p:sp>
      <p:pic>
        <p:nvPicPr>
          <p:cNvPr id="17" name="Image 16"/>
          <p:cNvPicPr>
            <a:picLocks noChangeAspect="1"/>
          </p:cNvPicPr>
          <p:nvPr/>
        </p:nvPicPr>
        <p:blipFill>
          <a:blip r:embed="rId6"/>
          <a:stretch>
            <a:fillRect/>
          </a:stretch>
        </p:blipFill>
        <p:spPr>
          <a:xfrm>
            <a:off x="1222084" y="1853947"/>
            <a:ext cx="10674225" cy="707501"/>
          </a:xfrm>
          <a:prstGeom prst="rect">
            <a:avLst/>
          </a:prstGeom>
        </p:spPr>
      </p:pic>
      <p:pic>
        <p:nvPicPr>
          <p:cNvPr id="8" name="Image 7"/>
          <p:cNvPicPr>
            <a:picLocks noChangeAspect="1"/>
          </p:cNvPicPr>
          <p:nvPr/>
        </p:nvPicPr>
        <p:blipFill>
          <a:blip r:embed="rId7"/>
          <a:stretch>
            <a:fillRect/>
          </a:stretch>
        </p:blipFill>
        <p:spPr>
          <a:xfrm>
            <a:off x="1207043" y="1856233"/>
            <a:ext cx="10674225" cy="1008112"/>
          </a:xfrm>
          <a:prstGeom prst="rect">
            <a:avLst/>
          </a:prstGeom>
        </p:spPr>
      </p:pic>
      <p:pic>
        <p:nvPicPr>
          <p:cNvPr id="12" name="Image 11"/>
          <p:cNvPicPr>
            <a:picLocks noChangeAspect="1"/>
          </p:cNvPicPr>
          <p:nvPr/>
        </p:nvPicPr>
        <p:blipFill>
          <a:blip r:embed="rId8"/>
          <a:stretch>
            <a:fillRect/>
          </a:stretch>
        </p:blipFill>
        <p:spPr>
          <a:xfrm>
            <a:off x="1200650" y="1839408"/>
            <a:ext cx="10674226" cy="4886105"/>
          </a:xfrm>
          <a:prstGeom prst="rect">
            <a:avLst/>
          </a:prstGeom>
        </p:spPr>
      </p:pic>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randombar(horizontal)">
                                      <p:cBhvr>
                                        <p:cTn id="7" dur="500"/>
                                        <p:tgtEl>
                                          <p:spTgt spid="1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500"/>
                                        <p:tgtEl>
                                          <p:spTgt spid="21"/>
                                        </p:tgtEl>
                                      </p:cBhvr>
                                    </p:animEffect>
                                  </p:childTnLst>
                                </p:cTn>
                              </p:par>
                              <p:par>
                                <p:cTn id="11" presetID="14" presetClass="entr" presetSubtype="1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randombar(horizontal)">
                                      <p:cBhvr>
                                        <p:cTn id="13" dur="500"/>
                                        <p:tgtEl>
                                          <p:spTgt spid="1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down)">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par>
                                <p:cTn id="23" presetID="2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childTnLst>
                                </p:cTn>
                              </p:par>
                              <p:par>
                                <p:cTn id="30" presetID="1" presetClass="exit" presetSubtype="0" fill="hold" grpId="1" nodeType="withEffect">
                                  <p:stCondLst>
                                    <p:cond delay="0"/>
                                  </p:stCondLst>
                                  <p:childTnLst>
                                    <p:set>
                                      <p:cBhvr>
                                        <p:cTn id="31" dur="1" fill="hold">
                                          <p:stCondLst>
                                            <p:cond delay="0"/>
                                          </p:stCondLst>
                                        </p:cTn>
                                        <p:tgtEl>
                                          <p:spTgt spid="9"/>
                                        </p:tgtEl>
                                        <p:attrNameLst>
                                          <p:attrName>style.visibility</p:attrName>
                                        </p:attrNameLst>
                                      </p:cBhvr>
                                      <p:to>
                                        <p:strVal val="hidden"/>
                                      </p:to>
                                    </p:set>
                                  </p:childTnLst>
                                </p:cTn>
                              </p:par>
                              <p:par>
                                <p:cTn id="32" presetID="22" presetClass="entr" presetSubtype="4"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down)">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22" presetClass="entr" presetSubtype="4"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down)">
                                      <p:cBhvr>
                                        <p:cTn id="41" dur="500"/>
                                        <p:tgtEl>
                                          <p:spTgt spid="11"/>
                                        </p:tgtEl>
                                      </p:cBhvr>
                                    </p:animEffect>
                                  </p:childTnLst>
                                </p:cTn>
                              </p:par>
                              <p:par>
                                <p:cTn id="42" presetID="1" presetClass="exit" presetSubtype="0" fill="hold" grpId="1" nodeType="withEffect">
                                  <p:stCondLst>
                                    <p:cond delay="0"/>
                                  </p:stCondLst>
                                  <p:childTnLst>
                                    <p:set>
                                      <p:cBhvr>
                                        <p:cTn id="43" dur="1" fill="hold">
                                          <p:stCondLst>
                                            <p:cond delay="0"/>
                                          </p:stCondLst>
                                        </p:cTn>
                                        <p:tgtEl>
                                          <p:spTgt spid="10"/>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8"/>
                                        </p:tgtEl>
                                        <p:attrNameLst>
                                          <p:attrName>style.visibility</p:attrName>
                                        </p:attrNameLst>
                                      </p:cBhvr>
                                      <p:to>
                                        <p:strVal val="visible"/>
                                      </p:to>
                                    </p:set>
                                  </p:childTnLst>
                                </p:cTn>
                              </p:par>
                              <p:par>
                                <p:cTn id="48" presetID="1" presetClass="exit" presetSubtype="0" fill="hold" grpId="1" nodeType="withEffect">
                                  <p:stCondLst>
                                    <p:cond delay="0"/>
                                  </p:stCondLst>
                                  <p:childTnLst>
                                    <p:set>
                                      <p:cBhvr>
                                        <p:cTn id="49" dur="1" fill="hold">
                                          <p:stCondLst>
                                            <p:cond delay="0"/>
                                          </p:stCondLst>
                                        </p:cTn>
                                        <p:tgtEl>
                                          <p:spTgt spid="11"/>
                                        </p:tgtEl>
                                        <p:attrNameLst>
                                          <p:attrName>style.visibility</p:attrName>
                                        </p:attrNameLst>
                                      </p:cBhvr>
                                      <p:to>
                                        <p:strVal val="hidden"/>
                                      </p:to>
                                    </p:set>
                                  </p:childTnLst>
                                </p:cTn>
                              </p:par>
                              <p:par>
                                <p:cTn id="50" presetID="22" presetClass="entr" presetSubtype="4"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down)">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childTnLst>
                                </p:cTn>
                              </p:par>
                              <p:par>
                                <p:cTn id="57" presetID="22" presetClass="entr" presetSubtype="4"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wipe(down)">
                                      <p:cBhvr>
                                        <p:cTn id="59" dur="500"/>
                                        <p:tgtEl>
                                          <p:spTgt spid="15"/>
                                        </p:tgtEl>
                                      </p:cBhvr>
                                    </p:animEffect>
                                  </p:childTnLst>
                                </p:cTn>
                              </p:par>
                              <p:par>
                                <p:cTn id="60" presetID="1" presetClass="exit" presetSubtype="0" fill="hold" grpId="1" nodeType="withEffect">
                                  <p:stCondLst>
                                    <p:cond delay="0"/>
                                  </p:stCondLst>
                                  <p:childTnLst>
                                    <p:set>
                                      <p:cBhvr>
                                        <p:cTn id="61"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0" grpId="0"/>
      <p:bldP spid="10" grpId="1"/>
      <p:bldP spid="11" grpId="0"/>
      <p:bldP spid="11" grpId="1"/>
      <p:bldP spid="14" grpId="0"/>
      <p:bldP spid="14" grpId="1"/>
      <p:bldP spid="15" grpId="0"/>
      <p:bldP spid="21" grpId="0"/>
      <p:bldP spid="22" grpId="0"/>
    </p:bldLst>
  </p:timing>
</p:sld>
</file>

<file path=ppt/theme/theme1.xml><?xml version="1.0" encoding="utf-8"?>
<a:theme xmlns:a="http://schemas.openxmlformats.org/drawingml/2006/main" name="Tech_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Tech_16x9">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Tech_16x9">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Tech_16x9">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089D97F-F9C6-4321-86E9-9163169DDD1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Présentation Circuit trois lignes (grand écran)</Template>
  <TotalTime>0</TotalTime>
  <Words>1659</Words>
  <Application>Microsoft Office PowerPoint</Application>
  <PresentationFormat>Personnalisé</PresentationFormat>
  <Paragraphs>234</Paragraphs>
  <Slides>17</Slides>
  <Notes>16</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17</vt:i4>
      </vt:variant>
    </vt:vector>
  </HeadingPairs>
  <TitlesOfParts>
    <vt:vector size="23" baseType="lpstr">
      <vt:lpstr>Arial</vt:lpstr>
      <vt:lpstr>Blackadder ITC</vt:lpstr>
      <vt:lpstr>Calibri</vt:lpstr>
      <vt:lpstr>Cambria Math</vt:lpstr>
      <vt:lpstr>Times New Roman</vt:lpstr>
      <vt:lpstr>Tech_16x9</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2015-11-16T23:12:22Z</dcterms:created>
  <dcterms:modified xsi:type="dcterms:W3CDTF">2019-01-07T15:40:37Z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