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3E4E4D-3A45-ED0E-89D4-C62422970C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037C3E-CB5D-0B79-DC5C-0A3248139D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53F0ED5-D688-E284-6104-710A1B2C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0167-D711-4C3F-9969-D96C4419CE50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6932D71-5B57-82EA-3094-DBC644F22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FCE6E7-EC92-1B1E-3D21-A3A199C1D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E063-6F35-4DBA-BA5E-052CF1CA4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06241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594866-0F53-0539-34C3-2D92464DF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A25054A-B231-875E-BEA6-AD073E9F45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BB1E370-A44C-0C2B-F3A1-AA4EC1687C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0167-D711-4C3F-9969-D96C4419CE50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E43BD93-E725-87E2-89B0-D63BDE2BA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EE6E9AB-4EB3-C99D-F9E4-45DD210D2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E063-6F35-4DBA-BA5E-052CF1CA4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98485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CA9106-94FD-D413-CA71-E8745BEB32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4EF703E-675A-B5CB-11CE-79D34EB7E8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C4D187B-4054-6A8C-1969-251ED4C2D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0167-D711-4C3F-9969-D96C4419CE50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58919E1-B3B6-F0D2-2732-7397ACB6D6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F0BABC-7B9A-4A97-3616-DC086D67F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E063-6F35-4DBA-BA5E-052CF1CA4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0104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0FA8EB-986F-F545-C7F9-110B723184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9169FE2-9CC1-65D7-59F6-F755D4BD7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9A10F2-CB3A-EDD8-29DD-859E5945F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0167-D711-4C3F-9969-D96C4419CE50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ED3F9B3-0F31-830B-A5C6-2A99152E2D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FD3C8B-8EBA-D1B2-246A-A8BAC519C5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E063-6F35-4DBA-BA5E-052CF1CA4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9311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170B2A-5426-EB31-10EB-29FFAC1D79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5E24ED3-2C43-E4C7-550F-0E9B1B36DE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68BDC8-0D76-93F6-D505-4BDE01E809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0167-D711-4C3F-9969-D96C4419CE50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9660EE7-3713-BBF0-1052-AC4780A24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9AF8B96-2B1D-40E3-A65B-65377743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E063-6F35-4DBA-BA5E-052CF1CA4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56738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7ECD32C-2A15-902D-67BC-7503536AA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6ABB73-05A1-4909-DEED-837EC732B1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5070BAC5-CD09-555E-C76B-F736F66648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3CA7EA0-CCFE-E772-AC6C-82EE6B97B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0167-D711-4C3F-9969-D96C4419CE50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E7A3EB7-188E-CF5C-2C87-85476FBA2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8A3E6BE-5321-DA66-A4C1-C1EF62661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E063-6F35-4DBA-BA5E-052CF1CA4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004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21ED47C-A745-4A96-50E3-D784D3A36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A9E36B8-BCD3-9732-DC43-8B9485F47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DDCC785-CE78-BB14-3090-CD9A7EFFD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2F2CA92-1B40-BF58-CA58-6CAC76181F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B3C1F88A-D454-CFBE-65E0-B943A28344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F4E3F60E-7088-126F-B225-15FE4CB1E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0167-D711-4C3F-9969-D96C4419CE50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70592905-5D6A-D894-A702-C9DF32942C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52963C4-4CF0-E00A-3253-B75ABF9F68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E063-6F35-4DBA-BA5E-052CF1CA4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0967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DBE770-E4CD-4B68-8CDA-EF4529357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461244C-FFE5-EFDF-2DD7-0BA0A6AA0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0167-D711-4C3F-9969-D96C4419CE50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2594F2C-2EE7-D7B7-5E71-20D7A74160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0367B972-DCB9-4E0C-2DDB-80FEF86C3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E063-6F35-4DBA-BA5E-052CF1CA4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28588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8089B0A-8580-E0A8-0932-95F9AED73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0167-D711-4C3F-9969-D96C4419CE50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C5B7ED4-C306-B0B1-A48E-839DD9614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E84AB24-3CB1-CA0E-BA4B-4243DDA88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E063-6F35-4DBA-BA5E-052CF1CA4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2958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356F1E-956C-5BAE-D944-6DC252A13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1A901C7-F99F-91EC-0CD5-E06F350B01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313AF69-797B-B97A-EAFD-1C1FC4B993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51984E5-340C-ECB7-7B20-F91A40D67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0167-D711-4C3F-9969-D96C4419CE50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E6C3DC3-43E6-9AC4-3D2C-61103D2B4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01D6D49-77B4-1F59-07FD-14224E9D7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E063-6F35-4DBA-BA5E-052CF1CA4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526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7505985-CEEF-1838-59CB-F956FA7AAA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3182E00-A800-0129-4296-276A4C4A1E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BC84CC4-5091-C823-1AD1-D384455539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47140A-A2A0-4BD1-A73C-97394D603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D10167-D711-4C3F-9969-D96C4419CE50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0E419FE-FEE6-801F-2975-1AC58943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A02D7DE-32C4-232B-031F-E42947A3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93E063-6F35-4DBA-BA5E-052CF1CA4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129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079F799-6D92-4EEA-0507-6D3ADD05E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5AEE59C-8340-7B27-C2C8-F83259DAF3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7FB229A-6297-30B1-5169-B2775D90EF1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D10167-D711-4C3F-9969-D96C4419CE50}" type="datetimeFigureOut">
              <a:rPr lang="pt-BR" smtClean="0"/>
              <a:t>10/09/2025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FA7FCBC-BC4B-8192-EACA-0FAEA5CF85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4A3EFF-B51F-DEA5-CC16-59A3AA471B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193E063-6F35-4DBA-BA5E-052CF1CA47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92304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60657-7BE6-FCF9-F298-B8E2F143B7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FE396BFF-6106-107B-3E6E-5029B7BDDFB6}"/>
              </a:ext>
            </a:extLst>
          </p:cNvPr>
          <p:cNvSpPr txBox="1"/>
          <p:nvPr/>
        </p:nvSpPr>
        <p:spPr>
          <a:xfrm>
            <a:off x="2611838" y="140095"/>
            <a:ext cx="1795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 </a:t>
            </a:r>
            <a:r>
              <a:rPr lang="pt-BR" dirty="0" err="1"/>
              <a:t>Divisao</a:t>
            </a:r>
            <a:endParaRPr lang="pt-BR" dirty="0"/>
          </a:p>
          <a:p>
            <a:r>
              <a:rPr lang="pt-BR" dirty="0"/>
              <a:t>Sem Vazamento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319D8B64-D23C-033C-99CB-CDE1DF48B15E}"/>
              </a:ext>
            </a:extLst>
          </p:cNvPr>
          <p:cNvSpPr txBox="1"/>
          <p:nvPr/>
        </p:nvSpPr>
        <p:spPr>
          <a:xfrm>
            <a:off x="345804" y="140095"/>
            <a:ext cx="1795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 </a:t>
            </a:r>
            <a:r>
              <a:rPr lang="pt-BR" dirty="0" err="1"/>
              <a:t>Divisao</a:t>
            </a:r>
            <a:endParaRPr lang="pt-BR" dirty="0"/>
          </a:p>
          <a:p>
            <a:r>
              <a:rPr lang="pt-BR" dirty="0"/>
              <a:t>Sem Vazamento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9098A81E-26A3-262E-53FF-E006C2B9AF1F}"/>
              </a:ext>
            </a:extLst>
          </p:cNvPr>
          <p:cNvSpPr txBox="1"/>
          <p:nvPr/>
        </p:nvSpPr>
        <p:spPr>
          <a:xfrm>
            <a:off x="6886252" y="140095"/>
            <a:ext cx="183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 </a:t>
            </a:r>
            <a:r>
              <a:rPr lang="pt-BR" dirty="0" err="1"/>
              <a:t>Divisao</a:t>
            </a:r>
            <a:endParaRPr lang="pt-BR" dirty="0"/>
          </a:p>
          <a:p>
            <a:r>
              <a:rPr lang="pt-BR" dirty="0"/>
              <a:t>Com Vazamento</a:t>
            </a:r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23DCF588-072D-5E36-7167-5CB3647E2C11}"/>
              </a:ext>
            </a:extLst>
          </p:cNvPr>
          <p:cNvSpPr txBox="1"/>
          <p:nvPr/>
        </p:nvSpPr>
        <p:spPr>
          <a:xfrm>
            <a:off x="4698876" y="140095"/>
            <a:ext cx="1831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 </a:t>
            </a:r>
            <a:r>
              <a:rPr lang="pt-BR" dirty="0" err="1"/>
              <a:t>Divisao</a:t>
            </a:r>
            <a:endParaRPr lang="pt-BR" dirty="0"/>
          </a:p>
          <a:p>
            <a:r>
              <a:rPr lang="pt-BR" dirty="0"/>
              <a:t>Com Vazamento</a:t>
            </a:r>
          </a:p>
        </p:txBody>
      </p:sp>
      <p:pic>
        <p:nvPicPr>
          <p:cNvPr id="45" name="Imagem 44">
            <a:extLst>
              <a:ext uri="{FF2B5EF4-FFF2-40B4-BE49-F238E27FC236}">
                <a16:creationId xmlns:a16="http://schemas.microsoft.com/office/drawing/2014/main" id="{4EE72D07-671D-30CA-A4A4-277E201604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118" y="944050"/>
            <a:ext cx="1990725" cy="2381250"/>
          </a:xfrm>
          <a:prstGeom prst="rect">
            <a:avLst/>
          </a:prstGeom>
        </p:spPr>
      </p:pic>
      <p:pic>
        <p:nvPicPr>
          <p:cNvPr id="47" name="Imagem 46">
            <a:extLst>
              <a:ext uri="{FF2B5EF4-FFF2-40B4-BE49-F238E27FC236}">
                <a16:creationId xmlns:a16="http://schemas.microsoft.com/office/drawing/2014/main" id="{A0DDED60-189C-B5B0-78F5-A2EFCF79F8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5" y="3542533"/>
            <a:ext cx="2028825" cy="1133475"/>
          </a:xfrm>
          <a:prstGeom prst="rect">
            <a:avLst/>
          </a:prstGeom>
        </p:spPr>
      </p:pic>
      <p:pic>
        <p:nvPicPr>
          <p:cNvPr id="51" name="Imagem 50">
            <a:extLst>
              <a:ext uri="{FF2B5EF4-FFF2-40B4-BE49-F238E27FC236}">
                <a16:creationId xmlns:a16="http://schemas.microsoft.com/office/drawing/2014/main" id="{EECDEE44-DEBE-3DC7-E032-7B07B1EF83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9208" y="905643"/>
            <a:ext cx="1981200" cy="2438400"/>
          </a:xfrm>
          <a:prstGeom prst="rect">
            <a:avLst/>
          </a:prstGeom>
        </p:spPr>
      </p:pic>
      <p:pic>
        <p:nvPicPr>
          <p:cNvPr id="55" name="Imagem 54">
            <a:extLst>
              <a:ext uri="{FF2B5EF4-FFF2-40B4-BE49-F238E27FC236}">
                <a16:creationId xmlns:a16="http://schemas.microsoft.com/office/drawing/2014/main" id="{E5EDBC60-C572-746E-3399-70A117926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5256" y="3518720"/>
            <a:ext cx="2009775" cy="1181100"/>
          </a:xfrm>
          <a:prstGeom prst="rect">
            <a:avLst/>
          </a:prstGeom>
        </p:spPr>
      </p:pic>
      <p:pic>
        <p:nvPicPr>
          <p:cNvPr id="59" name="Imagem 58">
            <a:extLst>
              <a:ext uri="{FF2B5EF4-FFF2-40B4-BE49-F238E27FC236}">
                <a16:creationId xmlns:a16="http://schemas.microsoft.com/office/drawing/2014/main" id="{287B81B1-82C4-D4DA-8881-A2B90CCB84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8876" y="955265"/>
            <a:ext cx="1971675" cy="2390775"/>
          </a:xfrm>
          <a:prstGeom prst="rect">
            <a:avLst/>
          </a:prstGeom>
        </p:spPr>
      </p:pic>
      <p:pic>
        <p:nvPicPr>
          <p:cNvPr id="63" name="Imagem 62">
            <a:extLst>
              <a:ext uri="{FF2B5EF4-FFF2-40B4-BE49-F238E27FC236}">
                <a16:creationId xmlns:a16="http://schemas.microsoft.com/office/drawing/2014/main" id="{66938A60-E1E9-6996-320D-A11D94B1CE3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86252" y="925000"/>
            <a:ext cx="1924050" cy="2419350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id="{F345098D-4EA0-BAD4-8629-06033F19FAF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48152" y="3475858"/>
            <a:ext cx="2000250" cy="1200150"/>
          </a:xfrm>
          <a:prstGeom prst="rect">
            <a:avLst/>
          </a:prstGeom>
        </p:spPr>
      </p:pic>
      <p:pic>
        <p:nvPicPr>
          <p:cNvPr id="67" name="Imagem 66">
            <a:extLst>
              <a:ext uri="{FF2B5EF4-FFF2-40B4-BE49-F238E27FC236}">
                <a16:creationId xmlns:a16="http://schemas.microsoft.com/office/drawing/2014/main" id="{DB2A915F-F027-2778-36A4-F843E48CFEC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60775" y="3535005"/>
            <a:ext cx="2047875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599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3BAA8A22-7481-72B1-D218-C7A0091DECD1}"/>
              </a:ext>
            </a:extLst>
          </p:cNvPr>
          <p:cNvSpPr txBox="1"/>
          <p:nvPr/>
        </p:nvSpPr>
        <p:spPr>
          <a:xfrm>
            <a:off x="370240" y="140095"/>
            <a:ext cx="177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LGBM</a:t>
            </a:r>
          </a:p>
          <a:p>
            <a:r>
              <a:rPr lang="pt-BR" dirty="0"/>
              <a:t>Sem vazamento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5530F49-0599-FB13-7B77-EC023D1E851E}"/>
              </a:ext>
            </a:extLst>
          </p:cNvPr>
          <p:cNvSpPr txBox="1"/>
          <p:nvPr/>
        </p:nvSpPr>
        <p:spPr>
          <a:xfrm>
            <a:off x="2616910" y="140095"/>
            <a:ext cx="1811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LGBM</a:t>
            </a:r>
          </a:p>
          <a:p>
            <a:r>
              <a:rPr lang="pt-BR" dirty="0"/>
              <a:t>Com vazamento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47EF1EF-890E-474C-B56A-1D206B0F7164}"/>
              </a:ext>
            </a:extLst>
          </p:cNvPr>
          <p:cNvSpPr txBox="1"/>
          <p:nvPr/>
        </p:nvSpPr>
        <p:spPr>
          <a:xfrm>
            <a:off x="4986485" y="140095"/>
            <a:ext cx="17765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Catboost</a:t>
            </a:r>
            <a:endParaRPr lang="pt-BR" dirty="0"/>
          </a:p>
          <a:p>
            <a:r>
              <a:rPr lang="pt-BR" dirty="0"/>
              <a:t>Sem vazamento</a:t>
            </a:r>
          </a:p>
        </p:txBody>
      </p:sp>
      <p:sp>
        <p:nvSpPr>
          <p:cNvPr id="37" name="CaixaDeTexto 36">
            <a:extLst>
              <a:ext uri="{FF2B5EF4-FFF2-40B4-BE49-F238E27FC236}">
                <a16:creationId xmlns:a16="http://schemas.microsoft.com/office/drawing/2014/main" id="{D59D234F-DC52-6B7C-7CAD-1C492B49C0E1}"/>
              </a:ext>
            </a:extLst>
          </p:cNvPr>
          <p:cNvSpPr txBox="1"/>
          <p:nvPr/>
        </p:nvSpPr>
        <p:spPr>
          <a:xfrm>
            <a:off x="7233155" y="140095"/>
            <a:ext cx="18118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err="1"/>
              <a:t>Catboost</a:t>
            </a:r>
            <a:endParaRPr lang="pt-BR" dirty="0"/>
          </a:p>
          <a:p>
            <a:r>
              <a:rPr lang="pt-BR" dirty="0"/>
              <a:t>Com vazamento</a:t>
            </a:r>
          </a:p>
        </p:txBody>
      </p:sp>
      <p:pic>
        <p:nvPicPr>
          <p:cNvPr id="117" name="Imagem 116">
            <a:extLst>
              <a:ext uri="{FF2B5EF4-FFF2-40B4-BE49-F238E27FC236}">
                <a16:creationId xmlns:a16="http://schemas.microsoft.com/office/drawing/2014/main" id="{F6814BDC-60DD-4C4C-800C-D30E05D0D3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67" y="977080"/>
            <a:ext cx="1924050" cy="2400300"/>
          </a:xfrm>
          <a:prstGeom prst="rect">
            <a:avLst/>
          </a:prstGeom>
        </p:spPr>
      </p:pic>
      <p:pic>
        <p:nvPicPr>
          <p:cNvPr id="119" name="Imagem 118">
            <a:extLst>
              <a:ext uri="{FF2B5EF4-FFF2-40B4-BE49-F238E27FC236}">
                <a16:creationId xmlns:a16="http://schemas.microsoft.com/office/drawing/2014/main" id="{E33DD99F-3D4B-3D7C-7F16-C8C276CE1D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6204" y="3480621"/>
            <a:ext cx="2009775" cy="1123950"/>
          </a:xfrm>
          <a:prstGeom prst="rect">
            <a:avLst/>
          </a:prstGeom>
        </p:spPr>
      </p:pic>
      <p:pic>
        <p:nvPicPr>
          <p:cNvPr id="121" name="Imagem 120">
            <a:extLst>
              <a:ext uri="{FF2B5EF4-FFF2-40B4-BE49-F238E27FC236}">
                <a16:creationId xmlns:a16="http://schemas.microsoft.com/office/drawing/2014/main" id="{78789595-DD19-E37A-D22E-A6D4E4AC6A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57078" y="991367"/>
            <a:ext cx="1971675" cy="2371725"/>
          </a:xfrm>
          <a:prstGeom prst="rect">
            <a:avLst/>
          </a:prstGeom>
        </p:spPr>
      </p:pic>
      <p:pic>
        <p:nvPicPr>
          <p:cNvPr id="123" name="Imagem 122">
            <a:extLst>
              <a:ext uri="{FF2B5EF4-FFF2-40B4-BE49-F238E27FC236}">
                <a16:creationId xmlns:a16="http://schemas.microsoft.com/office/drawing/2014/main" id="{C2F904BC-8503-13D7-18AA-F9C2063AC9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9592" y="3452353"/>
            <a:ext cx="2028825" cy="1162050"/>
          </a:xfrm>
          <a:prstGeom prst="rect">
            <a:avLst/>
          </a:prstGeom>
        </p:spPr>
      </p:pic>
      <p:pic>
        <p:nvPicPr>
          <p:cNvPr id="125" name="Imagem 124">
            <a:extLst>
              <a:ext uri="{FF2B5EF4-FFF2-40B4-BE49-F238E27FC236}">
                <a16:creationId xmlns:a16="http://schemas.microsoft.com/office/drawing/2014/main" id="{CCD44018-C756-421D-C272-9C130C79F6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35934" y="977080"/>
            <a:ext cx="2038350" cy="2409825"/>
          </a:xfrm>
          <a:prstGeom prst="rect">
            <a:avLst/>
          </a:prstGeom>
        </p:spPr>
      </p:pic>
      <p:pic>
        <p:nvPicPr>
          <p:cNvPr id="127" name="Imagem 126">
            <a:extLst>
              <a:ext uri="{FF2B5EF4-FFF2-40B4-BE49-F238E27FC236}">
                <a16:creationId xmlns:a16="http://schemas.microsoft.com/office/drawing/2014/main" id="{5EB59895-0F06-D4DF-4E68-A613776EE29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9746" y="3462185"/>
            <a:ext cx="1990725" cy="1162050"/>
          </a:xfrm>
          <a:prstGeom prst="rect">
            <a:avLst/>
          </a:prstGeom>
        </p:spPr>
      </p:pic>
      <p:pic>
        <p:nvPicPr>
          <p:cNvPr id="129" name="Imagem 128">
            <a:extLst>
              <a:ext uri="{FF2B5EF4-FFF2-40B4-BE49-F238E27FC236}">
                <a16:creationId xmlns:a16="http://schemas.microsoft.com/office/drawing/2014/main" id="{78D071F1-D1A2-9D87-52ED-01500F1DAF5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37534" y="991367"/>
            <a:ext cx="1981200" cy="2409825"/>
          </a:xfrm>
          <a:prstGeom prst="rect">
            <a:avLst/>
          </a:prstGeom>
        </p:spPr>
      </p:pic>
      <p:pic>
        <p:nvPicPr>
          <p:cNvPr id="131" name="Imagem 130">
            <a:extLst>
              <a:ext uri="{FF2B5EF4-FFF2-40B4-BE49-F238E27FC236}">
                <a16:creationId xmlns:a16="http://schemas.microsoft.com/office/drawing/2014/main" id="{CF49E0C0-F631-E43A-A041-42E17E90003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7870" y="3449895"/>
            <a:ext cx="19812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292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EADD26-36EF-BADE-C152-3488D8F060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aixaDeTexto 17">
            <a:extLst>
              <a:ext uri="{FF2B5EF4-FFF2-40B4-BE49-F238E27FC236}">
                <a16:creationId xmlns:a16="http://schemas.microsoft.com/office/drawing/2014/main" id="{034BF184-B459-4D17-EC3E-3CF1E1204053}"/>
              </a:ext>
            </a:extLst>
          </p:cNvPr>
          <p:cNvSpPr txBox="1"/>
          <p:nvPr/>
        </p:nvSpPr>
        <p:spPr>
          <a:xfrm>
            <a:off x="2788819" y="779194"/>
            <a:ext cx="1795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 </a:t>
            </a:r>
            <a:r>
              <a:rPr lang="pt-BR" dirty="0" err="1"/>
              <a:t>Divisao</a:t>
            </a:r>
            <a:endParaRPr lang="pt-BR" dirty="0"/>
          </a:p>
          <a:p>
            <a:r>
              <a:rPr lang="pt-BR" dirty="0"/>
              <a:t>Sem Vazamento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6935DD0D-503D-6ACF-7B84-9CF72B8E948E}"/>
              </a:ext>
            </a:extLst>
          </p:cNvPr>
          <p:cNvSpPr txBox="1"/>
          <p:nvPr/>
        </p:nvSpPr>
        <p:spPr>
          <a:xfrm>
            <a:off x="522785" y="779194"/>
            <a:ext cx="17959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 </a:t>
            </a:r>
            <a:r>
              <a:rPr lang="pt-BR" dirty="0" err="1"/>
              <a:t>Divisao</a:t>
            </a:r>
            <a:endParaRPr lang="pt-BR" dirty="0"/>
          </a:p>
          <a:p>
            <a:r>
              <a:rPr lang="pt-BR" dirty="0"/>
              <a:t>Sem Vazamento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2C320680-6A13-F7A6-2CD9-4F47516F336C}"/>
              </a:ext>
            </a:extLst>
          </p:cNvPr>
          <p:cNvSpPr txBox="1"/>
          <p:nvPr/>
        </p:nvSpPr>
        <p:spPr>
          <a:xfrm>
            <a:off x="0" y="78658"/>
            <a:ext cx="93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Árvores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6135349B-5301-DBB5-B2A4-F9397FF98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881" y="1526304"/>
            <a:ext cx="1943100" cy="2428875"/>
          </a:xfrm>
          <a:prstGeom prst="rect">
            <a:avLst/>
          </a:prstGeom>
        </p:spPr>
      </p:pic>
      <p:pic>
        <p:nvPicPr>
          <p:cNvPr id="6" name="Imagem 5">
            <a:extLst>
              <a:ext uri="{FF2B5EF4-FFF2-40B4-BE49-F238E27FC236}">
                <a16:creationId xmlns:a16="http://schemas.microsoft.com/office/drawing/2014/main" id="{F872A0A5-89CA-982C-A19B-5B8389F46E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4968" y="4118641"/>
            <a:ext cx="2066925" cy="1181100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79FBC218-A33E-A7CD-BC3E-7C1D8F2B72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5458" y="1545353"/>
            <a:ext cx="1943100" cy="2390775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3D38E7E5-BD05-F366-4692-EF2B4FEC67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0990" y="4075778"/>
            <a:ext cx="205740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35955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37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Alexandre Béo da Cruz</dc:creator>
  <cp:lastModifiedBy>Alexandre Béo da Cruz</cp:lastModifiedBy>
  <cp:revision>1</cp:revision>
  <dcterms:created xsi:type="dcterms:W3CDTF">2025-09-10T19:14:35Z</dcterms:created>
  <dcterms:modified xsi:type="dcterms:W3CDTF">2025-09-10T23:19:45Z</dcterms:modified>
</cp:coreProperties>
</file>