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4E4D-3A45-ED0E-89D4-C624229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37C3E-CB5D-0B79-DC5C-0A324813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F0ED5-D688-E284-6104-710A1B2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32D71-5B57-82EA-3094-DBC644F2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CE6E7-EC92-1B1E-3D21-A3A199C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4866-0F53-0539-34C3-2D92464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25054A-B231-875E-BEA6-AD073E9F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1E370-A44C-0C2B-F3A1-AA4EC16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3BD93-E725-87E2-89B0-D63BDE2B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E9AB-4EB3-C99D-F9E4-45DD210D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CA9106-94FD-D413-CA71-E8745BEB3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EF703E-675A-B5CB-11CE-79D34EB7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D187B-4054-6A8C-1969-251ED4C2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919E1-B3B6-F0D2-2732-7397ACB6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0BABC-7B9A-4A97-3616-DC086D67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FA8EB-986F-F545-C7F9-110B723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69FE2-9CC1-65D7-59F6-F755D4BD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A10F2-CB3A-EDD8-29DD-859E5945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3F9B3-0F31-830B-A5C6-2A99152E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D3C8B-8EBA-D1B2-246A-A8BAC51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0B2A-5426-EB31-10EB-29FFAC1D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24ED3-2C43-E4C7-550F-0E9B1B36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8BDC8-0D76-93F6-D505-4BDE01E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60EE7-3713-BBF0-1052-AC4780A2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F8B96-2B1D-40E3-A65B-65377743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7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D32C-2A15-902D-67BC-7503536A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ABB73-05A1-4909-DEED-837EC732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0BAC5-CD09-555E-C76B-F736F6664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A7EA0-CCFE-E772-AC6C-82EE6B97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A3EB7-188E-CF5C-2C87-85476FBA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3E6BE-5321-DA66-A4C1-C1EF6266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0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D47C-A745-4A96-50E3-D784D3A3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E36B8-BCD3-9732-DC43-8B9485F4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CC785-CE78-BB14-3090-CD9A7EFF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F2CA92-1B40-BF58-CA58-6CAC7618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1F88A-D454-CFBE-65E0-B943A2834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E3F60E-7088-126F-B225-15FE4CB1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92905-5D6A-D894-A702-C9DF3294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2963C4-4CF0-E00A-3253-B75ABF9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BE770-E4CD-4B68-8CDA-EF452935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1244C-FFE5-EFDF-2DD7-0BA0A6AA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594F2C-2EE7-D7B7-5E71-20D7A741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67B972-DCB9-4E0C-2DDB-80FEF86C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089B0A-8580-E0A8-0932-95F9AED7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5B7ED4-C306-B0B1-A48E-839DD96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84AB24-3CB1-CA0E-BA4B-4243DDA8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6F1E-956C-5BAE-D944-6DC252A1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901C7-F99F-91EC-0CD5-E06F350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AF69-797B-B97A-EAFD-1C1FC4B9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984E5-340C-ECB7-7B20-F91A40D6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C3DC3-43E6-9AC4-3D2C-61103D2B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D6D49-77B4-1F59-07FD-14224E9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5985-CEEF-1838-59CB-F956FA7A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182E00-A800-0129-4296-276A4C4A1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84CC4-5091-C823-1AD1-D3844555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7140A-A2A0-4BD1-A73C-97394D60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419FE-FEE6-801F-2975-1AC5894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2D7DE-32C4-232B-031F-E42947A3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79F799-6D92-4EEA-0507-6D3ADD05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EE59C-8340-7B27-C2C8-F83259DA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B229A-6297-30B1-5169-B2775D90E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10167-D711-4C3F-9969-D96C4419CE50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7FCBC-BC4B-8192-EACA-0FAEA5CF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A3EFF-B51F-DEA5-CC16-59A3AA47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0657-7BE6-FCF9-F298-B8E2F143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396BFF-6106-107B-3E6E-5029B7BDDFB6}"/>
              </a:ext>
            </a:extLst>
          </p:cNvPr>
          <p:cNvSpPr txBox="1"/>
          <p:nvPr/>
        </p:nvSpPr>
        <p:spPr>
          <a:xfrm>
            <a:off x="2611838" y="140095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9D8B64-D23C-033C-99CB-CDE1DF48B15E}"/>
              </a:ext>
            </a:extLst>
          </p:cNvPr>
          <p:cNvSpPr txBox="1"/>
          <p:nvPr/>
        </p:nvSpPr>
        <p:spPr>
          <a:xfrm>
            <a:off x="345804" y="140095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98A81E-26A3-262E-53FF-E006C2B9AF1F}"/>
              </a:ext>
            </a:extLst>
          </p:cNvPr>
          <p:cNvSpPr txBox="1"/>
          <p:nvPr/>
        </p:nvSpPr>
        <p:spPr>
          <a:xfrm>
            <a:off x="6886252" y="140095"/>
            <a:ext cx="18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DCF588-072D-5E36-7167-5CB3647E2C11}"/>
              </a:ext>
            </a:extLst>
          </p:cNvPr>
          <p:cNvSpPr txBox="1"/>
          <p:nvPr/>
        </p:nvSpPr>
        <p:spPr>
          <a:xfrm>
            <a:off x="4698876" y="140095"/>
            <a:ext cx="18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EE72D07-671D-30CA-A4A4-277E2016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8" y="944050"/>
            <a:ext cx="1990725" cy="238125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0DDED60-189C-B5B0-78F5-A2EFCF79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" y="3542533"/>
            <a:ext cx="2028825" cy="1133475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EECDEE44-DEBE-3DC7-E032-7B07B1EF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208" y="905643"/>
            <a:ext cx="1981200" cy="24384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E5EDBC60-C572-746E-3399-70A117926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256" y="3518720"/>
            <a:ext cx="2009775" cy="11811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287B81B1-82C4-D4DA-8881-A2B90CCB8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876" y="955265"/>
            <a:ext cx="1971675" cy="239077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66938A60-E1E9-6996-320D-A11D94B1C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252" y="925000"/>
            <a:ext cx="1924050" cy="241935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F345098D-4EA0-BAD4-8629-06033F19F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152" y="3475858"/>
            <a:ext cx="2000250" cy="120015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DB2A915F-F027-2778-36A4-F843E48CFE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0775" y="3535005"/>
            <a:ext cx="2047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AA8A22-7481-72B1-D218-C7A0091DECD1}"/>
              </a:ext>
            </a:extLst>
          </p:cNvPr>
          <p:cNvSpPr txBox="1"/>
          <p:nvPr/>
        </p:nvSpPr>
        <p:spPr>
          <a:xfrm>
            <a:off x="370240" y="1172485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530F49-0599-FB13-7B77-EC023D1E851E}"/>
              </a:ext>
            </a:extLst>
          </p:cNvPr>
          <p:cNvSpPr txBox="1"/>
          <p:nvPr/>
        </p:nvSpPr>
        <p:spPr>
          <a:xfrm>
            <a:off x="2616910" y="1172485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Com vazamento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7EF1EF-890E-474C-B56A-1D206B0F7164}"/>
              </a:ext>
            </a:extLst>
          </p:cNvPr>
          <p:cNvSpPr txBox="1"/>
          <p:nvPr/>
        </p:nvSpPr>
        <p:spPr>
          <a:xfrm>
            <a:off x="4986485" y="1172485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9D234F-DC52-6B7C-7CAD-1C492B49C0E1}"/>
              </a:ext>
            </a:extLst>
          </p:cNvPr>
          <p:cNvSpPr txBox="1"/>
          <p:nvPr/>
        </p:nvSpPr>
        <p:spPr>
          <a:xfrm>
            <a:off x="7233155" y="1172485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pic>
        <p:nvPicPr>
          <p:cNvPr id="117" name="Imagem 116">
            <a:extLst>
              <a:ext uri="{FF2B5EF4-FFF2-40B4-BE49-F238E27FC236}">
                <a16:creationId xmlns:a16="http://schemas.microsoft.com/office/drawing/2014/main" id="{F6814BDC-60DD-4C4C-800C-D30E05D0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7" y="2009470"/>
            <a:ext cx="1924050" cy="2400300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E33DD99F-3D4B-3D7C-7F16-C8C276CE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04" y="4513011"/>
            <a:ext cx="2009775" cy="1123950"/>
          </a:xfrm>
          <a:prstGeom prst="rect">
            <a:avLst/>
          </a:prstGeom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78789595-DD19-E37A-D22E-A6D4E4AC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78" y="2023757"/>
            <a:ext cx="1971675" cy="2371725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C2F904BC-8503-13D7-18AA-F9C2063A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592" y="4484743"/>
            <a:ext cx="2028825" cy="1162050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CCD44018-C756-421D-C272-9C130C79F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934" y="2009470"/>
            <a:ext cx="2038350" cy="240982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5EB59895-0F06-D4DF-4E68-A613776EE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746" y="4494575"/>
            <a:ext cx="1990725" cy="116205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78D071F1-D1A2-9D87-52ED-01500F1DA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534" y="2023757"/>
            <a:ext cx="1981200" cy="2409825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F49E0C0-F631-E43A-A041-42E17E900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870" y="4482285"/>
            <a:ext cx="1981200" cy="11620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A31112-5E40-C92F-9716-C5C3BC58BB77}"/>
              </a:ext>
            </a:extLst>
          </p:cNvPr>
          <p:cNvSpPr txBox="1"/>
          <p:nvPr/>
        </p:nvSpPr>
        <p:spPr>
          <a:xfrm>
            <a:off x="186204" y="17505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divisão</a:t>
            </a:r>
          </a:p>
        </p:txBody>
      </p:sp>
    </p:spTree>
    <p:extLst>
      <p:ext uri="{BB962C8B-B14F-4D97-AF65-F5344CB8AC3E}">
        <p14:creationId xmlns:p14="http://schemas.microsoft.com/office/powerpoint/2010/main" val="82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EB28-8402-B9BB-AD9D-4173B777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117AE95C-9A63-F732-450A-F05765D0FD84}"/>
              </a:ext>
            </a:extLst>
          </p:cNvPr>
          <p:cNvSpPr txBox="1"/>
          <p:nvPr/>
        </p:nvSpPr>
        <p:spPr>
          <a:xfrm>
            <a:off x="370240" y="1054497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F6F394-7862-3049-EC6D-16B7979672F5}"/>
              </a:ext>
            </a:extLst>
          </p:cNvPr>
          <p:cNvSpPr txBox="1"/>
          <p:nvPr/>
        </p:nvSpPr>
        <p:spPr>
          <a:xfrm>
            <a:off x="2616910" y="1054497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Com vazamento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783F04-3AF2-E3F8-1E63-65DC816A9EDB}"/>
              </a:ext>
            </a:extLst>
          </p:cNvPr>
          <p:cNvSpPr txBox="1"/>
          <p:nvPr/>
        </p:nvSpPr>
        <p:spPr>
          <a:xfrm>
            <a:off x="4986485" y="1054497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692063-23C2-10A8-2AAF-9B3B89E4857C}"/>
              </a:ext>
            </a:extLst>
          </p:cNvPr>
          <p:cNvSpPr txBox="1"/>
          <p:nvPr/>
        </p:nvSpPr>
        <p:spPr>
          <a:xfrm>
            <a:off x="7233155" y="1054497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0F7D24-B412-FD3F-F41E-233C1FF8A7BE}"/>
              </a:ext>
            </a:extLst>
          </p:cNvPr>
          <p:cNvSpPr txBox="1"/>
          <p:nvPr/>
        </p:nvSpPr>
        <p:spPr>
          <a:xfrm>
            <a:off x="186204" y="1750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divisão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FAA5BC1-26BA-E8EC-3DC0-3789DBC7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5" y="1840937"/>
            <a:ext cx="1990725" cy="2428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D62BF2B-953B-64C8-BF7D-75CFF82B7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14" y="4469760"/>
            <a:ext cx="2028825" cy="1133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8BF3E7-3758-EB0F-1214-C9D8D25D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756" y="1859987"/>
            <a:ext cx="1962150" cy="24098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96A80C-1848-D4F5-469A-D1166ED27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93" y="4403085"/>
            <a:ext cx="2047875" cy="1200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261C87-C490-32BB-F854-3326781D3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772" y="1850769"/>
            <a:ext cx="1990725" cy="2400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451A635-E481-813A-6EFD-13F638470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72" y="4391178"/>
            <a:ext cx="2028825" cy="12096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F32EF3-8313-DBEA-3D70-58C7C1B30C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713" y="1836481"/>
            <a:ext cx="1990725" cy="24288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BBCFF70-2FC4-1FFA-39CF-A36D7FC3EB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613" y="4372128"/>
            <a:ext cx="20288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ADD26-36EF-BADE-C152-3488D8F06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4BF184-B459-4D17-EC3E-3CF1E1204053}"/>
              </a:ext>
            </a:extLst>
          </p:cNvPr>
          <p:cNvSpPr txBox="1"/>
          <p:nvPr/>
        </p:nvSpPr>
        <p:spPr>
          <a:xfrm>
            <a:off x="2788819" y="779194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35DD0D-503D-6ACF-7B84-9CF72B8E948E}"/>
              </a:ext>
            </a:extLst>
          </p:cNvPr>
          <p:cNvSpPr txBox="1"/>
          <p:nvPr/>
        </p:nvSpPr>
        <p:spPr>
          <a:xfrm>
            <a:off x="522785" y="779194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320680-6A13-F7A6-2CD9-4F47516F336C}"/>
              </a:ext>
            </a:extLst>
          </p:cNvPr>
          <p:cNvSpPr txBox="1"/>
          <p:nvPr/>
        </p:nvSpPr>
        <p:spPr>
          <a:xfrm>
            <a:off x="0" y="7865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35349B-5301-DBB5-B2A4-F9397FF9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81" y="1526304"/>
            <a:ext cx="1943100" cy="2428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72A0A5-89CA-982C-A19B-5B8389F4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68" y="4118641"/>
            <a:ext cx="2066925" cy="1181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FBC218-A33E-A7CD-BC3E-7C1D8F2B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58" y="1545353"/>
            <a:ext cx="1943100" cy="2390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38E7E5-BD05-F366-4692-EF2B4FEC6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90" y="4075778"/>
            <a:ext cx="2057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Béo da Cruz</dc:creator>
  <cp:lastModifiedBy>Alexandre Béo da Cruz</cp:lastModifiedBy>
  <cp:revision>3</cp:revision>
  <dcterms:created xsi:type="dcterms:W3CDTF">2025-09-10T19:14:35Z</dcterms:created>
  <dcterms:modified xsi:type="dcterms:W3CDTF">2025-09-11T07:33:16Z</dcterms:modified>
</cp:coreProperties>
</file>