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"/>
  </p:notesMasterIdLst>
  <p:sldIdLst>
    <p:sldId id="309" r:id="rId2"/>
    <p:sldId id="310" r:id="rId3"/>
  </p:sldIdLst>
  <p:sldSz cx="11704638" cy="658495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9AA"/>
    <a:srgbClr val="86C212"/>
    <a:srgbClr val="FF6A00"/>
    <a:srgbClr val="FF9C00"/>
    <a:srgbClr val="C32905"/>
    <a:srgbClr val="1A1A1A"/>
    <a:srgbClr val="694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84314" autoAdjust="0"/>
  </p:normalViewPr>
  <p:slideViewPr>
    <p:cSldViewPr snapToGrid="0">
      <p:cViewPr>
        <p:scale>
          <a:sx n="90" d="100"/>
          <a:sy n="90" d="100"/>
        </p:scale>
        <p:origin x="-1932" y="-720"/>
      </p:cViewPr>
      <p:guideLst>
        <p:guide orient="horz" pos="1671"/>
        <p:guide pos="36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21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6E1F7-3365-4992-9A2D-9EBB06424754}" type="datetimeFigureOut">
              <a:rPr lang="pt-BR" smtClean="0"/>
              <a:pPr/>
              <a:t>10/08/2012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5B54-B8B6-4CA1-82B8-F85982C1283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6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7848" y="2045603"/>
            <a:ext cx="9948943" cy="141149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5697" y="3731472"/>
            <a:ext cx="8193246" cy="16828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485864" y="263704"/>
            <a:ext cx="2633543" cy="561854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85232" y="263704"/>
            <a:ext cx="7705554" cy="561854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4586" y="4231441"/>
            <a:ext cx="9948943" cy="13078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24586" y="2790984"/>
            <a:ext cx="9948943" cy="14404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5232" y="1536490"/>
            <a:ext cx="5169548" cy="4345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949859" y="1536490"/>
            <a:ext cx="5169548" cy="4345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5232" y="1473993"/>
            <a:ext cx="5171581" cy="6142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5232" y="2088283"/>
            <a:ext cx="5171581" cy="3793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945794" y="1473993"/>
            <a:ext cx="5173613" cy="6142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945794" y="2088283"/>
            <a:ext cx="5173613" cy="3793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233" y="262180"/>
            <a:ext cx="3850746" cy="11157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6189" y="262179"/>
            <a:ext cx="6543218" cy="56200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5233" y="1377963"/>
            <a:ext cx="3850746" cy="45042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4190" y="4609466"/>
            <a:ext cx="7022783" cy="544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94190" y="588377"/>
            <a:ext cx="7022783" cy="3950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94190" y="5153639"/>
            <a:ext cx="7022783" cy="7728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5232" y="263703"/>
            <a:ext cx="10534175" cy="109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5232" y="1536490"/>
            <a:ext cx="10534175" cy="434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85232" y="6103273"/>
            <a:ext cx="2731082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99085" y="6103273"/>
            <a:ext cx="3706469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388324" y="6103273"/>
            <a:ext cx="2731082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Click%20Jogos%20Arquivos\Comercial\Apresenta&#231;&#227;o\Cases%20de%20Sucesso\Mattel%20-%20Hot%20Wheels%202&#186;%20Flight%20Rev-Ups\pe&#231;a\HotWheels_Intervencao_600x500.swf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704638" cy="658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700"/>
            <a:ext cx="11704638" cy="658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m 3" descr="S01_Adriano_2.png"/>
          <p:cNvPicPr>
            <a:picLocks noChangeAspect="1"/>
          </p:cNvPicPr>
          <p:nvPr/>
        </p:nvPicPr>
        <p:blipFill>
          <a:blip r:embed="rId4" cstate="print"/>
          <a:srcRect l="58051" t="50000" b="14362"/>
          <a:stretch>
            <a:fillRect/>
          </a:stretch>
        </p:blipFill>
        <p:spPr bwMode="auto">
          <a:xfrm>
            <a:off x="8389384" y="4207206"/>
            <a:ext cx="4910138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S01_Adriano.png"/>
          <p:cNvPicPr>
            <a:picLocks noChangeAspect="1"/>
          </p:cNvPicPr>
          <p:nvPr/>
        </p:nvPicPr>
        <p:blipFill>
          <a:blip r:embed="rId5" cstate="print"/>
          <a:srcRect l="61847" t="23332" b="42525"/>
          <a:stretch>
            <a:fillRect/>
          </a:stretch>
        </p:blipFill>
        <p:spPr bwMode="auto">
          <a:xfrm>
            <a:off x="9344247" y="3517343"/>
            <a:ext cx="4465638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>
            <a:spLocks noChangeArrowheads="1"/>
          </p:cNvSpPr>
          <p:nvPr/>
        </p:nvSpPr>
        <p:spPr bwMode="auto">
          <a:xfrm rot="-900000">
            <a:off x="7741771" y="4768397"/>
            <a:ext cx="402145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3600" b="1" dirty="0" smtClean="0">
                <a:solidFill>
                  <a:prstClr val="white"/>
                </a:solidFill>
                <a:latin typeface="Trebuchet MS" pitchFamily="34" charset="0"/>
              </a:rPr>
              <a:t>CASES DE</a:t>
            </a:r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 rot="-900000">
            <a:off x="8155334" y="5174783"/>
            <a:ext cx="4271963" cy="84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400" b="1" dirty="0" smtClean="0">
                <a:solidFill>
                  <a:srgbClr val="3289AA"/>
                </a:solidFill>
                <a:latin typeface="Trebuchet MS" pitchFamily="34" charset="0"/>
              </a:rPr>
              <a:t>SUCESSO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94" y="923926"/>
            <a:ext cx="6953250" cy="4781550"/>
          </a:xfrm>
          <a:prstGeom prst="rect">
            <a:avLst/>
          </a:prstGeom>
        </p:spPr>
      </p:pic>
      <p:grpSp>
        <p:nvGrpSpPr>
          <p:cNvPr id="4" name="Grupo 10"/>
          <p:cNvGrpSpPr/>
          <p:nvPr/>
        </p:nvGrpSpPr>
        <p:grpSpPr>
          <a:xfrm>
            <a:off x="-971" y="0"/>
            <a:ext cx="11705609" cy="6584405"/>
            <a:chOff x="-971" y="0"/>
            <a:chExt cx="11705609" cy="6584405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92"/>
            <a:stretch/>
          </p:blipFill>
          <p:spPr>
            <a:xfrm>
              <a:off x="-971" y="0"/>
              <a:ext cx="11705609" cy="988219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531"/>
            <a:stretch/>
          </p:blipFill>
          <p:spPr>
            <a:xfrm>
              <a:off x="-971" y="0"/>
              <a:ext cx="1810721" cy="6584405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000"/>
            <a:stretch/>
          </p:blipFill>
          <p:spPr>
            <a:xfrm>
              <a:off x="-971" y="5596731"/>
              <a:ext cx="11705609" cy="987674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05"/>
            <a:stretch/>
          </p:blipFill>
          <p:spPr>
            <a:xfrm>
              <a:off x="8591550" y="0"/>
              <a:ext cx="3113088" cy="6584405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92" b="86121"/>
          <a:stretch/>
        </p:blipFill>
        <p:spPr>
          <a:xfrm>
            <a:off x="9585960" y="545"/>
            <a:ext cx="2119648" cy="913856"/>
          </a:xfrm>
          <a:prstGeom prst="rect">
            <a:avLst/>
          </a:prstGeom>
        </p:spPr>
      </p:pic>
      <p:pic>
        <p:nvPicPr>
          <p:cNvPr id="27" name="Imagem 26" descr="S01_Adriano_1.png"/>
          <p:cNvPicPr>
            <a:picLocks noChangeAspect="1"/>
          </p:cNvPicPr>
          <p:nvPr/>
        </p:nvPicPr>
        <p:blipFill rotWithShape="1">
          <a:blip r:embed="rId6" cstate="print"/>
          <a:srcRect l="52950" t="36256" r="7509" b="25549"/>
          <a:stretch/>
        </p:blipFill>
        <p:spPr bwMode="auto">
          <a:xfrm rot="9417309" flipH="1">
            <a:off x="9275869" y="2844645"/>
            <a:ext cx="4148518" cy="22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</p:pic>
      <p:pic>
        <p:nvPicPr>
          <p:cNvPr id="30" name="Imagem 29" descr="S01_Adriano_1.png"/>
          <p:cNvPicPr>
            <a:picLocks noChangeAspect="1"/>
          </p:cNvPicPr>
          <p:nvPr/>
        </p:nvPicPr>
        <p:blipFill rotWithShape="1">
          <a:blip r:embed="rId6" cstate="print"/>
          <a:srcRect l="52950" t="36256" r="7509" b="25549"/>
          <a:stretch/>
        </p:blipFill>
        <p:spPr bwMode="auto">
          <a:xfrm rot="9417309" flipH="1">
            <a:off x="8595660" y="2772902"/>
            <a:ext cx="3176657" cy="172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</p:pic>
      <p:pic>
        <p:nvPicPr>
          <p:cNvPr id="33" name="Imagem 32" descr="S01_Adriano_1.png"/>
          <p:cNvPicPr>
            <a:picLocks noChangeAspect="1"/>
          </p:cNvPicPr>
          <p:nvPr/>
        </p:nvPicPr>
        <p:blipFill rotWithShape="1">
          <a:blip r:embed="rId6" cstate="print"/>
          <a:srcRect l="52950" t="36256" r="7509" b="25549"/>
          <a:stretch/>
        </p:blipFill>
        <p:spPr bwMode="auto">
          <a:xfrm rot="9417309" flipH="1">
            <a:off x="9307030" y="2305399"/>
            <a:ext cx="3047981" cy="165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</p:pic>
      <p:pic>
        <p:nvPicPr>
          <p:cNvPr id="35" name="Imagem 34" descr="S01_Adriano_1.png"/>
          <p:cNvPicPr>
            <a:picLocks noChangeAspect="1"/>
          </p:cNvPicPr>
          <p:nvPr/>
        </p:nvPicPr>
        <p:blipFill rotWithShape="1">
          <a:blip r:embed="rId6" cstate="print"/>
          <a:srcRect l="52950" t="36256" r="7509" b="25549"/>
          <a:stretch/>
        </p:blipFill>
        <p:spPr bwMode="auto">
          <a:xfrm rot="9417309" flipH="1">
            <a:off x="10033612" y="3491556"/>
            <a:ext cx="3047981" cy="165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</p:pic>
      <p:sp>
        <p:nvSpPr>
          <p:cNvPr id="29" name="Retângulo 28"/>
          <p:cNvSpPr>
            <a:spLocks noChangeArrowheads="1"/>
          </p:cNvSpPr>
          <p:nvPr/>
        </p:nvSpPr>
        <p:spPr bwMode="auto">
          <a:xfrm rot="21053816">
            <a:off x="9353643" y="2407466"/>
            <a:ext cx="7931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 smtClean="0">
                <a:solidFill>
                  <a:schemeClr val="bg1"/>
                </a:solidFill>
                <a:latin typeface="Trebuchet MS" pitchFamily="34" charset="0"/>
              </a:rPr>
              <a:t>Peça: Intervenção</a:t>
            </a:r>
            <a:endParaRPr lang="pt-BR" sz="20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1" name="Retângulo 30"/>
          <p:cNvSpPr>
            <a:spLocks noChangeArrowheads="1"/>
          </p:cNvSpPr>
          <p:nvPr/>
        </p:nvSpPr>
        <p:spPr bwMode="auto">
          <a:xfrm rot="21053816">
            <a:off x="8591631" y="2922133"/>
            <a:ext cx="7931787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solidFill>
                  <a:schemeClr val="bg1"/>
                </a:solidFill>
                <a:latin typeface="Trebuchet MS" pitchFamily="34" charset="0"/>
              </a:rPr>
              <a:t>Impressões: </a:t>
            </a:r>
            <a:r>
              <a:rPr lang="pt-BR" sz="2400" b="1" dirty="0" smtClean="0">
                <a:solidFill>
                  <a:srgbClr val="86C212"/>
                </a:solidFill>
                <a:latin typeface="Trebuchet MS" pitchFamily="34" charset="0"/>
              </a:rPr>
              <a:t>6.866.183</a:t>
            </a:r>
            <a:endParaRPr lang="pt-BR" sz="2400" b="1" dirty="0">
              <a:solidFill>
                <a:srgbClr val="86C212"/>
              </a:solidFill>
              <a:latin typeface="Trebuchet MS" pitchFamily="34" charset="0"/>
            </a:endParaRPr>
          </a:p>
        </p:txBody>
      </p:sp>
      <p:sp>
        <p:nvSpPr>
          <p:cNvPr id="32" name="Retângulo 31"/>
          <p:cNvSpPr>
            <a:spLocks noChangeArrowheads="1"/>
          </p:cNvSpPr>
          <p:nvPr/>
        </p:nvSpPr>
        <p:spPr bwMode="auto">
          <a:xfrm rot="21053816">
            <a:off x="9307579" y="3270070"/>
            <a:ext cx="7931787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 smtClean="0">
                <a:solidFill>
                  <a:schemeClr val="bg1"/>
                </a:solidFill>
                <a:latin typeface="Trebuchet MS" pitchFamily="34" charset="0"/>
              </a:rPr>
              <a:t>Cliques</a:t>
            </a:r>
            <a:r>
              <a:rPr lang="pt-BR" sz="2000" b="1" dirty="0">
                <a:solidFill>
                  <a:schemeClr val="bg1"/>
                </a:solidFill>
                <a:latin typeface="Trebuchet MS" pitchFamily="34" charset="0"/>
              </a:rPr>
              <a:t>: </a:t>
            </a:r>
            <a:r>
              <a:rPr lang="pt-BR" sz="2400" b="1" dirty="0">
                <a:solidFill>
                  <a:srgbClr val="86C212"/>
                </a:solidFill>
                <a:latin typeface="Trebuchet MS" pitchFamily="34" charset="0"/>
              </a:rPr>
              <a:t>140.112</a:t>
            </a:r>
          </a:p>
        </p:txBody>
      </p:sp>
      <p:pic>
        <p:nvPicPr>
          <p:cNvPr id="20" name="Imagem 19" descr="S12_Allan_6.png"/>
          <p:cNvPicPr>
            <a:picLocks noChangeAspect="1"/>
          </p:cNvPicPr>
          <p:nvPr/>
        </p:nvPicPr>
        <p:blipFill>
          <a:blip r:embed="rId7" cstate="print"/>
          <a:srcRect l="24999" t="41016"/>
          <a:stretch>
            <a:fillRect/>
          </a:stretch>
        </p:blipFill>
        <p:spPr>
          <a:xfrm rot="411021">
            <a:off x="-1931193" y="4133920"/>
            <a:ext cx="6613455" cy="2925622"/>
          </a:xfrm>
          <a:prstGeom prst="rect">
            <a:avLst/>
          </a:prstGeom>
        </p:spPr>
      </p:pic>
      <p:sp>
        <p:nvSpPr>
          <p:cNvPr id="34" name="Retângulo 33"/>
          <p:cNvSpPr>
            <a:spLocks noChangeArrowheads="1"/>
          </p:cNvSpPr>
          <p:nvPr/>
        </p:nvSpPr>
        <p:spPr bwMode="auto">
          <a:xfrm rot="21053816">
            <a:off x="10055409" y="3593686"/>
            <a:ext cx="7931787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solidFill>
                  <a:schemeClr val="bg1"/>
                </a:solidFill>
                <a:latin typeface="Trebuchet MS" pitchFamily="34" charset="0"/>
              </a:rPr>
              <a:t>CTR: </a:t>
            </a:r>
            <a:r>
              <a:rPr lang="pt-BR" sz="2400" b="1" dirty="0">
                <a:solidFill>
                  <a:srgbClr val="86C212"/>
                </a:solidFill>
                <a:latin typeface="Trebuchet MS" pitchFamily="34" charset="0"/>
              </a:rPr>
              <a:t>2,04%</a:t>
            </a:r>
          </a:p>
        </p:txBody>
      </p:sp>
      <p:pic>
        <p:nvPicPr>
          <p:cNvPr id="14" name="HotWheels_Intervencao_600x500.swf"/>
          <p:cNvPicPr>
            <a:picLocks noRo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3680619" y="2062286"/>
            <a:ext cx="3047619" cy="2285714"/>
          </a:xfrm>
          <a:prstGeom prst="rect">
            <a:avLst/>
          </a:prstGeom>
        </p:spPr>
      </p:pic>
      <p:sp>
        <p:nvSpPr>
          <p:cNvPr id="15" name="Retângulo 14"/>
          <p:cNvSpPr>
            <a:spLocks noChangeArrowheads="1"/>
          </p:cNvSpPr>
          <p:nvPr/>
        </p:nvSpPr>
        <p:spPr bwMode="auto">
          <a:xfrm rot="21053816">
            <a:off x="53768" y="4725336"/>
            <a:ext cx="7931787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chemeClr val="bg1"/>
                </a:solidFill>
                <a:latin typeface="Trebuchet MS" pitchFamily="34" charset="0"/>
              </a:rPr>
              <a:t>Cliente</a:t>
            </a:r>
            <a:r>
              <a:rPr lang="en-US" sz="2400" b="1" dirty="0">
                <a:solidFill>
                  <a:schemeClr val="bg1"/>
                </a:solidFill>
                <a:latin typeface="Trebuchet MS" pitchFamily="34" charset="0"/>
              </a:rPr>
              <a:t>: </a:t>
            </a:r>
            <a:r>
              <a:rPr lang="en-US" sz="2400" b="1" dirty="0" smtClean="0">
                <a:solidFill>
                  <a:schemeClr val="bg1"/>
                </a:solidFill>
                <a:latin typeface="Trebuchet MS" pitchFamily="34" charset="0"/>
              </a:rPr>
              <a:t>Mattel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6A00"/>
                </a:solidFill>
                <a:latin typeface="Trebuchet MS" pitchFamily="34" charset="0"/>
              </a:rPr>
              <a:t>Hot Wheels 2º Flight Rev-Ups</a:t>
            </a:r>
            <a:endParaRPr lang="en-US" sz="2400" b="1" dirty="0" smtClean="0">
              <a:solidFill>
                <a:srgbClr val="FF6A00"/>
              </a:solidFill>
              <a:latin typeface="Trebuchet MS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solidFill>
                  <a:schemeClr val="bg1"/>
                </a:solidFill>
                <a:latin typeface="Trebuchet MS" pitchFamily="34" charset="0"/>
              </a:rPr>
              <a:t>Agência: Media </a:t>
            </a:r>
            <a:r>
              <a:rPr lang="pt-BR" sz="2000" b="1" dirty="0" err="1" smtClean="0">
                <a:solidFill>
                  <a:schemeClr val="bg1"/>
                </a:solidFill>
                <a:latin typeface="Trebuchet MS" pitchFamily="34" charset="0"/>
              </a:rPr>
              <a:t>Interactive</a:t>
            </a:r>
            <a:endParaRPr lang="pt-BR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solidFill>
                  <a:schemeClr val="bg1"/>
                </a:solidFill>
                <a:latin typeface="Trebuchet MS" pitchFamily="34" charset="0"/>
              </a:rPr>
              <a:t>Período: </a:t>
            </a:r>
            <a:r>
              <a:rPr lang="pt-BR" sz="2000" b="1" dirty="0" smtClean="0">
                <a:solidFill>
                  <a:schemeClr val="bg1"/>
                </a:solidFill>
                <a:latin typeface="Trebuchet MS" pitchFamily="34" charset="0"/>
              </a:rPr>
              <a:t>Junho de 2012</a:t>
            </a:r>
          </a:p>
        </p:txBody>
      </p:sp>
    </p:spTree>
    <p:extLst>
      <p:ext uri="{BB962C8B-B14F-4D97-AF65-F5344CB8AC3E}">
        <p14:creationId xmlns:p14="http://schemas.microsoft.com/office/powerpoint/2010/main" val="1086788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33</Words>
  <Application>Microsoft Office PowerPoint</Application>
  <PresentationFormat>Personalizar</PresentationFormat>
  <Paragraphs>10</Paragraphs>
  <Slides>2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3_Tema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JOGOS</dc:title>
  <dc:creator>cbranquinho</dc:creator>
  <cp:lastModifiedBy>Tosatti</cp:lastModifiedBy>
  <cp:revision>134</cp:revision>
  <dcterms:created xsi:type="dcterms:W3CDTF">2012-02-29T12:18:29Z</dcterms:created>
  <dcterms:modified xsi:type="dcterms:W3CDTF">2012-08-10T13:25:34Z</dcterms:modified>
</cp:coreProperties>
</file>