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688" r:id="rId2"/>
  </p:sldMasterIdLst>
  <p:notesMasterIdLst>
    <p:notesMasterId r:id="rId5"/>
  </p:notesMasterIdLst>
  <p:sldIdLst>
    <p:sldId id="309" r:id="rId3"/>
    <p:sldId id="354" r:id="rId4"/>
  </p:sldIdLst>
  <p:sldSz cx="11704638" cy="658495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212"/>
    <a:srgbClr val="FF6A00"/>
    <a:srgbClr val="3289AA"/>
    <a:srgbClr val="FF9C00"/>
    <a:srgbClr val="C32905"/>
    <a:srgbClr val="1A1A1A"/>
    <a:srgbClr val="694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6" autoAdjust="0"/>
    <p:restoredTop sz="84314" autoAdjust="0"/>
  </p:normalViewPr>
  <p:slideViewPr>
    <p:cSldViewPr snapToGrid="0">
      <p:cViewPr>
        <p:scale>
          <a:sx n="100" d="100"/>
          <a:sy n="100" d="100"/>
        </p:scale>
        <p:origin x="-1548" y="-264"/>
      </p:cViewPr>
      <p:guideLst>
        <p:guide orient="horz" pos="1671"/>
        <p:guide pos="36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21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6E1F7-3365-4992-9A2D-9EBB06424754}" type="datetimeFigureOut">
              <a:rPr lang="pt-BR" smtClean="0"/>
              <a:pPr/>
              <a:t>08/08/2012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5B54-B8B6-4CA1-82B8-F85982C1283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6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C5B54-B8B6-4CA1-82B8-F85982C12832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848" y="2045603"/>
            <a:ext cx="9948943" cy="141149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5697" y="3731472"/>
            <a:ext cx="8193246" cy="16828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485864" y="263704"/>
            <a:ext cx="2633543" cy="561854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85232" y="263704"/>
            <a:ext cx="7705554" cy="561854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7848" y="2045603"/>
            <a:ext cx="9948943" cy="1411496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5697" y="3731472"/>
            <a:ext cx="8193246" cy="168282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586" y="4231441"/>
            <a:ext cx="9948943" cy="13078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24586" y="2790984"/>
            <a:ext cx="9948943" cy="14404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5232" y="1536490"/>
            <a:ext cx="5169548" cy="434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49859" y="1536490"/>
            <a:ext cx="5169548" cy="434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5232" y="1473993"/>
            <a:ext cx="5171581" cy="614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5232" y="2088283"/>
            <a:ext cx="5171581" cy="3793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945794" y="1473993"/>
            <a:ext cx="5173613" cy="614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945794" y="2088283"/>
            <a:ext cx="5173613" cy="3793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233" y="262180"/>
            <a:ext cx="3850746" cy="11157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6189" y="262179"/>
            <a:ext cx="6543218" cy="56200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5233" y="1377963"/>
            <a:ext cx="3850746" cy="45042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4190" y="4609466"/>
            <a:ext cx="7022783" cy="544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94190" y="588377"/>
            <a:ext cx="7022783" cy="3950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94190" y="5153639"/>
            <a:ext cx="7022783" cy="7728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485864" y="263704"/>
            <a:ext cx="2633543" cy="5618548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85232" y="263704"/>
            <a:ext cx="7705554" cy="561854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586" y="4231441"/>
            <a:ext cx="9948943" cy="13078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24586" y="2790984"/>
            <a:ext cx="9948943" cy="144045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85232" y="1536490"/>
            <a:ext cx="5169548" cy="434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949859" y="1536490"/>
            <a:ext cx="5169548" cy="4345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5232" y="1473993"/>
            <a:ext cx="5171581" cy="614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85232" y="2088283"/>
            <a:ext cx="5171581" cy="3793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945794" y="1473993"/>
            <a:ext cx="5173613" cy="6142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945794" y="2088283"/>
            <a:ext cx="5173613" cy="3793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5233" y="262180"/>
            <a:ext cx="3850746" cy="11157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6189" y="262179"/>
            <a:ext cx="6543218" cy="562007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85233" y="1377963"/>
            <a:ext cx="3850746" cy="45042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94190" y="4609466"/>
            <a:ext cx="7022783" cy="54417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94190" y="588377"/>
            <a:ext cx="7022783" cy="39509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94190" y="5153639"/>
            <a:ext cx="7022783" cy="77281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5232" y="263703"/>
            <a:ext cx="10534175" cy="109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5232" y="1536490"/>
            <a:ext cx="10534175" cy="434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85232" y="6103273"/>
            <a:ext cx="2731082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99085" y="6103273"/>
            <a:ext cx="3706469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88324" y="6103273"/>
            <a:ext cx="2731082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5232" y="263703"/>
            <a:ext cx="10534175" cy="1097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5232" y="1536490"/>
            <a:ext cx="10534175" cy="434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85232" y="6103273"/>
            <a:ext cx="2731082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A515E-60E4-43E6-8166-87480CF6D82B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08/08/2012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999085" y="6103273"/>
            <a:ext cx="3706469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388324" y="6103273"/>
            <a:ext cx="2731082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F1ADB-FDD6-41DC-B3B5-347E5A7C67EA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704638" cy="65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700"/>
            <a:ext cx="11704638" cy="658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0" y="12062"/>
            <a:ext cx="11704638" cy="658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 descr="H:\Criacao\Clientes\Click Jogos\9802 - Comercial\PNG\S01_v2_vitor_2.png"/>
          <p:cNvPicPr>
            <a:picLocks noChangeAspect="1" noChangeArrowheads="1"/>
          </p:cNvPicPr>
          <p:nvPr/>
        </p:nvPicPr>
        <p:blipFill>
          <a:blip r:embed="rId4" cstate="print"/>
          <a:srcRect t="55468"/>
          <a:stretch>
            <a:fillRect/>
          </a:stretch>
        </p:blipFill>
        <p:spPr bwMode="auto">
          <a:xfrm>
            <a:off x="0" y="3652515"/>
            <a:ext cx="11706578" cy="2932435"/>
          </a:xfrm>
          <a:prstGeom prst="rect">
            <a:avLst/>
          </a:prstGeom>
          <a:noFill/>
        </p:spPr>
      </p:pic>
      <p:pic>
        <p:nvPicPr>
          <p:cNvPr id="3075" name="Picture 3" descr="H:\Criacao\Clientes\Click Jogos\9802 - Comercial\PNG\S01_v2_vitor_1.png"/>
          <p:cNvPicPr>
            <a:picLocks noChangeAspect="1" noChangeArrowheads="1"/>
          </p:cNvPicPr>
          <p:nvPr/>
        </p:nvPicPr>
        <p:blipFill>
          <a:blip r:embed="rId5" cstate="print"/>
          <a:srcRect l="16776" t="29223" r="38936" b="13914"/>
          <a:stretch>
            <a:fillRect/>
          </a:stretch>
        </p:blipFill>
        <p:spPr bwMode="auto">
          <a:xfrm>
            <a:off x="846287" y="2840534"/>
            <a:ext cx="5184576" cy="3744416"/>
          </a:xfrm>
          <a:prstGeom prst="rect">
            <a:avLst/>
          </a:prstGeom>
          <a:noFill/>
        </p:spPr>
      </p:pic>
      <p:pic>
        <p:nvPicPr>
          <p:cNvPr id="28" name="Picture 2" descr="H:\Criacao\Clientes\Click Jogos\9802 - Comercial\PNG\S01_v2_vitor.png"/>
          <p:cNvPicPr>
            <a:picLocks noChangeAspect="1" noChangeArrowheads="1"/>
          </p:cNvPicPr>
          <p:nvPr/>
        </p:nvPicPr>
        <p:blipFill>
          <a:blip r:embed="rId6" cstate="print"/>
          <a:srcRect l="72136" t="10633" r="8796" b="37971"/>
          <a:stretch>
            <a:fillRect/>
          </a:stretch>
        </p:blipFill>
        <p:spPr bwMode="auto">
          <a:xfrm>
            <a:off x="8444607" y="700187"/>
            <a:ext cx="2232248" cy="3384376"/>
          </a:xfrm>
          <a:prstGeom prst="rect">
            <a:avLst/>
          </a:prstGeom>
          <a:noFill/>
        </p:spPr>
      </p:pic>
      <p:pic>
        <p:nvPicPr>
          <p:cNvPr id="3074" name="Picture 2" descr="H:\Criacao\Clientes\Click Jogos\9802 - Comercial\PNG\S01_v2_vitor.png"/>
          <p:cNvPicPr>
            <a:picLocks noChangeAspect="1" noChangeArrowheads="1"/>
          </p:cNvPicPr>
          <p:nvPr/>
        </p:nvPicPr>
        <p:blipFill>
          <a:blip r:embed="rId6" cstate="print"/>
          <a:srcRect r="75228"/>
          <a:stretch>
            <a:fillRect/>
          </a:stretch>
        </p:blipFill>
        <p:spPr bwMode="auto">
          <a:xfrm>
            <a:off x="-1449996" y="587251"/>
            <a:ext cx="2899991" cy="6584950"/>
          </a:xfrm>
          <a:prstGeom prst="rect">
            <a:avLst/>
          </a:prstGeom>
          <a:noFill/>
        </p:spPr>
      </p:pic>
      <p:pic>
        <p:nvPicPr>
          <p:cNvPr id="3078" name="Picture 6" descr="H:\Criacao\Clientes\Click Jogos\9802 - Comercial\PNG\S01_v2_vitor_4.png"/>
          <p:cNvPicPr>
            <a:picLocks noChangeAspect="1" noChangeArrowheads="1"/>
          </p:cNvPicPr>
          <p:nvPr/>
        </p:nvPicPr>
        <p:blipFill>
          <a:blip r:embed="rId7" cstate="print"/>
          <a:srcRect l="60459" t="64210"/>
          <a:stretch>
            <a:fillRect/>
          </a:stretch>
        </p:blipFill>
        <p:spPr bwMode="auto">
          <a:xfrm>
            <a:off x="8117855" y="4815831"/>
            <a:ext cx="4628183" cy="2356370"/>
          </a:xfrm>
          <a:prstGeom prst="rect">
            <a:avLst/>
          </a:prstGeom>
          <a:noFill/>
        </p:spPr>
      </p:pic>
      <p:pic>
        <p:nvPicPr>
          <p:cNvPr id="21" name="Imagem 20" descr="S01_Adriano_2.png"/>
          <p:cNvPicPr>
            <a:picLocks noChangeAspect="1"/>
          </p:cNvPicPr>
          <p:nvPr/>
        </p:nvPicPr>
        <p:blipFill>
          <a:blip r:embed="rId8" cstate="print"/>
          <a:srcRect l="58051" t="50000" b="14362"/>
          <a:stretch>
            <a:fillRect/>
          </a:stretch>
        </p:blipFill>
        <p:spPr bwMode="auto">
          <a:xfrm flipH="1">
            <a:off x="-367095" y="1009266"/>
            <a:ext cx="4401252" cy="210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pic>
        <p:nvPicPr>
          <p:cNvPr id="22" name="Imagem 21" descr="S01_Adriano_1.png"/>
          <p:cNvPicPr>
            <a:picLocks noChangeAspect="1"/>
          </p:cNvPicPr>
          <p:nvPr/>
        </p:nvPicPr>
        <p:blipFill rotWithShape="1">
          <a:blip r:embed="rId9" cstate="print"/>
          <a:srcRect l="52950" t="36256" r="7509" b="25549"/>
          <a:stretch/>
        </p:blipFill>
        <p:spPr bwMode="auto">
          <a:xfrm flipH="1">
            <a:off x="-1279598" y="-223607"/>
            <a:ext cx="4148518" cy="22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pic>
        <p:nvPicPr>
          <p:cNvPr id="23" name="Imagem 22" descr="S01_Adriano.png"/>
          <p:cNvPicPr>
            <a:picLocks noChangeAspect="1"/>
          </p:cNvPicPr>
          <p:nvPr/>
        </p:nvPicPr>
        <p:blipFill>
          <a:blip r:embed="rId10" cstate="print"/>
          <a:srcRect l="61847" t="23332" b="42525"/>
          <a:stretch>
            <a:fillRect/>
          </a:stretch>
        </p:blipFill>
        <p:spPr bwMode="auto">
          <a:xfrm flipH="1">
            <a:off x="-70263" y="-320385"/>
            <a:ext cx="4002820" cy="2014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</p:pic>
      <p:sp>
        <p:nvSpPr>
          <p:cNvPr id="24" name="Retângulo 23"/>
          <p:cNvSpPr>
            <a:spLocks noChangeArrowheads="1"/>
          </p:cNvSpPr>
          <p:nvPr/>
        </p:nvSpPr>
        <p:spPr bwMode="auto">
          <a:xfrm rot="897958">
            <a:off x="-329751" y="385826"/>
            <a:ext cx="40214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600" b="1" dirty="0" smtClean="0">
                <a:solidFill>
                  <a:prstClr val="white"/>
                </a:solidFill>
                <a:latin typeface="Trebuchet MS" pitchFamily="34" charset="0"/>
              </a:rPr>
              <a:t>O </a:t>
            </a:r>
            <a:r>
              <a:rPr lang="pt-BR" sz="4000" b="1" dirty="0" smtClean="0">
                <a:solidFill>
                  <a:prstClr val="white"/>
                </a:solidFill>
                <a:latin typeface="Trebuchet MS" pitchFamily="34" charset="0"/>
              </a:rPr>
              <a:t>FLUXOGAMA</a:t>
            </a:r>
            <a:endParaRPr lang="pt-BR" sz="3600" b="1" dirty="0" smtClean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5" name="Retângulo 24"/>
          <p:cNvSpPr>
            <a:spLocks noChangeArrowheads="1"/>
          </p:cNvSpPr>
          <p:nvPr/>
        </p:nvSpPr>
        <p:spPr bwMode="auto">
          <a:xfrm rot="967654">
            <a:off x="774636" y="1477328"/>
            <a:ext cx="524999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3600" b="1" dirty="0" smtClean="0">
                <a:solidFill>
                  <a:prstClr val="white"/>
                </a:solidFill>
                <a:latin typeface="Trebuchet MS" pitchFamily="34" charset="0"/>
              </a:rPr>
              <a:t>EQUIPE</a:t>
            </a:r>
            <a:endParaRPr lang="pt-BR" sz="3600" b="1" dirty="0" smtClean="0">
              <a:solidFill>
                <a:prstClr val="white"/>
              </a:solidFill>
              <a:latin typeface="Trebuchet MS" pitchFamily="34" charset="0"/>
            </a:endParaRPr>
          </a:p>
        </p:txBody>
      </p:sp>
      <p:sp>
        <p:nvSpPr>
          <p:cNvPr id="26" name="Retângulo 25"/>
          <p:cNvSpPr>
            <a:spLocks noChangeArrowheads="1"/>
          </p:cNvSpPr>
          <p:nvPr/>
        </p:nvSpPr>
        <p:spPr bwMode="auto">
          <a:xfrm rot="907789">
            <a:off x="-273420" y="1679911"/>
            <a:ext cx="4271963" cy="840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sz="5400" b="1" dirty="0" smtClean="0">
                <a:solidFill>
                  <a:srgbClr val="FF6A00"/>
                </a:solidFill>
                <a:latin typeface="Trebuchet MS" pitchFamily="34" charset="0"/>
              </a:rPr>
              <a:t>COMERCIAL	</a:t>
            </a:r>
            <a:endParaRPr lang="pt-BR" sz="5400" b="1" dirty="0" smtClean="0">
              <a:solidFill>
                <a:srgbClr val="FF6A00"/>
              </a:solidFill>
              <a:latin typeface="Trebuchet MS" pitchFamily="34" charset="0"/>
            </a:endParaRPr>
          </a:p>
        </p:txBody>
      </p:sp>
      <p:pic>
        <p:nvPicPr>
          <p:cNvPr id="39" name="Picture 2" descr="H:\Criacao\Clientes\Click Jogos\9802 - Comercial\PNG\IV2\Template_V2.png"/>
          <p:cNvPicPr>
            <a:picLocks noChangeAspect="1" noChangeArrowheads="1"/>
          </p:cNvPicPr>
          <p:nvPr/>
        </p:nvPicPr>
        <p:blipFill>
          <a:blip r:embed="rId11" cstate="print"/>
          <a:srcRect l="81379" b="84993"/>
          <a:stretch>
            <a:fillRect/>
          </a:stretch>
        </p:blipFill>
        <p:spPr bwMode="auto">
          <a:xfrm>
            <a:off x="9524727" y="0"/>
            <a:ext cx="2179911" cy="988219"/>
          </a:xfrm>
          <a:prstGeom prst="rect">
            <a:avLst/>
          </a:prstGeom>
          <a:noFill/>
        </p:spPr>
      </p:pic>
      <p:grpSp>
        <p:nvGrpSpPr>
          <p:cNvPr id="4" name="Grupo 3"/>
          <p:cNvGrpSpPr/>
          <p:nvPr/>
        </p:nvGrpSpPr>
        <p:grpSpPr>
          <a:xfrm>
            <a:off x="5762134" y="558573"/>
            <a:ext cx="3898256" cy="1338774"/>
            <a:chOff x="4978400" y="-1864359"/>
            <a:chExt cx="3898256" cy="1338774"/>
          </a:xfrm>
        </p:grpSpPr>
        <p:sp>
          <p:nvSpPr>
            <p:cNvPr id="2" name="Retângulo de cantos arredondados 1"/>
            <p:cNvSpPr/>
            <p:nvPr/>
          </p:nvSpPr>
          <p:spPr>
            <a:xfrm>
              <a:off x="4978400" y="-1864359"/>
              <a:ext cx="3898256" cy="1338774"/>
            </a:xfrm>
            <a:prstGeom prst="roundRect">
              <a:avLst>
                <a:gd name="adj" fmla="val 7379"/>
              </a:avLst>
            </a:prstGeom>
            <a:solidFill>
              <a:srgbClr val="86C212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" name="Grupo 2"/>
            <p:cNvGrpSpPr/>
            <p:nvPr/>
          </p:nvGrpSpPr>
          <p:grpSpPr>
            <a:xfrm>
              <a:off x="5031422" y="-1806678"/>
              <a:ext cx="3792213" cy="1223412"/>
              <a:chOff x="5031422" y="-1748997"/>
              <a:chExt cx="3792213" cy="1223412"/>
            </a:xfrm>
          </p:grpSpPr>
          <p:sp>
            <p:nvSpPr>
              <p:cNvPr id="29" name="Retângulo 28"/>
              <p:cNvSpPr>
                <a:spLocks noChangeArrowheads="1"/>
              </p:cNvSpPr>
              <p:nvPr/>
            </p:nvSpPr>
            <p:spPr bwMode="auto">
              <a:xfrm>
                <a:off x="5382257" y="-1748997"/>
                <a:ext cx="3090543" cy="438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pt-BR" sz="2500" b="1" dirty="0" smtClean="0">
                    <a:latin typeface="Trebuchet MS" pitchFamily="34" charset="0"/>
                  </a:rPr>
                  <a:t>Ronaldo Bastos</a:t>
                </a:r>
                <a:endParaRPr lang="pt-BR" sz="2500" b="1" dirty="0" smtClean="0">
                  <a:latin typeface="Trebuchet MS" pitchFamily="34" charset="0"/>
                </a:endParaRPr>
              </a:p>
            </p:txBody>
          </p:sp>
          <p:sp>
            <p:nvSpPr>
              <p:cNvPr id="30" name="Retângulo 29"/>
              <p:cNvSpPr>
                <a:spLocks noChangeArrowheads="1"/>
              </p:cNvSpPr>
              <p:nvPr/>
            </p:nvSpPr>
            <p:spPr bwMode="auto">
              <a:xfrm>
                <a:off x="5031422" y="-1310415"/>
                <a:ext cx="3792213" cy="7848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500" dirty="0">
                    <a:solidFill>
                      <a:schemeClr val="bg1"/>
                    </a:solidFill>
                    <a:latin typeface="Myriad Pro Cond" pitchFamily="34" charset="0"/>
                  </a:rPr>
                  <a:t>Partner </a:t>
                </a:r>
                <a:r>
                  <a:rPr lang="en-US" sz="2500" dirty="0" smtClean="0">
                    <a:solidFill>
                      <a:schemeClr val="bg1"/>
                    </a:solidFill>
                    <a:latin typeface="Myriad Pro Cond" pitchFamily="34" charset="0"/>
                  </a:rPr>
                  <a:t>&amp; </a:t>
                </a:r>
                <a:r>
                  <a:rPr lang="en-US" sz="2500" dirty="0">
                    <a:solidFill>
                      <a:schemeClr val="bg1"/>
                    </a:solidFill>
                    <a:latin typeface="Myriad Pro Cond" pitchFamily="34" charset="0"/>
                  </a:rPr>
                  <a:t>VP of Sales and </a:t>
                </a:r>
                <a:r>
                  <a:rPr lang="en-US" sz="2500" dirty="0" smtClean="0">
                    <a:solidFill>
                      <a:schemeClr val="bg1"/>
                    </a:solidFill>
                    <a:latin typeface="Myriad Pro Cond" pitchFamily="34" charset="0"/>
                  </a:rPr>
                  <a:t>Business</a:t>
                </a:r>
              </a:p>
              <a:p>
                <a:pPr algn="ctr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500" dirty="0" smtClean="0">
                    <a:solidFill>
                      <a:schemeClr val="bg1"/>
                    </a:solidFill>
                    <a:latin typeface="Myriad Pro Cond" pitchFamily="34" charset="0"/>
                  </a:rPr>
                  <a:t>Development</a:t>
                </a:r>
                <a:endParaRPr lang="pt-BR" sz="2500" dirty="0" smtClean="0">
                  <a:solidFill>
                    <a:schemeClr val="bg1"/>
                  </a:solidFill>
                  <a:latin typeface="Myriad Pro Cond" pitchFamily="34" charset="0"/>
                </a:endParaRPr>
              </a:p>
            </p:txBody>
          </p:sp>
        </p:grpSp>
      </p:grpSp>
      <p:grpSp>
        <p:nvGrpSpPr>
          <p:cNvPr id="6" name="Grupo 5"/>
          <p:cNvGrpSpPr/>
          <p:nvPr/>
        </p:nvGrpSpPr>
        <p:grpSpPr>
          <a:xfrm>
            <a:off x="3954894" y="2688047"/>
            <a:ext cx="7512736" cy="996010"/>
            <a:chOff x="4056494" y="2103847"/>
            <a:chExt cx="7512736" cy="996010"/>
          </a:xfrm>
        </p:grpSpPr>
        <p:grpSp>
          <p:nvGrpSpPr>
            <p:cNvPr id="5" name="Grupo 4"/>
            <p:cNvGrpSpPr/>
            <p:nvPr/>
          </p:nvGrpSpPr>
          <p:grpSpPr>
            <a:xfrm>
              <a:off x="4056494" y="2103847"/>
              <a:ext cx="3792213" cy="996010"/>
              <a:chOff x="6011492" y="-1371461"/>
              <a:chExt cx="3792213" cy="996010"/>
            </a:xfrm>
          </p:grpSpPr>
          <p:sp>
            <p:nvSpPr>
              <p:cNvPr id="32" name="Retângulo de cantos arredondados 31"/>
              <p:cNvSpPr/>
              <p:nvPr/>
            </p:nvSpPr>
            <p:spPr>
              <a:xfrm>
                <a:off x="6492907" y="-1371461"/>
                <a:ext cx="2829382" cy="996010"/>
              </a:xfrm>
              <a:prstGeom prst="roundRect">
                <a:avLst>
                  <a:gd name="adj" fmla="val 7379"/>
                </a:avLst>
              </a:prstGeom>
              <a:solidFill>
                <a:srgbClr val="86C21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33" name="Grupo 32"/>
              <p:cNvGrpSpPr/>
              <p:nvPr/>
            </p:nvGrpSpPr>
            <p:grpSpPr>
              <a:xfrm>
                <a:off x="6011492" y="-1312038"/>
                <a:ext cx="3792213" cy="877164"/>
                <a:chOff x="5031422" y="-1748997"/>
                <a:chExt cx="3792213" cy="877164"/>
              </a:xfrm>
            </p:grpSpPr>
            <p:sp>
              <p:nvSpPr>
                <p:cNvPr id="34" name="Retângulo 33"/>
                <p:cNvSpPr>
                  <a:spLocks noChangeArrowheads="1"/>
                </p:cNvSpPr>
                <p:nvPr/>
              </p:nvSpPr>
              <p:spPr bwMode="auto">
                <a:xfrm>
                  <a:off x="5382257" y="-1748997"/>
                  <a:ext cx="309054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pt-BR" sz="2500" b="1" dirty="0">
                      <a:latin typeface="Trebuchet MS" pitchFamily="34" charset="0"/>
                    </a:rPr>
                    <a:t>Patrícia Alves</a:t>
                  </a:r>
                  <a:endParaRPr lang="pt-BR" sz="2500" b="1" dirty="0" smtClean="0">
                    <a:latin typeface="Trebuchet MS" pitchFamily="34" charset="0"/>
                  </a:endParaRPr>
                </a:p>
              </p:txBody>
            </p:sp>
            <p:sp>
              <p:nvSpPr>
                <p:cNvPr id="35" name="Retângulo 34"/>
                <p:cNvSpPr>
                  <a:spLocks noChangeArrowheads="1"/>
                </p:cNvSpPr>
                <p:nvPr/>
              </p:nvSpPr>
              <p:spPr bwMode="auto">
                <a:xfrm>
                  <a:off x="5031422" y="-1310415"/>
                  <a:ext cx="379221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500" dirty="0">
                      <a:solidFill>
                        <a:schemeClr val="bg1"/>
                      </a:solidFill>
                      <a:latin typeface="Myriad Pro Cond" pitchFamily="34" charset="0"/>
                    </a:rPr>
                    <a:t>Executive of sales</a:t>
                  </a:r>
                  <a:endParaRPr lang="pt-BR" sz="2500" dirty="0" smtClean="0">
                    <a:solidFill>
                      <a:schemeClr val="bg1"/>
                    </a:solidFill>
                    <a:latin typeface="Myriad Pro Cond" pitchFamily="34" charset="0"/>
                  </a:endParaRPr>
                </a:p>
              </p:txBody>
            </p:sp>
          </p:grpSp>
        </p:grpSp>
        <p:grpSp>
          <p:nvGrpSpPr>
            <p:cNvPr id="37" name="Grupo 36"/>
            <p:cNvGrpSpPr/>
            <p:nvPr/>
          </p:nvGrpSpPr>
          <p:grpSpPr>
            <a:xfrm>
              <a:off x="7777017" y="2103847"/>
              <a:ext cx="3792213" cy="996010"/>
              <a:chOff x="6011492" y="-1371461"/>
              <a:chExt cx="3792213" cy="996010"/>
            </a:xfrm>
          </p:grpSpPr>
          <p:sp>
            <p:nvSpPr>
              <p:cNvPr id="38" name="Retângulo de cantos arredondados 37"/>
              <p:cNvSpPr/>
              <p:nvPr/>
            </p:nvSpPr>
            <p:spPr>
              <a:xfrm>
                <a:off x="6492907" y="-1371461"/>
                <a:ext cx="2829382" cy="996010"/>
              </a:xfrm>
              <a:prstGeom prst="roundRect">
                <a:avLst>
                  <a:gd name="adj" fmla="val 7379"/>
                </a:avLst>
              </a:prstGeom>
              <a:solidFill>
                <a:srgbClr val="86C21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40" name="Grupo 39"/>
              <p:cNvGrpSpPr/>
              <p:nvPr/>
            </p:nvGrpSpPr>
            <p:grpSpPr>
              <a:xfrm>
                <a:off x="6011492" y="-1312038"/>
                <a:ext cx="3792213" cy="877164"/>
                <a:chOff x="5031422" y="-1748997"/>
                <a:chExt cx="3792213" cy="877164"/>
              </a:xfrm>
            </p:grpSpPr>
            <p:sp>
              <p:nvSpPr>
                <p:cNvPr id="41" name="Retângulo 40"/>
                <p:cNvSpPr>
                  <a:spLocks noChangeArrowheads="1"/>
                </p:cNvSpPr>
                <p:nvPr/>
              </p:nvSpPr>
              <p:spPr bwMode="auto">
                <a:xfrm>
                  <a:off x="5382257" y="-1748997"/>
                  <a:ext cx="309054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pt-BR" sz="2500" b="1" dirty="0" err="1">
                      <a:latin typeface="Trebuchet MS" pitchFamily="34" charset="0"/>
                    </a:rPr>
                    <a:t>Egle</a:t>
                  </a:r>
                  <a:r>
                    <a:rPr lang="pt-BR" sz="2500" b="1" dirty="0">
                      <a:latin typeface="Trebuchet MS" pitchFamily="34" charset="0"/>
                    </a:rPr>
                    <a:t> Ribaldo</a:t>
                  </a:r>
                  <a:endParaRPr lang="pt-BR" sz="2500" b="1" dirty="0" smtClean="0">
                    <a:latin typeface="Trebuchet MS" pitchFamily="34" charset="0"/>
                  </a:endParaRPr>
                </a:p>
              </p:txBody>
            </p:sp>
            <p:sp>
              <p:nvSpPr>
                <p:cNvPr id="42" name="Retângulo 41"/>
                <p:cNvSpPr>
                  <a:spLocks noChangeArrowheads="1"/>
                </p:cNvSpPr>
                <p:nvPr/>
              </p:nvSpPr>
              <p:spPr bwMode="auto">
                <a:xfrm>
                  <a:off x="5031422" y="-1310415"/>
                  <a:ext cx="379221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500" dirty="0">
                      <a:solidFill>
                        <a:schemeClr val="bg1"/>
                      </a:solidFill>
                      <a:latin typeface="Myriad Pro Cond" pitchFamily="34" charset="0"/>
                    </a:rPr>
                    <a:t>Executive of sales</a:t>
                  </a:r>
                  <a:endParaRPr lang="pt-BR" sz="2500" dirty="0" smtClean="0">
                    <a:solidFill>
                      <a:schemeClr val="bg1"/>
                    </a:solidFill>
                    <a:latin typeface="Myriad Pro Cond" pitchFamily="34" charset="0"/>
                  </a:endParaRPr>
                </a:p>
              </p:txBody>
            </p:sp>
          </p:grpSp>
        </p:grpSp>
      </p:grpSp>
      <p:grpSp>
        <p:nvGrpSpPr>
          <p:cNvPr id="54" name="Grupo 53"/>
          <p:cNvGrpSpPr/>
          <p:nvPr/>
        </p:nvGrpSpPr>
        <p:grpSpPr>
          <a:xfrm>
            <a:off x="3954894" y="4901628"/>
            <a:ext cx="7512736" cy="996010"/>
            <a:chOff x="4056494" y="2103847"/>
            <a:chExt cx="7512736" cy="996010"/>
          </a:xfrm>
        </p:grpSpPr>
        <p:grpSp>
          <p:nvGrpSpPr>
            <p:cNvPr id="55" name="Grupo 54"/>
            <p:cNvGrpSpPr/>
            <p:nvPr/>
          </p:nvGrpSpPr>
          <p:grpSpPr>
            <a:xfrm>
              <a:off x="4056494" y="2103847"/>
              <a:ext cx="3792213" cy="996010"/>
              <a:chOff x="6011492" y="-1371461"/>
              <a:chExt cx="3792213" cy="996010"/>
            </a:xfrm>
          </p:grpSpPr>
          <p:sp>
            <p:nvSpPr>
              <p:cNvPr id="61" name="Retângulo de cantos arredondados 60"/>
              <p:cNvSpPr/>
              <p:nvPr/>
            </p:nvSpPr>
            <p:spPr>
              <a:xfrm>
                <a:off x="6492907" y="-1371461"/>
                <a:ext cx="2829382" cy="996010"/>
              </a:xfrm>
              <a:prstGeom prst="roundRect">
                <a:avLst>
                  <a:gd name="adj" fmla="val 7379"/>
                </a:avLst>
              </a:prstGeom>
              <a:solidFill>
                <a:srgbClr val="86C21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62" name="Grupo 61"/>
              <p:cNvGrpSpPr/>
              <p:nvPr/>
            </p:nvGrpSpPr>
            <p:grpSpPr>
              <a:xfrm>
                <a:off x="6011492" y="-1312038"/>
                <a:ext cx="3792213" cy="877164"/>
                <a:chOff x="5031422" y="-1748997"/>
                <a:chExt cx="3792213" cy="877164"/>
              </a:xfrm>
            </p:grpSpPr>
            <p:sp>
              <p:nvSpPr>
                <p:cNvPr id="63" name="Retângulo 62"/>
                <p:cNvSpPr>
                  <a:spLocks noChangeArrowheads="1"/>
                </p:cNvSpPr>
                <p:nvPr/>
              </p:nvSpPr>
              <p:spPr bwMode="auto">
                <a:xfrm>
                  <a:off x="5382257" y="-1748997"/>
                  <a:ext cx="309054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pt-BR" sz="2500" b="1" dirty="0">
                      <a:latin typeface="Trebuchet MS" pitchFamily="34" charset="0"/>
                    </a:rPr>
                    <a:t>Fabiane </a:t>
                  </a:r>
                  <a:r>
                    <a:rPr lang="pt-BR" sz="2500" b="1" dirty="0" err="1">
                      <a:latin typeface="Trebuchet MS" pitchFamily="34" charset="0"/>
                    </a:rPr>
                    <a:t>Lica</a:t>
                  </a:r>
                  <a:endParaRPr lang="pt-BR" sz="2500" b="1" dirty="0" smtClean="0">
                    <a:latin typeface="Trebuchet MS" pitchFamily="34" charset="0"/>
                  </a:endParaRPr>
                </a:p>
              </p:txBody>
            </p:sp>
            <p:sp>
              <p:nvSpPr>
                <p:cNvPr id="64" name="Retângulo 63"/>
                <p:cNvSpPr>
                  <a:spLocks noChangeArrowheads="1"/>
                </p:cNvSpPr>
                <p:nvPr/>
              </p:nvSpPr>
              <p:spPr bwMode="auto">
                <a:xfrm>
                  <a:off x="5031422" y="-1310415"/>
                  <a:ext cx="379221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500" dirty="0">
                      <a:solidFill>
                        <a:schemeClr val="bg1"/>
                      </a:solidFill>
                      <a:latin typeface="Myriad Pro Cond" pitchFamily="34" charset="0"/>
                    </a:rPr>
                    <a:t>After sales</a:t>
                  </a:r>
                  <a:endParaRPr lang="pt-BR" sz="2500" dirty="0" smtClean="0">
                    <a:solidFill>
                      <a:schemeClr val="bg1"/>
                    </a:solidFill>
                    <a:latin typeface="Myriad Pro Cond" pitchFamily="34" charset="0"/>
                  </a:endParaRPr>
                </a:p>
              </p:txBody>
            </p:sp>
          </p:grpSp>
        </p:grpSp>
        <p:grpSp>
          <p:nvGrpSpPr>
            <p:cNvPr id="56" name="Grupo 55"/>
            <p:cNvGrpSpPr/>
            <p:nvPr/>
          </p:nvGrpSpPr>
          <p:grpSpPr>
            <a:xfrm>
              <a:off x="7777017" y="2103847"/>
              <a:ext cx="3792213" cy="996010"/>
              <a:chOff x="6011492" y="-1371461"/>
              <a:chExt cx="3792213" cy="996010"/>
            </a:xfrm>
          </p:grpSpPr>
          <p:sp>
            <p:nvSpPr>
              <p:cNvPr id="57" name="Retângulo de cantos arredondados 56"/>
              <p:cNvSpPr/>
              <p:nvPr/>
            </p:nvSpPr>
            <p:spPr>
              <a:xfrm>
                <a:off x="6492907" y="-1371461"/>
                <a:ext cx="2829382" cy="996010"/>
              </a:xfrm>
              <a:prstGeom prst="roundRect">
                <a:avLst>
                  <a:gd name="adj" fmla="val 7379"/>
                </a:avLst>
              </a:prstGeom>
              <a:solidFill>
                <a:srgbClr val="86C212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58" name="Grupo 57"/>
              <p:cNvGrpSpPr/>
              <p:nvPr/>
            </p:nvGrpSpPr>
            <p:grpSpPr>
              <a:xfrm>
                <a:off x="6011492" y="-1312038"/>
                <a:ext cx="3792213" cy="877164"/>
                <a:chOff x="5031422" y="-1748997"/>
                <a:chExt cx="3792213" cy="877164"/>
              </a:xfrm>
            </p:grpSpPr>
            <p:sp>
              <p:nvSpPr>
                <p:cNvPr id="59" name="Retângulo 58"/>
                <p:cNvSpPr>
                  <a:spLocks noChangeArrowheads="1"/>
                </p:cNvSpPr>
                <p:nvPr/>
              </p:nvSpPr>
              <p:spPr bwMode="auto">
                <a:xfrm>
                  <a:off x="5382257" y="-1748997"/>
                  <a:ext cx="309054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pt-BR" sz="2500" b="1" dirty="0" smtClean="0">
                      <a:latin typeface="Trebuchet MS" pitchFamily="34" charset="0"/>
                    </a:rPr>
                    <a:t>Daniel </a:t>
                  </a:r>
                  <a:r>
                    <a:rPr lang="pt-BR" sz="2500" b="1" dirty="0" err="1" smtClean="0">
                      <a:latin typeface="Trebuchet MS" pitchFamily="34" charset="0"/>
                    </a:rPr>
                    <a:t>Tosatti</a:t>
                  </a:r>
                  <a:endParaRPr lang="pt-BR" sz="2500" b="1" dirty="0" smtClean="0">
                    <a:latin typeface="Trebuchet MS" pitchFamily="34" charset="0"/>
                  </a:endParaRPr>
                </a:p>
              </p:txBody>
            </p:sp>
            <p:sp>
              <p:nvSpPr>
                <p:cNvPr id="60" name="Retângulo 59"/>
                <p:cNvSpPr>
                  <a:spLocks noChangeArrowheads="1"/>
                </p:cNvSpPr>
                <p:nvPr/>
              </p:nvSpPr>
              <p:spPr bwMode="auto">
                <a:xfrm>
                  <a:off x="5031422" y="-1310415"/>
                  <a:ext cx="3792213" cy="4385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500" dirty="0">
                      <a:solidFill>
                        <a:schemeClr val="bg1"/>
                      </a:solidFill>
                      <a:latin typeface="Myriad Pro Cond" pitchFamily="34" charset="0"/>
                    </a:rPr>
                    <a:t>Web Designer</a:t>
                  </a:r>
                  <a:endParaRPr lang="pt-BR" sz="2500" dirty="0" smtClean="0">
                    <a:solidFill>
                      <a:schemeClr val="bg1"/>
                    </a:solidFill>
                    <a:latin typeface="Myriad Pro Cond" pitchFamily="34" charset="0"/>
                  </a:endParaRPr>
                </a:p>
              </p:txBody>
            </p:sp>
          </p:grpSp>
        </p:grpSp>
      </p:grpSp>
      <p:grpSp>
        <p:nvGrpSpPr>
          <p:cNvPr id="17" name="Grupo 16"/>
          <p:cNvGrpSpPr/>
          <p:nvPr/>
        </p:nvGrpSpPr>
        <p:grpSpPr>
          <a:xfrm>
            <a:off x="5812262" y="1897345"/>
            <a:ext cx="3798000" cy="787490"/>
            <a:chOff x="5812262" y="1897345"/>
            <a:chExt cx="3798000" cy="787490"/>
          </a:xfrm>
        </p:grpSpPr>
        <p:grpSp>
          <p:nvGrpSpPr>
            <p:cNvPr id="16" name="Grupo 15"/>
            <p:cNvGrpSpPr/>
            <p:nvPr/>
          </p:nvGrpSpPr>
          <p:grpSpPr>
            <a:xfrm>
              <a:off x="5812262" y="2272040"/>
              <a:ext cx="3798000" cy="412795"/>
              <a:chOff x="5812262" y="2272040"/>
              <a:chExt cx="3798000" cy="412795"/>
            </a:xfrm>
          </p:grpSpPr>
          <p:cxnSp>
            <p:nvCxnSpPr>
              <p:cNvPr id="10" name="Conector reto 9"/>
              <p:cNvCxnSpPr/>
              <p:nvPr/>
            </p:nvCxnSpPr>
            <p:spPr>
              <a:xfrm flipH="1">
                <a:off x="5812262" y="2290775"/>
                <a:ext cx="379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Conector reto 69"/>
              <p:cNvCxnSpPr/>
              <p:nvPr/>
            </p:nvCxnSpPr>
            <p:spPr>
              <a:xfrm>
                <a:off x="5812262" y="2272040"/>
                <a:ext cx="0" cy="41279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Conector reto 71"/>
              <p:cNvCxnSpPr/>
              <p:nvPr/>
            </p:nvCxnSpPr>
            <p:spPr>
              <a:xfrm>
                <a:off x="9610262" y="2272040"/>
                <a:ext cx="0" cy="41279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Conector reto 72"/>
            <p:cNvCxnSpPr/>
            <p:nvPr/>
          </p:nvCxnSpPr>
          <p:spPr>
            <a:xfrm>
              <a:off x="7711262" y="1897345"/>
              <a:ext cx="0" cy="412795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upo 14"/>
          <p:cNvGrpSpPr/>
          <p:nvPr/>
        </p:nvGrpSpPr>
        <p:grpSpPr>
          <a:xfrm>
            <a:off x="5812262" y="4486827"/>
            <a:ext cx="3798000" cy="412795"/>
            <a:chOff x="5964662" y="2426180"/>
            <a:chExt cx="3798000" cy="412795"/>
          </a:xfrm>
        </p:grpSpPr>
        <p:cxnSp>
          <p:nvCxnSpPr>
            <p:cNvPr id="77" name="Conector reto 76"/>
            <p:cNvCxnSpPr/>
            <p:nvPr/>
          </p:nvCxnSpPr>
          <p:spPr>
            <a:xfrm flipH="1">
              <a:off x="5964662" y="2443175"/>
              <a:ext cx="379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ector reto 77"/>
            <p:cNvCxnSpPr/>
            <p:nvPr/>
          </p:nvCxnSpPr>
          <p:spPr>
            <a:xfrm>
              <a:off x="5964662" y="2426180"/>
              <a:ext cx="0" cy="412795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ector reto 78"/>
            <p:cNvCxnSpPr/>
            <p:nvPr/>
          </p:nvCxnSpPr>
          <p:spPr>
            <a:xfrm>
              <a:off x="9762662" y="2426180"/>
              <a:ext cx="0" cy="412795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upo 82"/>
          <p:cNvGrpSpPr/>
          <p:nvPr/>
        </p:nvGrpSpPr>
        <p:grpSpPr>
          <a:xfrm flipV="1">
            <a:off x="5815156" y="3685619"/>
            <a:ext cx="3838335" cy="808553"/>
            <a:chOff x="5812262" y="1884778"/>
            <a:chExt cx="3798000" cy="800057"/>
          </a:xfrm>
        </p:grpSpPr>
        <p:grpSp>
          <p:nvGrpSpPr>
            <p:cNvPr id="84" name="Grupo 83"/>
            <p:cNvGrpSpPr/>
            <p:nvPr/>
          </p:nvGrpSpPr>
          <p:grpSpPr>
            <a:xfrm>
              <a:off x="5812262" y="2272040"/>
              <a:ext cx="3798000" cy="412795"/>
              <a:chOff x="5812262" y="2272040"/>
              <a:chExt cx="3798000" cy="412795"/>
            </a:xfrm>
          </p:grpSpPr>
          <p:cxnSp>
            <p:nvCxnSpPr>
              <p:cNvPr id="86" name="Conector reto 85"/>
              <p:cNvCxnSpPr/>
              <p:nvPr/>
            </p:nvCxnSpPr>
            <p:spPr>
              <a:xfrm flipH="1">
                <a:off x="5812262" y="2290775"/>
                <a:ext cx="3798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Conector reto 86"/>
              <p:cNvCxnSpPr/>
              <p:nvPr/>
            </p:nvCxnSpPr>
            <p:spPr>
              <a:xfrm>
                <a:off x="5812262" y="2272040"/>
                <a:ext cx="0" cy="41279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Conector reto 87"/>
              <p:cNvCxnSpPr/>
              <p:nvPr/>
            </p:nvCxnSpPr>
            <p:spPr>
              <a:xfrm>
                <a:off x="9610262" y="2272040"/>
                <a:ext cx="0" cy="41279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ector reto 84"/>
            <p:cNvCxnSpPr/>
            <p:nvPr/>
          </p:nvCxnSpPr>
          <p:spPr>
            <a:xfrm>
              <a:off x="7711262" y="1884778"/>
              <a:ext cx="0" cy="412795"/>
            </a:xfrm>
            <a:prstGeom prst="line">
              <a:avLst/>
            </a:prstGeom>
            <a:ln w="38100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upo 17"/>
          <p:cNvGrpSpPr/>
          <p:nvPr/>
        </p:nvGrpSpPr>
        <p:grpSpPr>
          <a:xfrm>
            <a:off x="1044486" y="3652515"/>
            <a:ext cx="3154780" cy="3363314"/>
            <a:chOff x="-2180793" y="1126227"/>
            <a:chExt cx="6172200" cy="6580188"/>
          </a:xfrm>
        </p:grpSpPr>
        <p:pic>
          <p:nvPicPr>
            <p:cNvPr id="89" name="Picture 27" descr="S21_nica_10"/>
            <p:cNvPicPr>
              <a:picLocks noChangeAspect="1" noChangeArrowheads="1"/>
            </p:cNvPicPr>
            <p:nvPr/>
          </p:nvPicPr>
          <p:blipFill>
            <a:blip r:embed="rId12" cstate="print"/>
            <a:srcRect l="47231"/>
            <a:stretch>
              <a:fillRect/>
            </a:stretch>
          </p:blipFill>
          <p:spPr bwMode="auto">
            <a:xfrm>
              <a:off x="-2180793" y="1126227"/>
              <a:ext cx="6172200" cy="6580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0" name="Imagem 89" descr="S21_nica_4.png"/>
            <p:cNvPicPr>
              <a:picLocks noChangeAspect="1"/>
            </p:cNvPicPr>
            <p:nvPr/>
          </p:nvPicPr>
          <p:blipFill>
            <a:blip r:embed="rId13" cstate="print"/>
            <a:srcRect l="69836" t="38702" r="26613" b="54984"/>
            <a:stretch>
              <a:fillRect/>
            </a:stretch>
          </p:blipFill>
          <p:spPr bwMode="auto">
            <a:xfrm>
              <a:off x="506845" y="3035990"/>
              <a:ext cx="41592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Imagem 90" descr="S21_nica_4.png"/>
            <p:cNvPicPr>
              <a:picLocks noChangeAspect="1"/>
            </p:cNvPicPr>
            <p:nvPr/>
          </p:nvPicPr>
          <p:blipFill>
            <a:blip r:embed="rId13" cstate="print"/>
            <a:srcRect l="69836" t="38702" r="26613" b="54984"/>
            <a:stretch>
              <a:fillRect/>
            </a:stretch>
          </p:blipFill>
          <p:spPr bwMode="auto">
            <a:xfrm>
              <a:off x="1789545" y="3035990"/>
              <a:ext cx="415925" cy="41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077" name="Picture 5" descr="H:\Criacao\Clientes\Click Jogos\9802 - Comercial\PNG\S01_v2_vitor_3.png"/>
          <p:cNvPicPr>
            <a:picLocks noChangeAspect="1" noChangeArrowheads="1"/>
          </p:cNvPicPr>
          <p:nvPr/>
        </p:nvPicPr>
        <p:blipFill>
          <a:blip r:embed="rId14" cstate="print"/>
          <a:srcRect l="31539" t="8446" r="38936" b="7353"/>
          <a:stretch>
            <a:fillRect/>
          </a:stretch>
        </p:blipFill>
        <p:spPr bwMode="auto">
          <a:xfrm flipH="1">
            <a:off x="-117911" y="2840534"/>
            <a:ext cx="3313880" cy="53160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07932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33</Words>
  <Application>Microsoft Office PowerPoint</Application>
  <PresentationFormat>Personalizar</PresentationFormat>
  <Paragraphs>15</Paragraphs>
  <Slides>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3_Tema do Office</vt:lpstr>
      <vt:lpstr>4_Tema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JOGOS</dc:title>
  <dc:creator>cbranquinho</dc:creator>
  <cp:lastModifiedBy>Tosatti</cp:lastModifiedBy>
  <cp:revision>117</cp:revision>
  <dcterms:created xsi:type="dcterms:W3CDTF">2012-02-29T12:18:29Z</dcterms:created>
  <dcterms:modified xsi:type="dcterms:W3CDTF">2012-08-08T19:41:31Z</dcterms:modified>
</cp:coreProperties>
</file>