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9EB5-6D58-4B05-A6AA-89EE63DFF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F68E6-86FC-4A79-88C9-B7831A4D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4B446-E92F-4F31-AABF-61C9F313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4A9E-AAE6-4C50-8CB6-A168DD3C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14CF-7954-4152-80CF-A40D68D2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71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49A-EEE8-40D4-9347-2E193CA4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A11F9-57D6-46DA-98C3-1C3F9D8D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69E8F-1903-42D0-AD26-53A41BBC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1714-11AE-450D-959A-F3B8B58C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E21E-EA7E-4149-87E4-2B075739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00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61C0D-3CD8-480F-9F67-D51109E4C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FEBA2-05A8-4ADE-9B84-3C642A7CF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0B59-449C-4EA1-BB73-BD808CD1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161A-4F17-4808-8BB0-D7B663EC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7A78-64E0-4072-AD31-0FAEB368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87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B13B-BFA2-4F0E-876F-D1E69082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335F-C0A1-426F-9EF8-BED84DE9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84E9-0FFC-4EE4-9E06-EF160798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27B8-595C-4E2E-8B7E-F4AADF62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1B8-8CF0-4010-BFF1-523BAC09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01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7F99-BE76-4E12-BF44-9B543F41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5A1B8-FEFB-4073-8567-A7C6FE6F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87CA-8192-4349-A519-EA7D3138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4E42-864D-4794-B2CE-BDEE23F0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712C8-E3C9-4A2D-B18C-A21A29BF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20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BE69-A764-4DE3-B6DB-228D8044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F061-54B7-4816-BF60-0A737B39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E1AC6-10DA-4072-8DED-23123953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0456E-1C69-4127-AB7B-C244A4EF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CF21-742A-4F1D-92A1-257E4DD8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629C3-23E6-4A8A-8229-3AB7272E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74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8968-24B5-4670-AD2E-48F3DD86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8989C-45C3-4ACD-B861-7C3DEBDF9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9D5E3-B28C-4FB4-A467-B2E9066B4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32F04-2CF2-42A2-9333-539BE8DC7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D9B32-5386-4389-86ED-7C70C47F5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AE9E7-8F88-4ADE-ABC3-9C601478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4C34C-88C0-40CB-BECC-2F70260E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89DE8-4A48-44C3-9FBB-108FC81F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7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7DA7-17B6-4E18-9806-5F95DE5A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2C217-8F08-4EF8-A9DA-2B0E19B3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BA856-86E3-4DF7-9093-46B05979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66635-9557-46D8-ABBC-C262EE6C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62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D9181-4513-4BC5-B7BA-C467EC6A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1825E-77A7-4AA9-80B9-4109B432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B4D0-7E26-4004-9127-42E820F7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6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14A5-BAA8-458E-9611-476FB452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655C-1707-4981-99CE-93021800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82706-E8BD-4904-A74C-4CB7E050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3FB8-7803-4F2B-B8F8-6B41061C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57178-F668-4C94-A9D4-CB5FC6C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A19ED-D731-43E1-A253-B0324587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1986-B65C-434D-A742-336A11F7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283A5-6548-435C-BCF2-5886639C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D8BE-B23D-4C3A-A348-33E8C281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86A80-C73C-4233-8B7D-6ACA851B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3BAC-EFD8-4D2D-A49F-E96EC0DC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3BBDC-2F69-464D-A0EC-3F36F6A2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3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74FB1-0F6E-474A-B247-82A44FF8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578FB-2CB4-4138-93FE-6C011FCC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A15A-FD0F-4368-8404-5335CE42C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778C-F06E-4209-9627-DFCD2721E246}" type="datetimeFigureOut">
              <a:rPr lang="pt-BR" smtClean="0"/>
              <a:t>13/07/2020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F694-B3B3-4C9E-B830-58F77D38C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6942-A12B-47B4-9743-9B5021066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616C-25D6-4224-8766-A2311DCD08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72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sitting, room, night&#10;&#10;Description automatically generated">
            <a:extLst>
              <a:ext uri="{FF2B5EF4-FFF2-40B4-BE49-F238E27FC236}">
                <a16:creationId xmlns:a16="http://schemas.microsoft.com/office/drawing/2014/main" id="{BA6D65C1-B848-4E27-8256-2DF3173B7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0" t="15658" r="36574" b="55963"/>
          <a:stretch/>
        </p:blipFill>
        <p:spPr>
          <a:xfrm>
            <a:off x="1219683" y="0"/>
            <a:ext cx="9752634" cy="68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6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sitting, room, night&#10;&#10;Description automatically generated">
            <a:extLst>
              <a:ext uri="{FF2B5EF4-FFF2-40B4-BE49-F238E27FC236}">
                <a16:creationId xmlns:a16="http://schemas.microsoft.com/office/drawing/2014/main" id="{BA6D65C1-B848-4E27-8256-2DF3173B7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5" t="25588" r="45610" b="64898"/>
          <a:stretch/>
        </p:blipFill>
        <p:spPr>
          <a:xfrm>
            <a:off x="990044" y="0"/>
            <a:ext cx="10211912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57671A-5A2A-4385-8A0F-C75FEF8BA23F}"/>
              </a:ext>
            </a:extLst>
          </p:cNvPr>
          <p:cNvCxnSpPr>
            <a:cxnSpLocks/>
          </p:cNvCxnSpPr>
          <p:nvPr/>
        </p:nvCxnSpPr>
        <p:spPr>
          <a:xfrm>
            <a:off x="5705648" y="2479122"/>
            <a:ext cx="776091" cy="61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0F40B6-AB52-42F0-AF9A-404A5729757A}"/>
              </a:ext>
            </a:extLst>
          </p:cNvPr>
          <p:cNvCxnSpPr>
            <a:cxnSpLocks/>
          </p:cNvCxnSpPr>
          <p:nvPr/>
        </p:nvCxnSpPr>
        <p:spPr>
          <a:xfrm rot="-1080000">
            <a:off x="6262074" y="2391024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7B9188-2E34-4ACB-BEAA-F6C7372593BD}"/>
              </a:ext>
            </a:extLst>
          </p:cNvPr>
          <p:cNvCxnSpPr>
            <a:cxnSpLocks/>
          </p:cNvCxnSpPr>
          <p:nvPr/>
        </p:nvCxnSpPr>
        <p:spPr>
          <a:xfrm rot="-1020000" flipH="1">
            <a:off x="3947674" y="2741971"/>
            <a:ext cx="1800000" cy="1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4C5D94-D31A-4338-B49B-4802BD19A8CB}"/>
              </a:ext>
            </a:extLst>
          </p:cNvPr>
          <p:cNvCxnSpPr>
            <a:cxnSpLocks/>
          </p:cNvCxnSpPr>
          <p:nvPr/>
        </p:nvCxnSpPr>
        <p:spPr>
          <a:xfrm rot="-1020000" flipH="1">
            <a:off x="3845214" y="3589002"/>
            <a:ext cx="2160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A5446F-96EC-428F-B30A-61D19BA99553}"/>
              </a:ext>
            </a:extLst>
          </p:cNvPr>
          <p:cNvCxnSpPr>
            <a:cxnSpLocks/>
          </p:cNvCxnSpPr>
          <p:nvPr/>
        </p:nvCxnSpPr>
        <p:spPr>
          <a:xfrm rot="-1020000" flipH="1">
            <a:off x="5668237" y="2203176"/>
            <a:ext cx="1800000" cy="1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564FDD-7CB9-4696-BAC8-25A5367972A9}"/>
              </a:ext>
            </a:extLst>
          </p:cNvPr>
          <p:cNvCxnSpPr>
            <a:cxnSpLocks/>
          </p:cNvCxnSpPr>
          <p:nvPr/>
        </p:nvCxnSpPr>
        <p:spPr>
          <a:xfrm rot="-1020000" flipH="1">
            <a:off x="5910834" y="2957479"/>
            <a:ext cx="2160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1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Goulart</dc:creator>
  <cp:lastModifiedBy>Alexandre Goulart</cp:lastModifiedBy>
  <cp:revision>2</cp:revision>
  <dcterms:created xsi:type="dcterms:W3CDTF">2020-07-13T19:40:15Z</dcterms:created>
  <dcterms:modified xsi:type="dcterms:W3CDTF">2020-07-13T19:53:40Z</dcterms:modified>
</cp:coreProperties>
</file>