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9139f5d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89139f5d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89139f5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89139f5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89139f5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89139f5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89139f5d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89139f5d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89139f5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89139f5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899bc6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899bc6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89139f5d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89139f5d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 Colony Optimization of the Traveling Salesman Problem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Alexandre Clavel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n points in space, find the shortest path going through each point exactly once, and returning to the initial 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888810"/>
            <a:ext cx="4184100" cy="3898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Trivial Solution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problem can be </a:t>
            </a:r>
            <a:r>
              <a:rPr lang="en"/>
              <a:t>brute forced</a:t>
            </a:r>
            <a:r>
              <a:rPr lang="en"/>
              <a:t> by searching every permutation of paths between 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this implementation has a time complexity of O((n-1)!)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16700"/>
            <a:ext cx="4267200" cy="193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826" y="458025"/>
            <a:ext cx="2445897" cy="23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 Colony Optimization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m ants, starting at random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ant will find a valid path based on closest points, and a pheromone trail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Ants will then retrace their steps, depositing pheromones.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Shorter path = more pheromones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Pheromones will then evaporate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Repeat for i iterations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Eventually, the ants will find a path that is close to optimal, but has no guarantee to be the best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Runs in O(n*m*i)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775" y="306974"/>
            <a:ext cx="3641776" cy="13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 C</a:t>
            </a:r>
            <a:r>
              <a:rPr lang="en"/>
              <a:t>olony</a:t>
            </a:r>
            <a:r>
              <a:rPr lang="en"/>
              <a:t> Optimization Parameters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ants: Number of ants to simulate every iteration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Pheromone intensity: Factor influencing how much pheromone is placed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Distance Power: Scaling factor making close points more desirable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Pheromone Power: Scaling factor making high pheromone paths more desirable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Dissipation: Proportion of laid </a:t>
            </a:r>
            <a:r>
              <a:rPr lang="en"/>
              <a:t>down</a:t>
            </a:r>
            <a:r>
              <a:rPr lang="en"/>
              <a:t> pheromones that evaporate every iteration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Specifics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Desirability = pow(distances, distance_power) 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pow(pheromones, pheromones_power)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Pheromone decay: Pheromones *= (1-dissipation)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Pheromone over path += pheromone intensity / distance of path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issues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amount of parameters can cause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Parameters must be tuned for each individual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guarantee</a:t>
            </a:r>
            <a:r>
              <a:rPr lang="en"/>
              <a:t> of best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Algorithm can get ‘Stuck’ in close to good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Changing parameters requires a full restart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