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ee8509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ee8509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ee85096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ee85096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ee85096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ee85096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ee85096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ee85096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ee85096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ee85096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ee85096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9ee85096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ee85096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ee85096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Exponentiation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tech startup has decided to create a new, better compiler for C++.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compiling C++ code, the startup wants to minimize the number of operations to raise a number to a power.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Currently, they have a solution that works well, but investors want the compiler to be optimal.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 programmers, being programmers, want to avoid implementing the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in order to show that their current solution is good enough, they need to know the minimum number of multiplications to raise n to a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04825" y="173450"/>
            <a:ext cx="3403200" cy="47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want to calculate n^15, they can easily do it with 14 multiplications: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n^15 = n * n * n * n * n * n * n * n * n * n * n * n * n * n *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their current binary solution, they can do it it in 6 multiplications: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n^2 = n *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n^4 = n^2 * n^2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n^8 = n^4 * n^4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n^12 = n^8 * n^4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n^14 = n^12 * n^4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n^15 = n^14 * n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40550" y="173450"/>
            <a:ext cx="34032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they can optimally do it in 5 multiplications: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n^2 = n *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n^3 = n^2 *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n^6 = n^3 * n^3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n^12 = n^6 * n^6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n^15 = n^12 * n^3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=====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input consists of a single integer 2 &lt;= n &lt;= 8192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n^p is </a:t>
            </a:r>
            <a:r>
              <a:rPr lang="en"/>
              <a:t>guaranteed</a:t>
            </a:r>
            <a:r>
              <a:rPr lang="en"/>
              <a:t> to be possible to calculate in at most 13 multiplications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======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a single integer, the minimum number of multiplications required to calculate n^p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Chains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store the powers for the exponentiation in an array, called an addition chain.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 Chains are strictly increasing, and can be expanded by adding any 2 terms in the 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all elements in the chain use the immediately </a:t>
            </a:r>
            <a:r>
              <a:rPr lang="en"/>
              <a:t>preceding</a:t>
            </a:r>
            <a:r>
              <a:rPr lang="en"/>
              <a:t> number, it is called a </a:t>
            </a:r>
            <a:r>
              <a:rPr b="1" lang="en"/>
              <a:t>Hansen Chain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Hansen Chain exists for a number, that number is called a </a:t>
            </a:r>
            <a:r>
              <a:rPr b="1" lang="en"/>
              <a:t>Hansen Number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Therefore, if p is a hansen number, the next step in the chain becomes O(n) rather than 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how do we find Hansen numbers? We don’t. (It’s unbelievably hard)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Luckily, all numbers n &lt;= 5,784,688 are Hansen numbers</a:t>
            </a:r>
            <a:endParaRPr b="1"/>
          </a:p>
        </p:txBody>
      </p:sp>
      <p:sp>
        <p:nvSpPr>
          <p:cNvPr id="160" name="Google Shape;160;p17"/>
          <p:cNvSpPr txBox="1"/>
          <p:nvPr/>
        </p:nvSpPr>
        <p:spPr>
          <a:xfrm>
            <a:off x="7404900" y="1567550"/>
            <a:ext cx="17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(1, 2, 3, 6, 12, 15)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an upper bound from the binary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Upper bound = length of p in binary + number of ones in the binary form of p - 2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run a depth first search with iterative deepening to attempt to find a better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 algorithm: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Iterate through elements e in the chain, back to front: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If e + max = p, return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If we have enough depth to add an element and e + max &lt; 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Add p to the chain, and continue searching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If we don’t find p, return False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Complexity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final chain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Runtime: O(n!)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Worst case, we need to check almost all permutations of n length chains, each of which is of O(n) * O(n-1)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We only have one chain, which we </a:t>
            </a:r>
            <a:r>
              <a:rPr lang="en"/>
              <a:t>continuously</a:t>
            </a:r>
            <a:r>
              <a:rPr lang="en"/>
              <a:t> push and pop while searching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