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5"/>
  </p:notesMasterIdLst>
  <p:sldIdLst>
    <p:sldId id="260" r:id="rId5"/>
    <p:sldId id="277" r:id="rId6"/>
    <p:sldId id="263" r:id="rId7"/>
    <p:sldId id="264" r:id="rId8"/>
    <p:sldId id="265" r:id="rId9"/>
    <p:sldId id="266" r:id="rId10"/>
    <p:sldId id="301" r:id="rId11"/>
    <p:sldId id="288" r:id="rId12"/>
    <p:sldId id="289" r:id="rId13"/>
    <p:sldId id="285" r:id="rId14"/>
    <p:sldId id="294" r:id="rId15"/>
    <p:sldId id="293" r:id="rId16"/>
    <p:sldId id="302" r:id="rId17"/>
    <p:sldId id="298" r:id="rId18"/>
    <p:sldId id="299" r:id="rId19"/>
    <p:sldId id="295" r:id="rId20"/>
    <p:sldId id="303" r:id="rId21"/>
    <p:sldId id="304" r:id="rId22"/>
    <p:sldId id="275" r:id="rId23"/>
    <p:sldId id="290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78222-0ECE-19BF-0D06-55146FE4B128}" v="346" dt="2023-04-18T14:00:35.650"/>
    <p1510:client id="{59FC8BF6-E761-4394-81BE-DA2CF32DA88D}" v="6" dt="2023-06-06T15:15:58.654"/>
    <p1510:client id="{723D2B0D-65D2-2A9F-7F72-0633A509818F}" v="601" dt="2023-04-25T20:47:31.791"/>
    <p1510:client id="{7307585D-FABB-64DD-9BC2-81E1E74D92FD}" v="656" dt="2023-07-19T13:52:29.483"/>
    <p1510:client id="{7FE32721-0804-C5F7-FEF2-A5F0F23050AC}" v="1" dt="2023-06-06T12:54:58.079"/>
    <p1510:client id="{A06ECE8B-86E6-3705-4237-CE3C8DA3454B}" v="6" dt="2023-09-21T03:30:28.837"/>
    <p1510:client id="{A0776EAE-42AB-4C65-BC08-939AF109E4B0}" v="92" dt="2023-07-19T04:50:09.914"/>
    <p1510:client id="{A37FAD93-91EA-4162-3A07-C7FF376E34B4}" v="72" dt="2023-04-25T20:58:39.728"/>
    <p1510:client id="{A85A5485-2782-15ED-ACCE-C09C5F2E0968}" v="3" dt="2023-06-27T21:32:24.556"/>
    <p1510:client id="{CD8C164C-87A1-BB97-066D-0B7815837E4B}" v="25" dt="2023-04-10T20:44:03.814"/>
    <p1510:client id="{D475CCC4-3204-0CD3-50D0-418CF27B6C32}" v="107" dt="2023-05-24T18:43:14.958"/>
    <p1510:client id="{F0B1B5D5-EE38-7455-F6C0-3D9834D2CB28}" v="282" dt="2023-06-06T14:25:43.820"/>
    <p1510:client id="{FCD01219-688B-AFD1-70F8-B45B0DB62BEC}" v="2991" dt="2023-07-19T06:56:25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21" Type="http://schemas.openxmlformats.org/officeDocument/2006/relationships/slide" Target="slides/slide17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6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61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gui.ifsp11@gmail.com" userId="S::urn:spo:guest#gui.ifsp11@gmail.com::" providerId="AD" clId="Web-{A0776EAE-42AB-4C65-BC08-939AF109E4B0}"/>
    <pc:docChg chg="addSld delSld modSld">
      <pc:chgData name="gui.ifsp11@gmail.com" userId="S::urn:spo:guest#gui.ifsp11@gmail.com::" providerId="AD" clId="Web-{A0776EAE-42AB-4C65-BC08-939AF109E4B0}" dt="2023-07-19T04:50:09.914" v="73" actId="20577"/>
      <pc:docMkLst>
        <pc:docMk/>
      </pc:docMkLst>
      <pc:sldChg chg="del">
        <pc:chgData name="gui.ifsp11@gmail.com" userId="S::urn:spo:guest#gui.ifsp11@gmail.com::" providerId="AD" clId="Web-{A0776EAE-42AB-4C65-BC08-939AF109E4B0}" dt="2023-07-19T04:25:30.842" v="0"/>
        <pc:sldMkLst>
          <pc:docMk/>
          <pc:sldMk cId="0" sldId="256"/>
        </pc:sldMkLst>
      </pc:sldChg>
      <pc:sldChg chg="del">
        <pc:chgData name="gui.ifsp11@gmail.com" userId="S::urn:spo:guest#gui.ifsp11@gmail.com::" providerId="AD" clId="Web-{A0776EAE-42AB-4C65-BC08-939AF109E4B0}" dt="2023-07-19T04:25:33.264" v="1"/>
        <pc:sldMkLst>
          <pc:docMk/>
          <pc:sldMk cId="0" sldId="257"/>
        </pc:sldMkLst>
      </pc:sldChg>
      <pc:sldChg chg="del">
        <pc:chgData name="gui.ifsp11@gmail.com" userId="S::urn:spo:guest#gui.ifsp11@gmail.com::" providerId="AD" clId="Web-{A0776EAE-42AB-4C65-BC08-939AF109E4B0}" dt="2023-07-19T04:25:34.811" v="2"/>
        <pc:sldMkLst>
          <pc:docMk/>
          <pc:sldMk cId="0" sldId="258"/>
        </pc:sldMkLst>
      </pc:sldChg>
      <pc:sldChg chg="del">
        <pc:chgData name="gui.ifsp11@gmail.com" userId="S::urn:spo:guest#gui.ifsp11@gmail.com::" providerId="AD" clId="Web-{A0776EAE-42AB-4C65-BC08-939AF109E4B0}" dt="2023-07-19T04:25:35.014" v="3"/>
        <pc:sldMkLst>
          <pc:docMk/>
          <pc:sldMk cId="0" sldId="259"/>
        </pc:sldMkLst>
      </pc:sldChg>
      <pc:sldChg chg="modSp">
        <pc:chgData name="gui.ifsp11@gmail.com" userId="S::urn:spo:guest#gui.ifsp11@gmail.com::" providerId="AD" clId="Web-{A0776EAE-42AB-4C65-BC08-939AF109E4B0}" dt="2023-07-19T04:50:09.914" v="73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A0776EAE-42AB-4C65-BC08-939AF109E4B0}" dt="2023-07-19T04:50:09.914" v="73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gui.ifsp11@gmail.com" userId="S::urn:spo:guest#gui.ifsp11@gmail.com::" providerId="AD" clId="Web-{A0776EAE-42AB-4C65-BC08-939AF109E4B0}" dt="2023-07-19T04:26:23.625" v="29" actId="20577"/>
          <ac:spMkLst>
            <pc:docMk/>
            <pc:sldMk cId="0" sldId="260"/>
            <ac:spMk id="155" creationId="{00000000-0000-0000-0000-000000000000}"/>
          </ac:spMkLst>
        </pc:spChg>
      </pc:sldChg>
      <pc:sldChg chg="del">
        <pc:chgData name="gui.ifsp11@gmail.com" userId="S::urn:spo:guest#gui.ifsp11@gmail.com::" providerId="AD" clId="Web-{A0776EAE-42AB-4C65-BC08-939AF109E4B0}" dt="2023-07-19T04:25:53.640" v="11"/>
        <pc:sldMkLst>
          <pc:docMk/>
          <pc:sldMk cId="0" sldId="262"/>
        </pc:sldMkLst>
      </pc:sldChg>
      <pc:sldChg chg="del">
        <pc:chgData name="gui.ifsp11@gmail.com" userId="S::urn:spo:guest#gui.ifsp11@gmail.com::" providerId="AD" clId="Web-{A0776EAE-42AB-4C65-BC08-939AF109E4B0}" dt="2023-07-19T04:25:52.796" v="10"/>
        <pc:sldMkLst>
          <pc:docMk/>
          <pc:sldMk cId="1393734078" sldId="276"/>
        </pc:sldMkLst>
      </pc:sldChg>
      <pc:sldChg chg="del">
        <pc:chgData name="gui.ifsp11@gmail.com" userId="S::urn:spo:guest#gui.ifsp11@gmail.com::" providerId="AD" clId="Web-{A0776EAE-42AB-4C65-BC08-939AF109E4B0}" dt="2023-07-19T04:25:55.140" v="13"/>
        <pc:sldMkLst>
          <pc:docMk/>
          <pc:sldMk cId="1152829319" sldId="278"/>
        </pc:sldMkLst>
      </pc:sldChg>
      <pc:sldChg chg="del">
        <pc:chgData name="gui.ifsp11@gmail.com" userId="S::urn:spo:guest#gui.ifsp11@gmail.com::" providerId="AD" clId="Web-{A0776EAE-42AB-4C65-BC08-939AF109E4B0}" dt="2023-07-19T04:25:55.515" v="14"/>
        <pc:sldMkLst>
          <pc:docMk/>
          <pc:sldMk cId="2147046171" sldId="279"/>
        </pc:sldMkLst>
      </pc:sldChg>
      <pc:sldChg chg="add del">
        <pc:chgData name="gui.ifsp11@gmail.com" userId="S::urn:spo:guest#gui.ifsp11@gmail.com::" providerId="AD" clId="Web-{A0776EAE-42AB-4C65-BC08-939AF109E4B0}" dt="2023-07-19T04:25:40.108" v="8"/>
        <pc:sldMkLst>
          <pc:docMk/>
          <pc:sldMk cId="2843888819" sldId="280"/>
        </pc:sldMkLst>
      </pc:sldChg>
      <pc:sldChg chg="del">
        <pc:chgData name="gui.ifsp11@gmail.com" userId="S::urn:spo:guest#gui.ifsp11@gmail.com::" providerId="AD" clId="Web-{A0776EAE-42AB-4C65-BC08-939AF109E4B0}" dt="2023-07-19T04:25:57.796" v="15"/>
        <pc:sldMkLst>
          <pc:docMk/>
          <pc:sldMk cId="429695317" sldId="281"/>
        </pc:sldMkLst>
      </pc:sldChg>
      <pc:sldChg chg="del">
        <pc:chgData name="gui.ifsp11@gmail.com" userId="S::urn:spo:guest#gui.ifsp11@gmail.com::" providerId="AD" clId="Web-{A0776EAE-42AB-4C65-BC08-939AF109E4B0}" dt="2023-07-19T04:25:54.390" v="12"/>
        <pc:sldMkLst>
          <pc:docMk/>
          <pc:sldMk cId="497996144" sldId="286"/>
        </pc:sldMkLst>
      </pc:sldChg>
      <pc:sldChg chg="add del">
        <pc:chgData name="gui.ifsp11@gmail.com" userId="S::urn:spo:guest#gui.ifsp11@gmail.com::" providerId="AD" clId="Web-{A0776EAE-42AB-4C65-BC08-939AF109E4B0}" dt="2023-07-19T04:25:46.030" v="9"/>
        <pc:sldMkLst>
          <pc:docMk/>
          <pc:sldMk cId="2565282861" sldId="287"/>
        </pc:sldMkLst>
      </pc:sldChg>
    </pc:docChg>
  </pc:docChgLst>
  <pc:docChgLst>
    <pc:chgData name="gui.ifsp11@gmail.com" userId="S::urn:spo:guest#gui.ifsp11@gmail.com::" providerId="AD" clId="Web-{A06ECE8B-86E6-3705-4237-CE3C8DA3454B}"/>
    <pc:docChg chg="modSld">
      <pc:chgData name="gui.ifsp11@gmail.com" userId="S::urn:spo:guest#gui.ifsp11@gmail.com::" providerId="AD" clId="Web-{A06ECE8B-86E6-3705-4237-CE3C8DA3454B}" dt="2023-09-21T03:30:27.681" v="4" actId="20577"/>
      <pc:docMkLst>
        <pc:docMk/>
      </pc:docMkLst>
      <pc:sldChg chg="modSp">
        <pc:chgData name="gui.ifsp11@gmail.com" userId="S::urn:spo:guest#gui.ifsp11@gmail.com::" providerId="AD" clId="Web-{A06ECE8B-86E6-3705-4237-CE3C8DA3454B}" dt="2023-09-21T03:30:27.681" v="4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A06ECE8B-86E6-3705-4237-CE3C8DA3454B}" dt="2023-09-21T03:30:27.681" v="4" actId="20577"/>
          <ac:spMkLst>
            <pc:docMk/>
            <pc:sldMk cId="0" sldId="260"/>
            <ac:spMk id="155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85A5485-2782-15ED-ACCE-C09C5F2E0968}"/>
    <pc:docChg chg="modSld">
      <pc:chgData name="Leonardo Moreira Ropelato" userId="S::leonardo.ropelato@dio.me::a289a7f8-9c5e-44ce-8a70-4fb6bc72822a" providerId="AD" clId="Web-{A85A5485-2782-15ED-ACCE-C09C5F2E0968}" dt="2023-06-27T21:32:24.119" v="1" actId="20577"/>
      <pc:docMkLst>
        <pc:docMk/>
      </pc:docMkLst>
      <pc:sldChg chg="modSp">
        <pc:chgData name="Leonardo Moreira Ropelato" userId="S::leonardo.ropelato@dio.me::a289a7f8-9c5e-44ce-8a70-4fb6bc72822a" providerId="AD" clId="Web-{A85A5485-2782-15ED-ACCE-C09C5F2E0968}" dt="2023-06-27T21:32:24.119" v="1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85A5485-2782-15ED-ACCE-C09C5F2E0968}" dt="2023-06-27T21:32:24.119" v="1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gui.ifsp11@gmail.com" userId="S::urn:spo:guest#gui.ifsp11@gmail.com::" providerId="AD" clId="Web-{7307585D-FABB-64DD-9BC2-81E1E74D92FD}"/>
    <pc:docChg chg="addSld delSld modSld sldOrd">
      <pc:chgData name="gui.ifsp11@gmail.com" userId="S::urn:spo:guest#gui.ifsp11@gmail.com::" providerId="AD" clId="Web-{7307585D-FABB-64DD-9BC2-81E1E74D92FD}" dt="2023-07-19T13:52:29.483" v="627"/>
      <pc:docMkLst>
        <pc:docMk/>
      </pc:docMkLst>
      <pc:sldChg chg="modSp">
        <pc:chgData name="gui.ifsp11@gmail.com" userId="S::urn:spo:guest#gui.ifsp11@gmail.com::" providerId="AD" clId="Web-{7307585D-FABB-64DD-9BC2-81E1E74D92FD}" dt="2023-07-19T12:50:55.825" v="12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7307585D-FABB-64DD-9BC2-81E1E74D92FD}" dt="2023-07-19T12:50:55.825" v="12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02:22.987" v="119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7307585D-FABB-64DD-9BC2-81E1E74D92FD}" dt="2023-07-19T13:02:22.987" v="119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02:50.066" v="140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7307585D-FABB-64DD-9BC2-81E1E74D92FD}" dt="2023-07-19T13:02:50.066" v="140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02:42.660" v="13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07:04.449" v="292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7307585D-FABB-64DD-9BC2-81E1E74D92FD}" dt="2023-07-19T13:07:04.449" v="292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06:09.369" v="234" actId="20577"/>
          <ac:spMkLst>
            <pc:docMk/>
            <pc:sldMk cId="0" sldId="266"/>
            <ac:spMk id="204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01:11.235" v="67" actId="20577"/>
        <pc:sldMkLst>
          <pc:docMk/>
          <pc:sldMk cId="2315204132" sldId="277"/>
        </pc:sldMkLst>
        <pc:spChg chg="mod">
          <ac:chgData name="gui.ifsp11@gmail.com" userId="S::urn:spo:guest#gui.ifsp11@gmail.com::" providerId="AD" clId="Web-{7307585D-FABB-64DD-9BC2-81E1E74D92FD}" dt="2023-07-19T13:01:11.235" v="67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addSp delSp modSp">
        <pc:chgData name="gui.ifsp11@gmail.com" userId="S::urn:spo:guest#gui.ifsp11@gmail.com::" providerId="AD" clId="Web-{7307585D-FABB-64DD-9BC2-81E1E74D92FD}" dt="2023-07-19T13:35:27.584" v="376"/>
        <pc:sldMkLst>
          <pc:docMk/>
          <pc:sldMk cId="1541066508" sldId="285"/>
        </pc:sldMkLst>
        <pc:picChg chg="add mod">
          <ac:chgData name="gui.ifsp11@gmail.com" userId="S::urn:spo:guest#gui.ifsp11@gmail.com::" providerId="AD" clId="Web-{7307585D-FABB-64DD-9BC2-81E1E74D92FD}" dt="2023-07-19T13:35:25.959" v="375" actId="14100"/>
          <ac:picMkLst>
            <pc:docMk/>
            <pc:sldMk cId="1541066508" sldId="285"/>
            <ac:picMk id="2" creationId="{DCCB950D-157A-66B4-1BED-2A96726994EB}"/>
          </ac:picMkLst>
        </pc:picChg>
        <pc:picChg chg="del">
          <ac:chgData name="gui.ifsp11@gmail.com" userId="S::urn:spo:guest#gui.ifsp11@gmail.com::" providerId="AD" clId="Web-{7307585D-FABB-64DD-9BC2-81E1E74D92FD}" dt="2023-07-19T13:35:27.584" v="376"/>
          <ac:picMkLst>
            <pc:docMk/>
            <pc:sldMk cId="1541066508" sldId="285"/>
            <ac:picMk id="4" creationId="{FA29D308-D44E-E1FB-C5CA-9C1FD2699B3D}"/>
          </ac:picMkLst>
        </pc:picChg>
      </pc:sldChg>
      <pc:sldChg chg="del">
        <pc:chgData name="gui.ifsp11@gmail.com" userId="S::urn:spo:guest#gui.ifsp11@gmail.com::" providerId="AD" clId="Web-{7307585D-FABB-64DD-9BC2-81E1E74D92FD}" dt="2023-07-19T13:02:23.143" v="120"/>
        <pc:sldMkLst>
          <pc:docMk/>
          <pc:sldMk cId="3035913142" sldId="286"/>
        </pc:sldMkLst>
      </pc:sldChg>
      <pc:sldChg chg="modSp del">
        <pc:chgData name="gui.ifsp11@gmail.com" userId="S::urn:spo:guest#gui.ifsp11@gmail.com::" providerId="AD" clId="Web-{7307585D-FABB-64DD-9BC2-81E1E74D92FD}" dt="2023-07-19T13:07:30.169" v="302"/>
        <pc:sldMkLst>
          <pc:docMk/>
          <pc:sldMk cId="2436521811" sldId="287"/>
        </pc:sldMkLst>
        <pc:spChg chg="mod">
          <ac:chgData name="gui.ifsp11@gmail.com" userId="S::urn:spo:guest#gui.ifsp11@gmail.com::" providerId="AD" clId="Web-{7307585D-FABB-64DD-9BC2-81E1E74D92FD}" dt="2023-07-19T13:07:23.090" v="301" actId="20577"/>
          <ac:spMkLst>
            <pc:docMk/>
            <pc:sldMk cId="2436521811" sldId="287"/>
            <ac:spMk id="204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03:24.083" v="165" actId="20577"/>
        <pc:sldMkLst>
          <pc:docMk/>
          <pc:sldMk cId="3813909641" sldId="288"/>
        </pc:sldMkLst>
        <pc:spChg chg="mod">
          <ac:chgData name="gui.ifsp11@gmail.com" userId="S::urn:spo:guest#gui.ifsp11@gmail.com::" providerId="AD" clId="Web-{7307585D-FABB-64DD-9BC2-81E1E74D92FD}" dt="2023-07-19T13:03:03.457" v="148" actId="20577"/>
          <ac:spMkLst>
            <pc:docMk/>
            <pc:sldMk cId="3813909641" sldId="288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03:24.083" v="165" actId="20577"/>
          <ac:spMkLst>
            <pc:docMk/>
            <pc:sldMk cId="3813909641" sldId="288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34:40.317" v="372" actId="20577"/>
        <pc:sldMkLst>
          <pc:docMk/>
          <pc:sldMk cId="3380244535" sldId="289"/>
        </pc:sldMkLst>
        <pc:spChg chg="mod">
          <ac:chgData name="gui.ifsp11@gmail.com" userId="S::urn:spo:guest#gui.ifsp11@gmail.com::" providerId="AD" clId="Web-{7307585D-FABB-64DD-9BC2-81E1E74D92FD}" dt="2023-07-19T13:34:40.317" v="372" actId="20577"/>
          <ac:spMkLst>
            <pc:docMk/>
            <pc:sldMk cId="3380244535" sldId="289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33:24.784" v="312" actId="20577"/>
          <ac:spMkLst>
            <pc:docMk/>
            <pc:sldMk cId="3380244535" sldId="289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7307585D-FABB-64DD-9BC2-81E1E74D92FD}" dt="2023-07-19T13:46:36.100" v="535"/>
        <pc:sldMkLst>
          <pc:docMk/>
          <pc:sldMk cId="350892751" sldId="291"/>
        </pc:sldMkLst>
      </pc:sldChg>
      <pc:sldChg chg="del">
        <pc:chgData name="gui.ifsp11@gmail.com" userId="S::urn:spo:guest#gui.ifsp11@gmail.com::" providerId="AD" clId="Web-{7307585D-FABB-64DD-9BC2-81E1E74D92FD}" dt="2023-07-19T13:46:37.787" v="536"/>
        <pc:sldMkLst>
          <pc:docMk/>
          <pc:sldMk cId="1214662181" sldId="292"/>
        </pc:sldMkLst>
      </pc:sldChg>
      <pc:sldChg chg="modSp">
        <pc:chgData name="gui.ifsp11@gmail.com" userId="S::urn:spo:guest#gui.ifsp11@gmail.com::" providerId="AD" clId="Web-{7307585D-FABB-64DD-9BC2-81E1E74D92FD}" dt="2023-07-19T13:37:02.633" v="429" actId="20577"/>
        <pc:sldMkLst>
          <pc:docMk/>
          <pc:sldMk cId="3232525608" sldId="293"/>
        </pc:sldMkLst>
        <pc:spChg chg="mod">
          <ac:chgData name="gui.ifsp11@gmail.com" userId="S::urn:spo:guest#gui.ifsp11@gmail.com::" providerId="AD" clId="Web-{7307585D-FABB-64DD-9BC2-81E1E74D92FD}" dt="2023-07-19T13:37:02.633" v="429" actId="20577"/>
          <ac:spMkLst>
            <pc:docMk/>
            <pc:sldMk cId="3232525608" sldId="293"/>
            <ac:spMk id="203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04:02.693" v="183" actId="20577"/>
        <pc:sldMkLst>
          <pc:docMk/>
          <pc:sldMk cId="1292702605" sldId="294"/>
        </pc:sldMkLst>
        <pc:spChg chg="mod">
          <ac:chgData name="gui.ifsp11@gmail.com" userId="S::urn:spo:guest#gui.ifsp11@gmail.com::" providerId="AD" clId="Web-{7307585D-FABB-64DD-9BC2-81E1E74D92FD}" dt="2023-07-19T13:04:02.693" v="183" actId="20577"/>
          <ac:spMkLst>
            <pc:docMk/>
            <pc:sldMk cId="1292702605" sldId="294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03:54.365" v="180" actId="20577"/>
          <ac:spMkLst>
            <pc:docMk/>
            <pc:sldMk cId="1292702605" sldId="294"/>
            <ac:spMk id="196" creationId="{00000000-0000-0000-0000-000000000000}"/>
          </ac:spMkLst>
        </pc:spChg>
      </pc:sldChg>
      <pc:sldChg chg="addSp delSp modSp ord">
        <pc:chgData name="gui.ifsp11@gmail.com" userId="S::urn:spo:guest#gui.ifsp11@gmail.com::" providerId="AD" clId="Web-{7307585D-FABB-64DD-9BC2-81E1E74D92FD}" dt="2023-07-19T13:46:50.960" v="537"/>
        <pc:sldMkLst>
          <pc:docMk/>
          <pc:sldMk cId="2759990096" sldId="295"/>
        </pc:sldMkLst>
        <pc:spChg chg="add del mod">
          <ac:chgData name="gui.ifsp11@gmail.com" userId="S::urn:spo:guest#gui.ifsp11@gmail.com::" providerId="AD" clId="Web-{7307585D-FABB-64DD-9BC2-81E1E74D92FD}" dt="2023-07-19T13:37:37.915" v="435"/>
          <ac:spMkLst>
            <pc:docMk/>
            <pc:sldMk cId="2759990096" sldId="295"/>
            <ac:spMk id="4" creationId="{1F2849B3-36AA-40F7-FCF8-03BEA9A5BC4E}"/>
          </ac:spMkLst>
        </pc:spChg>
        <pc:spChg chg="add del mod">
          <ac:chgData name="gui.ifsp11@gmail.com" userId="S::urn:spo:guest#gui.ifsp11@gmail.com::" providerId="AD" clId="Web-{7307585D-FABB-64DD-9BC2-81E1E74D92FD}" dt="2023-07-19T13:43:07.048" v="524"/>
          <ac:spMkLst>
            <pc:docMk/>
            <pc:sldMk cId="2759990096" sldId="295"/>
            <ac:spMk id="7" creationId="{192C7F8A-3B6A-6A83-86F1-46D75B80C5F0}"/>
          </ac:spMkLst>
        </pc:spChg>
        <pc:spChg chg="mod">
          <ac:chgData name="gui.ifsp11@gmail.com" userId="S::urn:spo:guest#gui.ifsp11@gmail.com::" providerId="AD" clId="Web-{7307585D-FABB-64DD-9BC2-81E1E74D92FD}" dt="2023-07-19T13:38:11.447" v="447" actId="20577"/>
          <ac:spMkLst>
            <pc:docMk/>
            <pc:sldMk cId="2759990096" sldId="295"/>
            <ac:spMk id="204" creationId="{00000000-0000-0000-0000-000000000000}"/>
          </ac:spMkLst>
        </pc:spChg>
        <pc:picChg chg="del">
          <ac:chgData name="gui.ifsp11@gmail.com" userId="S::urn:spo:guest#gui.ifsp11@gmail.com::" providerId="AD" clId="Web-{7307585D-FABB-64DD-9BC2-81E1E74D92FD}" dt="2023-07-19T13:37:57.587" v="439"/>
          <ac:picMkLst>
            <pc:docMk/>
            <pc:sldMk cId="2759990096" sldId="295"/>
            <ac:picMk id="2" creationId="{2BF24544-2388-AC62-12DD-A61D79E8A204}"/>
          </ac:picMkLst>
        </pc:picChg>
        <pc:picChg chg="add del mod">
          <ac:chgData name="gui.ifsp11@gmail.com" userId="S::urn:spo:guest#gui.ifsp11@gmail.com::" providerId="AD" clId="Web-{7307585D-FABB-64DD-9BC2-81E1E74D92FD}" dt="2023-07-19T13:43:37.830" v="528"/>
          <ac:picMkLst>
            <pc:docMk/>
            <pc:sldMk cId="2759990096" sldId="295"/>
            <ac:picMk id="5" creationId="{4BD18876-C9D0-0F2C-E1C1-A3E5701AFEFE}"/>
          </ac:picMkLst>
        </pc:picChg>
        <pc:picChg chg="add del mod">
          <ac:chgData name="gui.ifsp11@gmail.com" userId="S::urn:spo:guest#gui.ifsp11@gmail.com::" providerId="AD" clId="Web-{7307585D-FABB-64DD-9BC2-81E1E74D92FD}" dt="2023-07-19T13:45:48.255" v="533"/>
          <ac:picMkLst>
            <pc:docMk/>
            <pc:sldMk cId="2759990096" sldId="295"/>
            <ac:picMk id="8" creationId="{880F597F-DA94-0A8C-69E4-2A40E8085FF6}"/>
          </ac:picMkLst>
        </pc:picChg>
        <pc:picChg chg="add mod ord">
          <ac:chgData name="gui.ifsp11@gmail.com" userId="S::urn:spo:guest#gui.ifsp11@gmail.com::" providerId="AD" clId="Web-{7307585D-FABB-64DD-9BC2-81E1E74D92FD}" dt="2023-07-19T13:45:45.302" v="532"/>
          <ac:picMkLst>
            <pc:docMk/>
            <pc:sldMk cId="2759990096" sldId="295"/>
            <ac:picMk id="9" creationId="{4DB1CC29-F0A9-BEB4-7CE1-8939084644D6}"/>
          </ac:picMkLst>
        </pc:picChg>
      </pc:sldChg>
      <pc:sldChg chg="del">
        <pc:chgData name="gui.ifsp11@gmail.com" userId="S::urn:spo:guest#gui.ifsp11@gmail.com::" providerId="AD" clId="Web-{7307585D-FABB-64DD-9BC2-81E1E74D92FD}" dt="2023-07-19T13:37:14.508" v="431"/>
        <pc:sldMkLst>
          <pc:docMk/>
          <pc:sldMk cId="1170869944" sldId="296"/>
        </pc:sldMkLst>
      </pc:sldChg>
      <pc:sldChg chg="del">
        <pc:chgData name="gui.ifsp11@gmail.com" userId="S::urn:spo:guest#gui.ifsp11@gmail.com::" providerId="AD" clId="Web-{7307585D-FABB-64DD-9BC2-81E1E74D92FD}" dt="2023-07-19T13:37:13.836" v="430"/>
        <pc:sldMkLst>
          <pc:docMk/>
          <pc:sldMk cId="1632331382" sldId="297"/>
        </pc:sldMkLst>
      </pc:sldChg>
      <pc:sldChg chg="modSp">
        <pc:chgData name="gui.ifsp11@gmail.com" userId="S::urn:spo:guest#gui.ifsp11@gmail.com::" providerId="AD" clId="Web-{7307585D-FABB-64DD-9BC2-81E1E74D92FD}" dt="2023-07-19T13:04:21.725" v="195" actId="20577"/>
        <pc:sldMkLst>
          <pc:docMk/>
          <pc:sldMk cId="703278229" sldId="298"/>
        </pc:sldMkLst>
        <pc:spChg chg="mod">
          <ac:chgData name="gui.ifsp11@gmail.com" userId="S::urn:spo:guest#gui.ifsp11@gmail.com::" providerId="AD" clId="Web-{7307585D-FABB-64DD-9BC2-81E1E74D92FD}" dt="2023-07-19T13:04:21.725" v="195" actId="20577"/>
          <ac:spMkLst>
            <pc:docMk/>
            <pc:sldMk cId="703278229" sldId="298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04:14.600" v="190" actId="20577"/>
          <ac:spMkLst>
            <pc:docMk/>
            <pc:sldMk cId="703278229" sldId="298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39:34.933" v="514" actId="20577"/>
        <pc:sldMkLst>
          <pc:docMk/>
          <pc:sldMk cId="3331914111" sldId="299"/>
        </pc:sldMkLst>
        <pc:spChg chg="mod">
          <ac:chgData name="gui.ifsp11@gmail.com" userId="S::urn:spo:guest#gui.ifsp11@gmail.com::" providerId="AD" clId="Web-{7307585D-FABB-64DD-9BC2-81E1E74D92FD}" dt="2023-07-19T13:39:34.933" v="514" actId="20577"/>
          <ac:spMkLst>
            <pc:docMk/>
            <pc:sldMk cId="3331914111" sldId="299"/>
            <ac:spMk id="203" creationId="{00000000-0000-0000-0000-000000000000}"/>
          </ac:spMkLst>
        </pc:spChg>
      </pc:sldChg>
      <pc:sldChg chg="addSp delSp modSp del">
        <pc:chgData name="gui.ifsp11@gmail.com" userId="S::urn:spo:guest#gui.ifsp11@gmail.com::" providerId="AD" clId="Web-{7307585D-FABB-64DD-9BC2-81E1E74D92FD}" dt="2023-07-19T13:46:53.397" v="538"/>
        <pc:sldMkLst>
          <pc:docMk/>
          <pc:sldMk cId="1995888206" sldId="300"/>
        </pc:sldMkLst>
        <pc:picChg chg="add del mod ord">
          <ac:chgData name="gui.ifsp11@gmail.com" userId="S::urn:spo:guest#gui.ifsp11@gmail.com::" providerId="AD" clId="Web-{7307585D-FABB-64DD-9BC2-81E1E74D92FD}" dt="2023-07-19T13:40:57.857" v="520"/>
          <ac:picMkLst>
            <pc:docMk/>
            <pc:sldMk cId="1995888206" sldId="300"/>
            <ac:picMk id="2" creationId="{DEF74AED-AC1D-F14B-0AC7-0869726EED55}"/>
          </ac:picMkLst>
        </pc:picChg>
        <pc:picChg chg="del">
          <ac:chgData name="gui.ifsp11@gmail.com" userId="S::urn:spo:guest#gui.ifsp11@gmail.com::" providerId="AD" clId="Web-{7307585D-FABB-64DD-9BC2-81E1E74D92FD}" dt="2023-07-19T13:40:31.935" v="519"/>
          <ac:picMkLst>
            <pc:docMk/>
            <pc:sldMk cId="1995888206" sldId="300"/>
            <ac:picMk id="5" creationId="{A00652E6-B5F5-BD5A-5D3E-2F9DCA47402E}"/>
          </ac:picMkLst>
        </pc:picChg>
      </pc:sldChg>
      <pc:sldChg chg="del">
        <pc:chgData name="gui.ifsp11@gmail.com" userId="S::urn:spo:guest#gui.ifsp11@gmail.com::" providerId="AD" clId="Web-{7307585D-FABB-64DD-9BC2-81E1E74D92FD}" dt="2023-07-19T13:04:29.960" v="198"/>
        <pc:sldMkLst>
          <pc:docMk/>
          <pc:sldMk cId="1132208312" sldId="301"/>
        </pc:sldMkLst>
      </pc:sldChg>
      <pc:sldChg chg="addSp delSp modSp add replId">
        <pc:chgData name="gui.ifsp11@gmail.com" userId="S::urn:spo:guest#gui.ifsp11@gmail.com::" providerId="AD" clId="Web-{7307585D-FABB-64DD-9BC2-81E1E74D92FD}" dt="2023-07-19T13:32:59.533" v="307"/>
        <pc:sldMkLst>
          <pc:docMk/>
          <pc:sldMk cId="2083547903" sldId="301"/>
        </pc:sldMkLst>
        <pc:picChg chg="add mod">
          <ac:chgData name="gui.ifsp11@gmail.com" userId="S::urn:spo:guest#gui.ifsp11@gmail.com::" providerId="AD" clId="Web-{7307585D-FABB-64DD-9BC2-81E1E74D92FD}" dt="2023-07-19T13:32:58.096" v="306" actId="14100"/>
          <ac:picMkLst>
            <pc:docMk/>
            <pc:sldMk cId="2083547903" sldId="301"/>
            <ac:picMk id="2" creationId="{21CBC104-653C-ED4E-08D9-066B5864E902}"/>
          </ac:picMkLst>
        </pc:picChg>
        <pc:picChg chg="del">
          <ac:chgData name="gui.ifsp11@gmail.com" userId="S::urn:spo:guest#gui.ifsp11@gmail.com::" providerId="AD" clId="Web-{7307585D-FABB-64DD-9BC2-81E1E74D92FD}" dt="2023-07-19T13:32:59.533" v="307"/>
          <ac:picMkLst>
            <pc:docMk/>
            <pc:sldMk cId="2083547903" sldId="301"/>
            <ac:picMk id="4" creationId="{FA29D308-D44E-E1FB-C5CA-9C1FD2699B3D}"/>
          </ac:picMkLst>
        </pc:picChg>
      </pc:sldChg>
      <pc:sldChg chg="addSp delSp modSp add replId">
        <pc:chgData name="gui.ifsp11@gmail.com" userId="S::urn:spo:guest#gui.ifsp11@gmail.com::" providerId="AD" clId="Web-{7307585D-FABB-64DD-9BC2-81E1E74D92FD}" dt="2023-07-19T13:48:58.666" v="544"/>
        <pc:sldMkLst>
          <pc:docMk/>
          <pc:sldMk cId="600571596" sldId="302"/>
        </pc:sldMkLst>
        <pc:picChg chg="add mod ord">
          <ac:chgData name="gui.ifsp11@gmail.com" userId="S::urn:spo:guest#gui.ifsp11@gmail.com::" providerId="AD" clId="Web-{7307585D-FABB-64DD-9BC2-81E1E74D92FD}" dt="2023-07-19T13:48:56.931" v="543"/>
          <ac:picMkLst>
            <pc:docMk/>
            <pc:sldMk cId="600571596" sldId="302"/>
            <ac:picMk id="2" creationId="{BAC398E0-BB92-27AA-12C8-B4228105253B}"/>
          </ac:picMkLst>
        </pc:picChg>
        <pc:picChg chg="del">
          <ac:chgData name="gui.ifsp11@gmail.com" userId="S::urn:spo:guest#gui.ifsp11@gmail.com::" providerId="AD" clId="Web-{7307585D-FABB-64DD-9BC2-81E1E74D92FD}" dt="2023-07-19T13:48:58.666" v="544"/>
          <ac:picMkLst>
            <pc:docMk/>
            <pc:sldMk cId="600571596" sldId="302"/>
            <ac:picMk id="9" creationId="{4DB1CC29-F0A9-BEB4-7CE1-8939084644D6}"/>
          </ac:picMkLst>
        </pc:picChg>
      </pc:sldChg>
      <pc:sldChg chg="del">
        <pc:chgData name="gui.ifsp11@gmail.com" userId="S::urn:spo:guest#gui.ifsp11@gmail.com::" providerId="AD" clId="Web-{7307585D-FABB-64DD-9BC2-81E1E74D92FD}" dt="2023-07-19T13:04:27.397" v="197"/>
        <pc:sldMkLst>
          <pc:docMk/>
          <pc:sldMk cId="2061612397" sldId="302"/>
        </pc:sldMkLst>
      </pc:sldChg>
      <pc:sldChg chg="modSp add ord replId">
        <pc:chgData name="gui.ifsp11@gmail.com" userId="S::urn:spo:guest#gui.ifsp11@gmail.com::" providerId="AD" clId="Web-{7307585D-FABB-64DD-9BC2-81E1E74D92FD}" dt="2023-07-19T13:51:09.685" v="621" actId="20577"/>
        <pc:sldMkLst>
          <pc:docMk/>
          <pc:sldMk cId="1216010972" sldId="303"/>
        </pc:sldMkLst>
        <pc:spChg chg="mod">
          <ac:chgData name="gui.ifsp11@gmail.com" userId="S::urn:spo:guest#gui.ifsp11@gmail.com::" providerId="AD" clId="Web-{7307585D-FABB-64DD-9BC2-81E1E74D92FD}" dt="2023-07-19T13:51:09.685" v="621" actId="20577"/>
          <ac:spMkLst>
            <pc:docMk/>
            <pc:sldMk cId="1216010972" sldId="30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50:10.964" v="572" actId="20577"/>
          <ac:spMkLst>
            <pc:docMk/>
            <pc:sldMk cId="1216010972" sldId="303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7307585D-FABB-64DD-9BC2-81E1E74D92FD}" dt="2023-07-19T13:04:26.304" v="196"/>
        <pc:sldMkLst>
          <pc:docMk/>
          <pc:sldMk cId="3306360464" sldId="303"/>
        </pc:sldMkLst>
      </pc:sldChg>
      <pc:sldChg chg="del">
        <pc:chgData name="gui.ifsp11@gmail.com" userId="S::urn:spo:guest#gui.ifsp11@gmail.com::" providerId="AD" clId="Web-{7307585D-FABB-64DD-9BC2-81E1E74D92FD}" dt="2023-07-19T13:04:33.507" v="204"/>
        <pc:sldMkLst>
          <pc:docMk/>
          <pc:sldMk cId="1786416513" sldId="304"/>
        </pc:sldMkLst>
      </pc:sldChg>
      <pc:sldChg chg="addSp delSp modSp add replId">
        <pc:chgData name="gui.ifsp11@gmail.com" userId="S::urn:spo:guest#gui.ifsp11@gmail.com::" providerId="AD" clId="Web-{7307585D-FABB-64DD-9BC2-81E1E74D92FD}" dt="2023-07-19T13:52:29.483" v="627"/>
        <pc:sldMkLst>
          <pc:docMk/>
          <pc:sldMk cId="2370008430" sldId="304"/>
        </pc:sldMkLst>
        <pc:picChg chg="add mod ord">
          <ac:chgData name="gui.ifsp11@gmail.com" userId="S::urn:spo:guest#gui.ifsp11@gmail.com::" providerId="AD" clId="Web-{7307585D-FABB-64DD-9BC2-81E1E74D92FD}" dt="2023-07-19T13:52:27.577" v="626"/>
          <ac:picMkLst>
            <pc:docMk/>
            <pc:sldMk cId="2370008430" sldId="304"/>
            <ac:picMk id="2" creationId="{37121A84-3D7A-6725-D6B4-46C8FBC59EE5}"/>
          </ac:picMkLst>
        </pc:picChg>
        <pc:picChg chg="del">
          <ac:chgData name="gui.ifsp11@gmail.com" userId="S::urn:spo:guest#gui.ifsp11@gmail.com::" providerId="AD" clId="Web-{7307585D-FABB-64DD-9BC2-81E1E74D92FD}" dt="2023-07-19T13:52:29.483" v="627"/>
          <ac:picMkLst>
            <pc:docMk/>
            <pc:sldMk cId="2370008430" sldId="304"/>
            <ac:picMk id="9" creationId="{4DB1CC29-F0A9-BEB4-7CE1-8939084644D6}"/>
          </ac:picMkLst>
        </pc:picChg>
      </pc:sldChg>
      <pc:sldChg chg="del">
        <pc:chgData name="gui.ifsp11@gmail.com" userId="S::urn:spo:guest#gui.ifsp11@gmail.com::" providerId="AD" clId="Web-{7307585D-FABB-64DD-9BC2-81E1E74D92FD}" dt="2023-07-19T13:04:30.163" v="200"/>
        <pc:sldMkLst>
          <pc:docMk/>
          <pc:sldMk cId="2988452638" sldId="305"/>
        </pc:sldMkLst>
      </pc:sldChg>
      <pc:sldChg chg="del">
        <pc:chgData name="gui.ifsp11@gmail.com" userId="S::urn:spo:guest#gui.ifsp11@gmail.com::" providerId="AD" clId="Web-{7307585D-FABB-64DD-9BC2-81E1E74D92FD}" dt="2023-07-19T13:04:30.132" v="199"/>
        <pc:sldMkLst>
          <pc:docMk/>
          <pc:sldMk cId="977383600" sldId="306"/>
        </pc:sldMkLst>
      </pc:sldChg>
      <pc:sldChg chg="del">
        <pc:chgData name="gui.ifsp11@gmail.com" userId="S::urn:spo:guest#gui.ifsp11@gmail.com::" providerId="AD" clId="Web-{7307585D-FABB-64DD-9BC2-81E1E74D92FD}" dt="2023-07-19T13:04:30.444" v="201"/>
        <pc:sldMkLst>
          <pc:docMk/>
          <pc:sldMk cId="2381509474" sldId="307"/>
        </pc:sldMkLst>
      </pc:sldChg>
      <pc:sldChg chg="del">
        <pc:chgData name="gui.ifsp11@gmail.com" userId="S::urn:spo:guest#gui.ifsp11@gmail.com::" providerId="AD" clId="Web-{7307585D-FABB-64DD-9BC2-81E1E74D92FD}" dt="2023-07-19T13:04:31.804" v="202"/>
        <pc:sldMkLst>
          <pc:docMk/>
          <pc:sldMk cId="301691224" sldId="308"/>
        </pc:sldMkLst>
      </pc:sldChg>
      <pc:sldChg chg="del">
        <pc:chgData name="gui.ifsp11@gmail.com" userId="S::urn:spo:guest#gui.ifsp11@gmail.com::" providerId="AD" clId="Web-{7307585D-FABB-64DD-9BC2-81E1E74D92FD}" dt="2023-07-19T13:04:32.413" v="203"/>
        <pc:sldMkLst>
          <pc:docMk/>
          <pc:sldMk cId="99139235" sldId="309"/>
        </pc:sldMkLst>
      </pc:sldChg>
      <pc:sldChg chg="del">
        <pc:chgData name="gui.ifsp11@gmail.com" userId="S::urn:spo:guest#gui.ifsp11@gmail.com::" providerId="AD" clId="Web-{7307585D-FABB-64DD-9BC2-81E1E74D92FD}" dt="2023-07-19T13:04:34.257" v="205"/>
        <pc:sldMkLst>
          <pc:docMk/>
          <pc:sldMk cId="1607397973" sldId="310"/>
        </pc:sldMkLst>
      </pc:sldChg>
      <pc:sldChg chg="del">
        <pc:chgData name="gui.ifsp11@gmail.com" userId="S::urn:spo:guest#gui.ifsp11@gmail.com::" providerId="AD" clId="Web-{7307585D-FABB-64DD-9BC2-81E1E74D92FD}" dt="2023-07-19T13:04:34.773" v="206"/>
        <pc:sldMkLst>
          <pc:docMk/>
          <pc:sldMk cId="2184875645" sldId="311"/>
        </pc:sldMkLst>
      </pc:sldChg>
      <pc:sldChg chg="del">
        <pc:chgData name="gui.ifsp11@gmail.com" userId="S::urn:spo:guest#gui.ifsp11@gmail.com::" providerId="AD" clId="Web-{7307585D-FABB-64DD-9BC2-81E1E74D92FD}" dt="2023-07-19T13:04:35.398" v="207"/>
        <pc:sldMkLst>
          <pc:docMk/>
          <pc:sldMk cId="1212098172" sldId="312"/>
        </pc:sldMkLst>
      </pc:sldChg>
      <pc:sldChg chg="del">
        <pc:chgData name="gui.ifsp11@gmail.com" userId="S::urn:spo:guest#gui.ifsp11@gmail.com::" providerId="AD" clId="Web-{7307585D-FABB-64DD-9BC2-81E1E74D92FD}" dt="2023-07-19T13:04:35.554" v="208"/>
        <pc:sldMkLst>
          <pc:docMk/>
          <pc:sldMk cId="25838545" sldId="313"/>
        </pc:sldMkLst>
      </pc:sldChg>
      <pc:sldChg chg="del">
        <pc:chgData name="gui.ifsp11@gmail.com" userId="S::urn:spo:guest#gui.ifsp11@gmail.com::" providerId="AD" clId="Web-{7307585D-FABB-64DD-9BC2-81E1E74D92FD}" dt="2023-07-19T13:04:36.398" v="210"/>
        <pc:sldMkLst>
          <pc:docMk/>
          <pc:sldMk cId="4225045208" sldId="314"/>
        </pc:sldMkLst>
      </pc:sldChg>
      <pc:sldChg chg="del">
        <pc:chgData name="gui.ifsp11@gmail.com" userId="S::urn:spo:guest#gui.ifsp11@gmail.com::" providerId="AD" clId="Web-{7307585D-FABB-64DD-9BC2-81E1E74D92FD}" dt="2023-07-19T13:04:36.023" v="209"/>
        <pc:sldMkLst>
          <pc:docMk/>
          <pc:sldMk cId="1364592717" sldId="315"/>
        </pc:sldMkLst>
      </pc:sldChg>
      <pc:sldChg chg="del">
        <pc:chgData name="gui.ifsp11@gmail.com" userId="S::urn:spo:guest#gui.ifsp11@gmail.com::" providerId="AD" clId="Web-{7307585D-FABB-64DD-9BC2-81E1E74D92FD}" dt="2023-07-19T13:04:37.320" v="212"/>
        <pc:sldMkLst>
          <pc:docMk/>
          <pc:sldMk cId="1004250494" sldId="316"/>
        </pc:sldMkLst>
      </pc:sldChg>
      <pc:sldChg chg="del">
        <pc:chgData name="gui.ifsp11@gmail.com" userId="S::urn:spo:guest#gui.ifsp11@gmail.com::" providerId="AD" clId="Web-{7307585D-FABB-64DD-9BC2-81E1E74D92FD}" dt="2023-07-19T13:04:36.835" v="211"/>
        <pc:sldMkLst>
          <pc:docMk/>
          <pc:sldMk cId="620983309" sldId="317"/>
        </pc:sldMkLst>
      </pc:sldChg>
      <pc:sldChg chg="del">
        <pc:chgData name="gui.ifsp11@gmail.com" userId="S::urn:spo:guest#gui.ifsp11@gmail.com::" providerId="AD" clId="Web-{7307585D-FABB-64DD-9BC2-81E1E74D92FD}" dt="2023-07-19T13:04:39.960" v="213"/>
        <pc:sldMkLst>
          <pc:docMk/>
          <pc:sldMk cId="3127244681" sldId="318"/>
        </pc:sldMkLst>
      </pc:sldChg>
      <pc:sldChg chg="del">
        <pc:chgData name="gui.ifsp11@gmail.com" userId="S::urn:spo:guest#gui.ifsp11@gmail.com::" providerId="AD" clId="Web-{7307585D-FABB-64DD-9BC2-81E1E74D92FD}" dt="2023-07-19T13:04:41.148" v="214"/>
        <pc:sldMkLst>
          <pc:docMk/>
          <pc:sldMk cId="3468286147" sldId="319"/>
        </pc:sldMkLst>
      </pc:sldChg>
      <pc:sldChg chg="del">
        <pc:chgData name="gui.ifsp11@gmail.com" userId="S::urn:spo:guest#gui.ifsp11@gmail.com::" providerId="AD" clId="Web-{7307585D-FABB-64DD-9BC2-81E1E74D92FD}" dt="2023-07-19T13:04:41.163" v="215"/>
        <pc:sldMkLst>
          <pc:docMk/>
          <pc:sldMk cId="3978964714" sldId="320"/>
        </pc:sldMkLst>
      </pc:sldChg>
      <pc:sldChg chg="del">
        <pc:chgData name="gui.ifsp11@gmail.com" userId="S::urn:spo:guest#gui.ifsp11@gmail.com::" providerId="AD" clId="Web-{7307585D-FABB-64DD-9BC2-81E1E74D92FD}" dt="2023-07-19T13:04:41.179" v="216"/>
        <pc:sldMkLst>
          <pc:docMk/>
          <pc:sldMk cId="762388177" sldId="321"/>
        </pc:sldMkLst>
      </pc:sldChg>
      <pc:sldChg chg="del">
        <pc:chgData name="gui.ifsp11@gmail.com" userId="S::urn:spo:guest#gui.ifsp11@gmail.com::" providerId="AD" clId="Web-{7307585D-FABB-64DD-9BC2-81E1E74D92FD}" dt="2023-07-19T13:04:41.929" v="218"/>
        <pc:sldMkLst>
          <pc:docMk/>
          <pc:sldMk cId="3661505826" sldId="322"/>
        </pc:sldMkLst>
      </pc:sldChg>
      <pc:sldChg chg="del">
        <pc:chgData name="gui.ifsp11@gmail.com" userId="S::urn:spo:guest#gui.ifsp11@gmail.com::" providerId="AD" clId="Web-{7307585D-FABB-64DD-9BC2-81E1E74D92FD}" dt="2023-07-19T13:04:41.195" v="217"/>
        <pc:sldMkLst>
          <pc:docMk/>
          <pc:sldMk cId="3071487662" sldId="323"/>
        </pc:sldMkLst>
      </pc:sldChg>
      <pc:sldChg chg="del">
        <pc:chgData name="gui.ifsp11@gmail.com" userId="S::urn:spo:guest#gui.ifsp11@gmail.com::" providerId="AD" clId="Web-{7307585D-FABB-64DD-9BC2-81E1E74D92FD}" dt="2023-07-19T13:04:42.898" v="219"/>
        <pc:sldMkLst>
          <pc:docMk/>
          <pc:sldMk cId="1690004142" sldId="324"/>
        </pc:sldMkLst>
      </pc:sldChg>
    </pc:docChg>
  </pc:docChgLst>
  <pc:docChgLst>
    <pc:chgData name="gui.ifsp11@gmail.com" userId="S::urn:spo:guest#gui.ifsp11@gmail.com::" providerId="AD" clId="Web-{FCD01219-688B-AFD1-70F8-B45B0DB62BEC}"/>
    <pc:docChg chg="addSld delSld modSld sldOrd">
      <pc:chgData name="gui.ifsp11@gmail.com" userId="S::urn:spo:guest#gui.ifsp11@gmail.com::" providerId="AD" clId="Web-{FCD01219-688B-AFD1-70F8-B45B0DB62BEC}" dt="2023-07-19T06:56:25.172" v="2909" actId="20577"/>
      <pc:docMkLst>
        <pc:docMk/>
      </pc:docMkLst>
      <pc:sldChg chg="modSp">
        <pc:chgData name="gui.ifsp11@gmail.com" userId="S::urn:spo:guest#gui.ifsp11@gmail.com::" providerId="AD" clId="Web-{FCD01219-688B-AFD1-70F8-B45B0DB62BEC}" dt="2023-07-19T05:07:33.312" v="427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FCD01219-688B-AFD1-70F8-B45B0DB62BEC}" dt="2023-07-19T05:07:33.312" v="427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4:54:34.356" v="78" actId="20577"/>
        <pc:sldMkLst>
          <pc:docMk/>
          <pc:sldMk cId="0" sldId="263"/>
        </pc:sldMkLst>
        <pc:spChg chg="mod">
          <ac:chgData name="gui.ifsp11@gmail.com" userId="S::urn:spo:guest#gui.ifsp11@gmail.com::" providerId="AD" clId="Web-{FCD01219-688B-AFD1-70F8-B45B0DB62BEC}" dt="2023-07-19T04:54:34.356" v="78" actId="20577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7:06.858" v="404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FCD01219-688B-AFD1-70F8-B45B0DB62BEC}" dt="2023-07-19T05:07:06.858" v="404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7:18.655" v="422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FCD01219-688B-AFD1-70F8-B45B0DB62BEC}" dt="2023-07-19T05:01:53.175" v="235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07:18.655" v="422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4:24.134" v="331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FCD01219-688B-AFD1-70F8-B45B0DB62BEC}" dt="2023-07-19T05:04:24.134" v="331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03:10.303" v="256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FCD01219-688B-AFD1-70F8-B45B0DB62BEC}" dt="2023-07-19T05:00:57.142" v="216"/>
        <pc:sldMkLst>
          <pc:docMk/>
          <pc:sldMk cId="0" sldId="272"/>
        </pc:sldMkLst>
      </pc:sldChg>
      <pc:sldChg chg="del">
        <pc:chgData name="gui.ifsp11@gmail.com" userId="S::urn:spo:guest#gui.ifsp11@gmail.com::" providerId="AD" clId="Web-{FCD01219-688B-AFD1-70F8-B45B0DB62BEC}" dt="2023-07-19T05:00:48.376" v="215"/>
        <pc:sldMkLst>
          <pc:docMk/>
          <pc:sldMk cId="0" sldId="273"/>
        </pc:sldMkLst>
      </pc:sldChg>
      <pc:sldChg chg="del">
        <pc:chgData name="gui.ifsp11@gmail.com" userId="S::urn:spo:guest#gui.ifsp11@gmail.com::" providerId="AD" clId="Web-{FCD01219-688B-AFD1-70F8-B45B0DB62BEC}" dt="2023-07-19T05:00:39.423" v="214"/>
        <pc:sldMkLst>
          <pc:docMk/>
          <pc:sldMk cId="0" sldId="274"/>
        </pc:sldMkLst>
      </pc:sldChg>
      <pc:sldChg chg="modSp">
        <pc:chgData name="gui.ifsp11@gmail.com" userId="S::urn:spo:guest#gui.ifsp11@gmail.com::" providerId="AD" clId="Web-{FCD01219-688B-AFD1-70F8-B45B0DB62BEC}" dt="2023-07-19T04:53:59.011" v="63" actId="20577"/>
        <pc:sldMkLst>
          <pc:docMk/>
          <pc:sldMk cId="2315204132" sldId="277"/>
        </pc:sldMkLst>
        <pc:spChg chg="mod">
          <ac:chgData name="gui.ifsp11@gmail.com" userId="S::urn:spo:guest#gui.ifsp11@gmail.com::" providerId="AD" clId="Web-{FCD01219-688B-AFD1-70F8-B45B0DB62BEC}" dt="2023-07-19T04:53:59.011" v="63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gui.ifsp11@gmail.com" userId="S::urn:spo:guest#gui.ifsp11@gmail.com::" providerId="AD" clId="Web-{FCD01219-688B-AFD1-70F8-B45B0DB62BEC}" dt="2023-07-19T04:59:04.373" v="211"/>
        <pc:sldMkLst>
          <pc:docMk/>
          <pc:sldMk cId="3927404471" sldId="282"/>
        </pc:sldMkLst>
      </pc:sldChg>
      <pc:sldChg chg="del">
        <pc:chgData name="gui.ifsp11@gmail.com" userId="S::urn:spo:guest#gui.ifsp11@gmail.com::" providerId="AD" clId="Web-{FCD01219-688B-AFD1-70F8-B45B0DB62BEC}" dt="2023-07-19T05:00:20.297" v="212"/>
        <pc:sldMkLst>
          <pc:docMk/>
          <pc:sldMk cId="3346671071" sldId="283"/>
        </pc:sldMkLst>
      </pc:sldChg>
      <pc:sldChg chg="del">
        <pc:chgData name="gui.ifsp11@gmail.com" userId="S::urn:spo:guest#gui.ifsp11@gmail.com::" providerId="AD" clId="Web-{FCD01219-688B-AFD1-70F8-B45B0DB62BEC}" dt="2023-07-19T05:00:22.250" v="213"/>
        <pc:sldMkLst>
          <pc:docMk/>
          <pc:sldMk cId="779981983" sldId="284"/>
        </pc:sldMkLst>
      </pc:sldChg>
      <pc:sldChg chg="addSp delSp modSp">
        <pc:chgData name="gui.ifsp11@gmail.com" userId="S::urn:spo:guest#gui.ifsp11@gmail.com::" providerId="AD" clId="Web-{FCD01219-688B-AFD1-70F8-B45B0DB62BEC}" dt="2023-07-19T05:23:39.798" v="605"/>
        <pc:sldMkLst>
          <pc:docMk/>
          <pc:sldMk cId="1541066508" sldId="285"/>
        </pc:sldMkLst>
        <pc:spChg chg="del">
          <ac:chgData name="gui.ifsp11@gmail.com" userId="S::urn:spo:guest#gui.ifsp11@gmail.com::" providerId="AD" clId="Web-{FCD01219-688B-AFD1-70F8-B45B0DB62BEC}" dt="2023-07-19T05:17:02.815" v="600"/>
          <ac:spMkLst>
            <pc:docMk/>
            <pc:sldMk cId="1541066508" sldId="285"/>
            <ac:spMk id="2" creationId="{63A84542-D761-51B2-FFDB-AEB02D45A80A}"/>
          </ac:spMkLst>
        </pc:spChg>
        <pc:spChg chg="add del mod">
          <ac:chgData name="gui.ifsp11@gmail.com" userId="S::urn:spo:guest#gui.ifsp11@gmail.com::" providerId="AD" clId="Web-{FCD01219-688B-AFD1-70F8-B45B0DB62BEC}" dt="2023-07-19T05:23:39.798" v="605"/>
          <ac:spMkLst>
            <pc:docMk/>
            <pc:sldMk cId="1541066508" sldId="285"/>
            <ac:spMk id="5" creationId="{089027DC-2C17-5AF5-FCA5-4FEC7DA0CBF9}"/>
          </ac:spMkLst>
        </pc:spChg>
        <pc:spChg chg="mod">
          <ac:chgData name="gui.ifsp11@gmail.com" userId="S::urn:spo:guest#gui.ifsp11@gmail.com::" providerId="AD" clId="Web-{FCD01219-688B-AFD1-70F8-B45B0DB62BEC}" dt="2023-07-19T05:11:43.867" v="593" actId="20577"/>
          <ac:spMkLst>
            <pc:docMk/>
            <pc:sldMk cId="1541066508" sldId="285"/>
            <ac:spMk id="204" creationId="{00000000-0000-0000-0000-000000000000}"/>
          </ac:spMkLst>
        </pc:spChg>
        <pc:picChg chg="add mod">
          <ac:chgData name="gui.ifsp11@gmail.com" userId="S::urn:spo:guest#gui.ifsp11@gmail.com::" providerId="AD" clId="Web-{FCD01219-688B-AFD1-70F8-B45B0DB62BEC}" dt="2023-07-19T05:16:41.471" v="597" actId="1076"/>
          <ac:picMkLst>
            <pc:docMk/>
            <pc:sldMk cId="1541066508" sldId="285"/>
            <ac:picMk id="4" creationId="{FA29D308-D44E-E1FB-C5CA-9C1FD2699B3D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06:33.810" v="391" actId="20577"/>
        <pc:sldMkLst>
          <pc:docMk/>
          <pc:sldMk cId="3035913142" sldId="286"/>
        </pc:sldMkLst>
        <pc:spChg chg="mod">
          <ac:chgData name="gui.ifsp11@gmail.com" userId="S::urn:spo:guest#gui.ifsp11@gmail.com::" providerId="AD" clId="Web-{FCD01219-688B-AFD1-70F8-B45B0DB62BEC}" dt="2023-07-19T05:06:33.810" v="391" actId="20577"/>
          <ac:spMkLst>
            <pc:docMk/>
            <pc:sldMk cId="3035913142" sldId="286"/>
            <ac:spMk id="18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23:53.721" v="609" actId="20577"/>
        <pc:sldMkLst>
          <pc:docMk/>
          <pc:sldMk cId="2436521811" sldId="287"/>
        </pc:sldMkLst>
        <pc:spChg chg="mod">
          <ac:chgData name="gui.ifsp11@gmail.com" userId="S::urn:spo:guest#gui.ifsp11@gmail.com::" providerId="AD" clId="Web-{FCD01219-688B-AFD1-70F8-B45B0DB62BEC}" dt="2023-07-19T05:09:21.878" v="517" actId="20577"/>
          <ac:spMkLst>
            <pc:docMk/>
            <pc:sldMk cId="2436521811" sldId="28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23:53.721" v="609" actId="20577"/>
          <ac:spMkLst>
            <pc:docMk/>
            <pc:sldMk cId="2436521811" sldId="287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31:21.798" v="769" actId="20577"/>
        <pc:sldMkLst>
          <pc:docMk/>
          <pc:sldMk cId="3813909641" sldId="288"/>
        </pc:sldMkLst>
        <pc:spChg chg="mod">
          <ac:chgData name="gui.ifsp11@gmail.com" userId="S::urn:spo:guest#gui.ifsp11@gmail.com::" providerId="AD" clId="Web-{FCD01219-688B-AFD1-70F8-B45B0DB62BEC}" dt="2023-07-19T05:31:21.798" v="769" actId="20577"/>
          <ac:spMkLst>
            <pc:docMk/>
            <pc:sldMk cId="3813909641" sldId="288"/>
            <ac:spMk id="196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11:21.351" v="588" actId="20577"/>
        <pc:sldMkLst>
          <pc:docMk/>
          <pc:sldMk cId="3380244535" sldId="289"/>
        </pc:sldMkLst>
        <pc:spChg chg="mod">
          <ac:chgData name="gui.ifsp11@gmail.com" userId="S::urn:spo:guest#gui.ifsp11@gmail.com::" providerId="AD" clId="Web-{FCD01219-688B-AFD1-70F8-B45B0DB62BEC}" dt="2023-07-19T05:11:21.351" v="588" actId="20577"/>
          <ac:spMkLst>
            <pc:docMk/>
            <pc:sldMk cId="3380244535" sldId="289"/>
            <ac:spMk id="203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FCD01219-688B-AFD1-70F8-B45B0DB62BEC}" dt="2023-07-19T05:38:33.891" v="946"/>
        <pc:sldMkLst>
          <pc:docMk/>
          <pc:sldMk cId="210226847" sldId="290"/>
        </pc:sldMkLst>
        <pc:spChg chg="mod">
          <ac:chgData name="gui.ifsp11@gmail.com" userId="S::urn:spo:guest#gui.ifsp11@gmail.com::" providerId="AD" clId="Web-{FCD01219-688B-AFD1-70F8-B45B0DB62BEC}" dt="2023-07-19T05:37:17.982" v="920" actId="20577"/>
          <ac:spMkLst>
            <pc:docMk/>
            <pc:sldMk cId="210226847" sldId="290"/>
            <ac:spMk id="204" creationId="{00000000-0000-0000-0000-000000000000}"/>
          </ac:spMkLst>
        </pc:spChg>
        <pc:picChg chg="del">
          <ac:chgData name="gui.ifsp11@gmail.com" userId="S::urn:spo:guest#gui.ifsp11@gmail.com::" providerId="AD" clId="Web-{FCD01219-688B-AFD1-70F8-B45B0DB62BEC}" dt="2023-07-19T05:16:57.549" v="599"/>
          <ac:picMkLst>
            <pc:docMk/>
            <pc:sldMk cId="210226847" sldId="290"/>
            <ac:picMk id="4" creationId="{FA29D308-D44E-E1FB-C5CA-9C1FD2699B3D}"/>
          </ac:picMkLst>
        </pc:picChg>
        <pc:picChg chg="add del">
          <ac:chgData name="gui.ifsp11@gmail.com" userId="S::urn:spo:guest#gui.ifsp11@gmail.com::" providerId="AD" clId="Web-{FCD01219-688B-AFD1-70F8-B45B0DB62BEC}" dt="2023-07-19T05:36:28.121" v="902"/>
          <ac:picMkLst>
            <pc:docMk/>
            <pc:sldMk cId="210226847" sldId="290"/>
            <ac:picMk id="8" creationId="{24267F58-CED1-72F2-68BD-848EA6FAE01B}"/>
          </ac:picMkLst>
        </pc:picChg>
      </pc:sldChg>
      <pc:sldChg chg="modSp add ord replId">
        <pc:chgData name="gui.ifsp11@gmail.com" userId="S::urn:spo:guest#gui.ifsp11@gmail.com::" providerId="AD" clId="Web-{FCD01219-688B-AFD1-70F8-B45B0DB62BEC}" dt="2023-07-19T05:28:27.261" v="746"/>
        <pc:sldMkLst>
          <pc:docMk/>
          <pc:sldMk cId="350892751" sldId="291"/>
        </pc:sldMkLst>
        <pc:spChg chg="mod">
          <ac:chgData name="gui.ifsp11@gmail.com" userId="S::urn:spo:guest#gui.ifsp11@gmail.com::" providerId="AD" clId="Web-{FCD01219-688B-AFD1-70F8-B45B0DB62BEC}" dt="2023-07-19T05:28:20.683" v="745" actId="20577"/>
          <ac:spMkLst>
            <pc:docMk/>
            <pc:sldMk cId="350892751" sldId="291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26:17.491" v="622" actId="20577"/>
          <ac:spMkLst>
            <pc:docMk/>
            <pc:sldMk cId="350892751" sldId="291"/>
            <ac:spMk id="204" creationId="{00000000-0000-0000-0000-000000000000}"/>
          </ac:spMkLst>
        </pc:spChg>
      </pc:sldChg>
      <pc:sldChg chg="addSp delSp modSp add del ord replId">
        <pc:chgData name="gui.ifsp11@gmail.com" userId="S::urn:spo:guest#gui.ifsp11@gmail.com::" providerId="AD" clId="Web-{FCD01219-688B-AFD1-70F8-B45B0DB62BEC}" dt="2023-07-19T05:37:38.514" v="939" actId="20577"/>
        <pc:sldMkLst>
          <pc:docMk/>
          <pc:sldMk cId="1214662181" sldId="292"/>
        </pc:sldMkLst>
        <pc:spChg chg="mod">
          <ac:chgData name="gui.ifsp11@gmail.com" userId="S::urn:spo:guest#gui.ifsp11@gmail.com::" providerId="AD" clId="Web-{FCD01219-688B-AFD1-70F8-B45B0DB62BEC}" dt="2023-07-19T05:37:38.514" v="939" actId="20577"/>
          <ac:spMkLst>
            <pc:docMk/>
            <pc:sldMk cId="1214662181" sldId="292"/>
            <ac:spMk id="204" creationId="{00000000-0000-0000-0000-000000000000}"/>
          </ac:spMkLst>
        </pc:spChg>
        <pc:picChg chg="add del mod">
          <ac:chgData name="gui.ifsp11@gmail.com" userId="S::urn:spo:guest#gui.ifsp11@gmail.com::" providerId="AD" clId="Web-{FCD01219-688B-AFD1-70F8-B45B0DB62BEC}" dt="2023-07-19T05:29:33.138" v="752"/>
          <ac:picMkLst>
            <pc:docMk/>
            <pc:sldMk cId="1214662181" sldId="292"/>
            <ac:picMk id="2" creationId="{3B2DE3F9-6DF4-1405-A1CC-4159BF845299}"/>
          </ac:picMkLst>
        </pc:picChg>
        <pc:picChg chg="del">
          <ac:chgData name="gui.ifsp11@gmail.com" userId="S::urn:spo:guest#gui.ifsp11@gmail.com::" providerId="AD" clId="Web-{FCD01219-688B-AFD1-70F8-B45B0DB62BEC}" dt="2023-07-19T05:30:10.499" v="756"/>
          <ac:picMkLst>
            <pc:docMk/>
            <pc:sldMk cId="1214662181" sldId="292"/>
            <ac:picMk id="4" creationId="{FA29D308-D44E-E1FB-C5CA-9C1FD2699B3D}"/>
          </ac:picMkLst>
        </pc:picChg>
        <pc:picChg chg="add mod">
          <ac:chgData name="gui.ifsp11@gmail.com" userId="S::urn:spo:guest#gui.ifsp11@gmail.com::" providerId="AD" clId="Web-{FCD01219-688B-AFD1-70F8-B45B0DB62BEC}" dt="2023-07-19T05:30:08.108" v="755" actId="14100"/>
          <ac:picMkLst>
            <pc:docMk/>
            <pc:sldMk cId="1214662181" sldId="292"/>
            <ac:picMk id="5" creationId="{96F0FC74-13E4-6748-E6F5-5CE919D46274}"/>
          </ac:picMkLst>
        </pc:picChg>
        <pc:picChg chg="add del mod">
          <ac:chgData name="gui.ifsp11@gmail.com" userId="S::urn:spo:guest#gui.ifsp11@gmail.com::" providerId="AD" clId="Web-{FCD01219-688B-AFD1-70F8-B45B0DB62BEC}" dt="2023-07-19T05:37:30.670" v="924"/>
          <ac:picMkLst>
            <pc:docMk/>
            <pc:sldMk cId="1214662181" sldId="292"/>
            <ac:picMk id="7" creationId="{F000F42D-C750-5517-0C50-C7300192F0DC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33:31.396" v="863" actId="20577"/>
        <pc:sldMkLst>
          <pc:docMk/>
          <pc:sldMk cId="3232525608" sldId="293"/>
        </pc:sldMkLst>
        <pc:spChg chg="mod">
          <ac:chgData name="gui.ifsp11@gmail.com" userId="S::urn:spo:guest#gui.ifsp11@gmail.com::" providerId="AD" clId="Web-{FCD01219-688B-AFD1-70F8-B45B0DB62BEC}" dt="2023-07-19T05:33:31.396" v="863" actId="20577"/>
          <ac:spMkLst>
            <pc:docMk/>
            <pc:sldMk cId="3232525608" sldId="29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32:32.129" v="790" actId="20577"/>
          <ac:spMkLst>
            <pc:docMk/>
            <pc:sldMk cId="3232525608" sldId="293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31:18.548" v="768" actId="20577"/>
        <pc:sldMkLst>
          <pc:docMk/>
          <pc:sldMk cId="1292702605" sldId="294"/>
        </pc:sldMkLst>
        <pc:spChg chg="mod">
          <ac:chgData name="gui.ifsp11@gmail.com" userId="S::urn:spo:guest#gui.ifsp11@gmail.com::" providerId="AD" clId="Web-{FCD01219-688B-AFD1-70F8-B45B0DB62BEC}" dt="2023-07-19T05:31:18.548" v="768" actId="20577"/>
          <ac:spMkLst>
            <pc:docMk/>
            <pc:sldMk cId="1292702605" sldId="294"/>
            <ac:spMk id="196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5:39:32.565" v="975" actId="20577"/>
        <pc:sldMkLst>
          <pc:docMk/>
          <pc:sldMk cId="2759990096" sldId="295"/>
        </pc:sldMkLst>
        <pc:spChg chg="mod">
          <ac:chgData name="gui.ifsp11@gmail.com" userId="S::urn:spo:guest#gui.ifsp11@gmail.com::" providerId="AD" clId="Web-{FCD01219-688B-AFD1-70F8-B45B0DB62BEC}" dt="2023-07-19T05:39:32.565" v="975" actId="20577"/>
          <ac:spMkLst>
            <pc:docMk/>
            <pc:sldMk cId="2759990096" sldId="295"/>
            <ac:spMk id="204" creationId="{00000000-0000-0000-0000-000000000000}"/>
          </ac:spMkLst>
        </pc:spChg>
        <pc:picChg chg="add mod ord">
          <ac:chgData name="gui.ifsp11@gmail.com" userId="S::urn:spo:guest#gui.ifsp11@gmail.com::" providerId="AD" clId="Web-{FCD01219-688B-AFD1-70F8-B45B0DB62BEC}" dt="2023-07-19T05:38:19.828" v="944"/>
          <ac:picMkLst>
            <pc:docMk/>
            <pc:sldMk cId="2759990096" sldId="295"/>
            <ac:picMk id="2" creationId="{2BF24544-2388-AC62-12DD-A61D79E8A204}"/>
          </ac:picMkLst>
        </pc:picChg>
        <pc:picChg chg="del">
          <ac:chgData name="gui.ifsp11@gmail.com" userId="S::urn:spo:guest#gui.ifsp11@gmail.com::" providerId="AD" clId="Web-{FCD01219-688B-AFD1-70F8-B45B0DB62BEC}" dt="2023-07-19T05:38:22" v="945"/>
          <ac:picMkLst>
            <pc:docMk/>
            <pc:sldMk cId="2759990096" sldId="295"/>
            <ac:picMk id="5" creationId="{96F0FC74-13E4-6748-E6F5-5CE919D46274}"/>
          </ac:picMkLst>
        </pc:picChg>
      </pc:sldChg>
      <pc:sldChg chg="add replId">
        <pc:chgData name="gui.ifsp11@gmail.com" userId="S::urn:spo:guest#gui.ifsp11@gmail.com::" providerId="AD" clId="Web-{FCD01219-688B-AFD1-70F8-B45B0DB62BEC}" dt="2023-07-19T05:38:42.094" v="947"/>
        <pc:sldMkLst>
          <pc:docMk/>
          <pc:sldMk cId="1170869944" sldId="296"/>
        </pc:sldMkLst>
      </pc:sldChg>
      <pc:sldChg chg="modSp add replId">
        <pc:chgData name="gui.ifsp11@gmail.com" userId="S::urn:spo:guest#gui.ifsp11@gmail.com::" providerId="AD" clId="Web-{FCD01219-688B-AFD1-70F8-B45B0DB62BEC}" dt="2023-07-19T05:40:46.349" v="1041" actId="20577"/>
        <pc:sldMkLst>
          <pc:docMk/>
          <pc:sldMk cId="1632331382" sldId="297"/>
        </pc:sldMkLst>
        <pc:spChg chg="mod">
          <ac:chgData name="gui.ifsp11@gmail.com" userId="S::urn:spo:guest#gui.ifsp11@gmail.com::" providerId="AD" clId="Web-{FCD01219-688B-AFD1-70F8-B45B0DB62BEC}" dt="2023-07-19T05:40:46.349" v="1041" actId="20577"/>
          <ac:spMkLst>
            <pc:docMk/>
            <pc:sldMk cId="1632331382" sldId="29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39:30.190" v="974" actId="20577"/>
          <ac:spMkLst>
            <pc:docMk/>
            <pc:sldMk cId="1632331382" sldId="297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41:24.694" v="1055" actId="20577"/>
        <pc:sldMkLst>
          <pc:docMk/>
          <pc:sldMk cId="703278229" sldId="298"/>
        </pc:sldMkLst>
        <pc:spChg chg="mod">
          <ac:chgData name="gui.ifsp11@gmail.com" userId="S::urn:spo:guest#gui.ifsp11@gmail.com::" providerId="AD" clId="Web-{FCD01219-688B-AFD1-70F8-B45B0DB62BEC}" dt="2023-07-19T05:41:24.694" v="1055" actId="20577"/>
          <ac:spMkLst>
            <pc:docMk/>
            <pc:sldMk cId="703278229" sldId="298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43:46.901" v="1191" actId="20577"/>
        <pc:sldMkLst>
          <pc:docMk/>
          <pc:sldMk cId="3331914111" sldId="299"/>
        </pc:sldMkLst>
        <pc:spChg chg="mod">
          <ac:chgData name="gui.ifsp11@gmail.com" userId="S::urn:spo:guest#gui.ifsp11@gmail.com::" providerId="AD" clId="Web-{FCD01219-688B-AFD1-70F8-B45B0DB62BEC}" dt="2023-07-19T05:43:46.901" v="1191" actId="20577"/>
          <ac:spMkLst>
            <pc:docMk/>
            <pc:sldMk cId="3331914111" sldId="299"/>
            <ac:spMk id="203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FCD01219-688B-AFD1-70F8-B45B0DB62BEC}" dt="2023-07-19T05:46:32.987" v="1201"/>
        <pc:sldMkLst>
          <pc:docMk/>
          <pc:sldMk cId="1995888206" sldId="300"/>
        </pc:sldMkLst>
        <pc:spChg chg="add del mod">
          <ac:chgData name="gui.ifsp11@gmail.com" userId="S::urn:spo:guest#gui.ifsp11@gmail.com::" providerId="AD" clId="Web-{FCD01219-688B-AFD1-70F8-B45B0DB62BEC}" dt="2023-07-19T05:46:05.299" v="1197"/>
          <ac:spMkLst>
            <pc:docMk/>
            <pc:sldMk cId="1995888206" sldId="300"/>
            <ac:spMk id="4" creationId="{5B25B3EC-2686-5908-23BC-C03C702D2A03}"/>
          </ac:spMkLst>
        </pc:spChg>
        <pc:picChg chg="del">
          <ac:chgData name="gui.ifsp11@gmail.com" userId="S::urn:spo:guest#gui.ifsp11@gmail.com::" providerId="AD" clId="Web-{FCD01219-688B-AFD1-70F8-B45B0DB62BEC}" dt="2023-07-19T05:46:32.987" v="1201"/>
          <ac:picMkLst>
            <pc:docMk/>
            <pc:sldMk cId="1995888206" sldId="300"/>
            <ac:picMk id="2" creationId="{2BF24544-2388-AC62-12DD-A61D79E8A204}"/>
          </ac:picMkLst>
        </pc:picChg>
        <pc:picChg chg="add mod">
          <ac:chgData name="gui.ifsp11@gmail.com" userId="S::urn:spo:guest#gui.ifsp11@gmail.com::" providerId="AD" clId="Web-{FCD01219-688B-AFD1-70F8-B45B0DB62BEC}" dt="2023-07-19T05:46:31.190" v="1200" actId="14100"/>
          <ac:picMkLst>
            <pc:docMk/>
            <pc:sldMk cId="1995888206" sldId="300"/>
            <ac:picMk id="5" creationId="{A00652E6-B5F5-BD5A-5D3E-2F9DCA47402E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5:49:22.309" v="1313"/>
        <pc:sldMkLst>
          <pc:docMk/>
          <pc:sldMk cId="1132208312" sldId="301"/>
        </pc:sldMkLst>
        <pc:picChg chg="add mod">
          <ac:chgData name="gui.ifsp11@gmail.com" userId="S::urn:spo:guest#gui.ifsp11@gmail.com::" providerId="AD" clId="Web-{FCD01219-688B-AFD1-70F8-B45B0DB62BEC}" dt="2023-07-19T05:49:20.668" v="1312" actId="14100"/>
          <ac:picMkLst>
            <pc:docMk/>
            <pc:sldMk cId="1132208312" sldId="301"/>
            <ac:picMk id="2" creationId="{71769CCD-45DD-3966-AAC3-4B7CE26265B6}"/>
          </ac:picMkLst>
        </pc:picChg>
        <pc:picChg chg="del">
          <ac:chgData name="gui.ifsp11@gmail.com" userId="S::urn:spo:guest#gui.ifsp11@gmail.com::" providerId="AD" clId="Web-{FCD01219-688B-AFD1-70F8-B45B0DB62BEC}" dt="2023-07-19T05:49:22.309" v="1313"/>
          <ac:picMkLst>
            <pc:docMk/>
            <pc:sldMk cId="1132208312" sldId="301"/>
            <ac:picMk id="5" creationId="{A00652E6-B5F5-BD5A-5D3E-2F9DCA47402E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48:18.213" v="1307" actId="20577"/>
        <pc:sldMkLst>
          <pc:docMk/>
          <pc:sldMk cId="2061612397" sldId="302"/>
        </pc:sldMkLst>
        <pc:spChg chg="mod">
          <ac:chgData name="gui.ifsp11@gmail.com" userId="S::urn:spo:guest#gui.ifsp11@gmail.com::" providerId="AD" clId="Web-{FCD01219-688B-AFD1-70F8-B45B0DB62BEC}" dt="2023-07-19T05:48:18.213" v="1307" actId="20577"/>
          <ac:spMkLst>
            <pc:docMk/>
            <pc:sldMk cId="2061612397" sldId="302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47:10.020" v="1223" actId="20577"/>
        <pc:sldMkLst>
          <pc:docMk/>
          <pc:sldMk cId="3306360464" sldId="303"/>
        </pc:sldMkLst>
        <pc:spChg chg="mod">
          <ac:chgData name="gui.ifsp11@gmail.com" userId="S::urn:spo:guest#gui.ifsp11@gmail.com::" providerId="AD" clId="Web-{FCD01219-688B-AFD1-70F8-B45B0DB62BEC}" dt="2023-07-19T05:47:10.020" v="1223" actId="20577"/>
          <ac:spMkLst>
            <pc:docMk/>
            <pc:sldMk cId="3306360464" sldId="303"/>
            <ac:spMk id="196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06:21.397" v="1925"/>
        <pc:sldMkLst>
          <pc:docMk/>
          <pc:sldMk cId="1786416513" sldId="304"/>
        </pc:sldMkLst>
        <pc:spChg chg="add del">
          <ac:chgData name="gui.ifsp11@gmail.com" userId="S::urn:spo:guest#gui.ifsp11@gmail.com::" providerId="AD" clId="Web-{FCD01219-688B-AFD1-70F8-B45B0DB62BEC}" dt="2023-07-19T06:05:39.020" v="1918"/>
          <ac:spMkLst>
            <pc:docMk/>
            <pc:sldMk cId="1786416513" sldId="304"/>
            <ac:spMk id="7" creationId="{D999FFD7-8F3F-9564-7EAF-893C0DADF6FB}"/>
          </ac:spMkLst>
        </pc:spChg>
        <pc:spChg chg="add del">
          <ac:chgData name="gui.ifsp11@gmail.com" userId="S::urn:spo:guest#gui.ifsp11@gmail.com::" providerId="AD" clId="Web-{FCD01219-688B-AFD1-70F8-B45B0DB62BEC}" dt="2023-07-19T06:06:21.397" v="1925"/>
          <ac:spMkLst>
            <pc:docMk/>
            <pc:sldMk cId="1786416513" sldId="304"/>
            <ac:spMk id="9" creationId="{E18A9DCE-5946-3C0F-B24B-F28BBA058FD2}"/>
          </ac:spMkLst>
        </pc:spChg>
        <pc:picChg chg="add del">
          <ac:chgData name="gui.ifsp11@gmail.com" userId="S::urn:spo:guest#gui.ifsp11@gmail.com::" providerId="AD" clId="Web-{FCD01219-688B-AFD1-70F8-B45B0DB62BEC}" dt="2023-07-19T06:06:12.943" v="1923"/>
          <ac:picMkLst>
            <pc:docMk/>
            <pc:sldMk cId="1786416513" sldId="304"/>
            <ac:picMk id="2" creationId="{71769CCD-45DD-3966-AAC3-4B7CE26265B6}"/>
          </ac:picMkLst>
        </pc:picChg>
        <pc:picChg chg="add mod ord">
          <ac:chgData name="gui.ifsp11@gmail.com" userId="S::urn:spo:guest#gui.ifsp11@gmail.com::" providerId="AD" clId="Web-{FCD01219-688B-AFD1-70F8-B45B0DB62BEC}" dt="2023-07-19T06:06:01.724" v="1922" actId="14100"/>
          <ac:picMkLst>
            <pc:docMk/>
            <pc:sldMk cId="1786416513" sldId="304"/>
            <ac:picMk id="4" creationId="{61CE3A96-5A4B-85AC-3F26-2346F1FA4283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53:42.302" v="1398" actId="20577"/>
        <pc:sldMkLst>
          <pc:docMk/>
          <pc:sldMk cId="2988452638" sldId="305"/>
        </pc:sldMkLst>
        <pc:spChg chg="mod">
          <ac:chgData name="gui.ifsp11@gmail.com" userId="S::urn:spo:guest#gui.ifsp11@gmail.com::" providerId="AD" clId="Web-{FCD01219-688B-AFD1-70F8-B45B0DB62BEC}" dt="2023-07-19T05:53:42.302" v="1398" actId="20577"/>
          <ac:spMkLst>
            <pc:docMk/>
            <pc:sldMk cId="2988452638" sldId="305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50:45.061" v="1337" actId="20577"/>
        <pc:sldMkLst>
          <pc:docMk/>
          <pc:sldMk cId="977383600" sldId="306"/>
        </pc:sldMkLst>
        <pc:spChg chg="mod">
          <ac:chgData name="gui.ifsp11@gmail.com" userId="S::urn:spo:guest#gui.ifsp11@gmail.com::" providerId="AD" clId="Web-{FCD01219-688B-AFD1-70F8-B45B0DB62BEC}" dt="2023-07-19T05:50:45.061" v="1337" actId="20577"/>
          <ac:spMkLst>
            <pc:docMk/>
            <pc:sldMk cId="977383600" sldId="306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58:47.365" v="1694" actId="20577"/>
        <pc:sldMkLst>
          <pc:docMk/>
          <pc:sldMk cId="2381509474" sldId="307"/>
        </pc:sldMkLst>
        <pc:spChg chg="mod">
          <ac:chgData name="gui.ifsp11@gmail.com" userId="S::urn:spo:guest#gui.ifsp11@gmail.com::" providerId="AD" clId="Web-{FCD01219-688B-AFD1-70F8-B45B0DB62BEC}" dt="2023-07-19T05:58:47.365" v="1694" actId="20577"/>
          <ac:spMkLst>
            <pc:docMk/>
            <pc:sldMk cId="2381509474" sldId="30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54:20.319" v="1419" actId="20577"/>
          <ac:spMkLst>
            <pc:docMk/>
            <pc:sldMk cId="2381509474" sldId="307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0:30.025" v="1795" actId="20577"/>
        <pc:sldMkLst>
          <pc:docMk/>
          <pc:sldMk cId="301691224" sldId="308"/>
        </pc:sldMkLst>
        <pc:spChg chg="mod">
          <ac:chgData name="gui.ifsp11@gmail.com" userId="S::urn:spo:guest#gui.ifsp11@gmail.com::" providerId="AD" clId="Web-{FCD01219-688B-AFD1-70F8-B45B0DB62BEC}" dt="2023-07-19T06:00:30.025" v="1795" actId="20577"/>
          <ac:spMkLst>
            <pc:docMk/>
            <pc:sldMk cId="301691224" sldId="308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2:45.467" v="1913" actId="20577"/>
        <pc:sldMkLst>
          <pc:docMk/>
          <pc:sldMk cId="99139235" sldId="309"/>
        </pc:sldMkLst>
        <pc:spChg chg="mod">
          <ac:chgData name="gui.ifsp11@gmail.com" userId="S::urn:spo:guest#gui.ifsp11@gmail.com::" providerId="AD" clId="Web-{FCD01219-688B-AFD1-70F8-B45B0DB62BEC}" dt="2023-07-19T06:02:45.467" v="1913" actId="20577"/>
          <ac:spMkLst>
            <pc:docMk/>
            <pc:sldMk cId="99139235" sldId="309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7:24.118" v="1957" actId="20577"/>
        <pc:sldMkLst>
          <pc:docMk/>
          <pc:sldMk cId="1607397973" sldId="310"/>
        </pc:sldMkLst>
        <pc:spChg chg="mod">
          <ac:chgData name="gui.ifsp11@gmail.com" userId="S::urn:spo:guest#gui.ifsp11@gmail.com::" providerId="AD" clId="Web-{FCD01219-688B-AFD1-70F8-B45B0DB62BEC}" dt="2023-07-19T06:07:24.118" v="1957" actId="20577"/>
          <ac:spMkLst>
            <pc:docMk/>
            <pc:sldMk cId="1607397973" sldId="310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29:43.773" v="2133" actId="20577"/>
        <pc:sldMkLst>
          <pc:docMk/>
          <pc:sldMk cId="2184875645" sldId="311"/>
        </pc:sldMkLst>
        <pc:spChg chg="mod">
          <ac:chgData name="gui.ifsp11@gmail.com" userId="S::urn:spo:guest#gui.ifsp11@gmail.com::" providerId="AD" clId="Web-{FCD01219-688B-AFD1-70F8-B45B0DB62BEC}" dt="2023-07-19T06:29:43.773" v="2133" actId="20577"/>
          <ac:spMkLst>
            <pc:docMk/>
            <pc:sldMk cId="2184875645" sldId="311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31:39.291" v="2236" actId="20577"/>
        <pc:sldMkLst>
          <pc:docMk/>
          <pc:sldMk cId="1212098172" sldId="312"/>
        </pc:sldMkLst>
        <pc:spChg chg="mod">
          <ac:chgData name="gui.ifsp11@gmail.com" userId="S::urn:spo:guest#gui.ifsp11@gmail.com::" providerId="AD" clId="Web-{FCD01219-688B-AFD1-70F8-B45B0DB62BEC}" dt="2023-07-19T06:31:39.291" v="2236" actId="20577"/>
          <ac:spMkLst>
            <pc:docMk/>
            <pc:sldMk cId="1212098172" sldId="31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0:19.008" v="2138" actId="20577"/>
          <ac:spMkLst>
            <pc:docMk/>
            <pc:sldMk cId="1212098172" sldId="312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32:51.668" v="2243"/>
        <pc:sldMkLst>
          <pc:docMk/>
          <pc:sldMk cId="25838545" sldId="313"/>
        </pc:sldMkLst>
        <pc:picChg chg="add mod">
          <ac:chgData name="gui.ifsp11@gmail.com" userId="S::urn:spo:guest#gui.ifsp11@gmail.com::" providerId="AD" clId="Web-{FCD01219-688B-AFD1-70F8-B45B0DB62BEC}" dt="2023-07-19T06:32:51.637" v="2242" actId="14100"/>
          <ac:picMkLst>
            <pc:docMk/>
            <pc:sldMk cId="25838545" sldId="313"/>
            <ac:picMk id="2" creationId="{B689BAB3-4078-D608-E95D-FF37B879CDFC}"/>
          </ac:picMkLst>
        </pc:picChg>
        <pc:picChg chg="del">
          <ac:chgData name="gui.ifsp11@gmail.com" userId="S::urn:spo:guest#gui.ifsp11@gmail.com::" providerId="AD" clId="Web-{FCD01219-688B-AFD1-70F8-B45B0DB62BEC}" dt="2023-07-19T06:32:51.668" v="2243"/>
          <ac:picMkLst>
            <pc:docMk/>
            <pc:sldMk cId="25838545" sldId="313"/>
            <ac:picMk id="4" creationId="{61CE3A96-5A4B-85AC-3F26-2346F1FA4283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6:37:49.820" v="2347"/>
        <pc:sldMkLst>
          <pc:docMk/>
          <pc:sldMk cId="4225045208" sldId="314"/>
        </pc:sldMkLst>
        <pc:picChg chg="del">
          <ac:chgData name="gui.ifsp11@gmail.com" userId="S::urn:spo:guest#gui.ifsp11@gmail.com::" providerId="AD" clId="Web-{FCD01219-688B-AFD1-70F8-B45B0DB62BEC}" dt="2023-07-19T06:37:49.820" v="2347"/>
          <ac:picMkLst>
            <pc:docMk/>
            <pc:sldMk cId="4225045208" sldId="314"/>
            <ac:picMk id="2" creationId="{B689BAB3-4078-D608-E95D-FF37B879CDFC}"/>
          </ac:picMkLst>
        </pc:picChg>
        <pc:picChg chg="add mod ord">
          <ac:chgData name="gui.ifsp11@gmail.com" userId="S::urn:spo:guest#gui.ifsp11@gmail.com::" providerId="AD" clId="Web-{FCD01219-688B-AFD1-70F8-B45B0DB62BEC}" dt="2023-07-19T06:37:48.085" v="2346"/>
          <ac:picMkLst>
            <pc:docMk/>
            <pc:sldMk cId="4225045208" sldId="314"/>
            <ac:picMk id="4" creationId="{2F43CE7F-2A14-6872-BCE5-8066878821E6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36:03.926" v="2342" actId="20577"/>
        <pc:sldMkLst>
          <pc:docMk/>
          <pc:sldMk cId="1364592717" sldId="315"/>
        </pc:sldMkLst>
        <pc:spChg chg="mod">
          <ac:chgData name="gui.ifsp11@gmail.com" userId="S::urn:spo:guest#gui.ifsp11@gmail.com::" providerId="AD" clId="Web-{FCD01219-688B-AFD1-70F8-B45B0DB62BEC}" dt="2023-07-19T06:36:03.926" v="2342" actId="20577"/>
          <ac:spMkLst>
            <pc:docMk/>
            <pc:sldMk cId="1364592717" sldId="31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4:51.299" v="2262" actId="20577"/>
          <ac:spMkLst>
            <pc:docMk/>
            <pc:sldMk cId="1364592717" sldId="315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40:21.464" v="2444"/>
        <pc:sldMkLst>
          <pc:docMk/>
          <pc:sldMk cId="1004250494" sldId="316"/>
        </pc:sldMkLst>
        <pc:picChg chg="add mod">
          <ac:chgData name="gui.ifsp11@gmail.com" userId="S::urn:spo:guest#gui.ifsp11@gmail.com::" providerId="AD" clId="Web-{FCD01219-688B-AFD1-70F8-B45B0DB62BEC}" dt="2023-07-19T06:40:16.917" v="2443" actId="14100"/>
          <ac:picMkLst>
            <pc:docMk/>
            <pc:sldMk cId="1004250494" sldId="316"/>
            <ac:picMk id="2" creationId="{48F3984A-5F03-3C46-104B-9C25122967BA}"/>
          </ac:picMkLst>
        </pc:picChg>
        <pc:picChg chg="del">
          <ac:chgData name="gui.ifsp11@gmail.com" userId="S::urn:spo:guest#gui.ifsp11@gmail.com::" providerId="AD" clId="Web-{FCD01219-688B-AFD1-70F8-B45B0DB62BEC}" dt="2023-07-19T06:40:21.464" v="2444"/>
          <ac:picMkLst>
            <pc:docMk/>
            <pc:sldMk cId="1004250494" sldId="316"/>
            <ac:picMk id="4" creationId="{2F43CE7F-2A14-6872-BCE5-8066878821E6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39:34.807" v="2440" actId="20577"/>
        <pc:sldMkLst>
          <pc:docMk/>
          <pc:sldMk cId="620983309" sldId="317"/>
        </pc:sldMkLst>
        <pc:spChg chg="mod">
          <ac:chgData name="gui.ifsp11@gmail.com" userId="S::urn:spo:guest#gui.ifsp11@gmail.com::" providerId="AD" clId="Web-{FCD01219-688B-AFD1-70F8-B45B0DB62BEC}" dt="2023-07-19T06:39:34.807" v="2440" actId="20577"/>
          <ac:spMkLst>
            <pc:docMk/>
            <pc:sldMk cId="620983309" sldId="31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8:38.540" v="2368" actId="20577"/>
          <ac:spMkLst>
            <pc:docMk/>
            <pc:sldMk cId="620983309" sldId="317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41:11.575" v="2465" actId="20577"/>
        <pc:sldMkLst>
          <pc:docMk/>
          <pc:sldMk cId="3127244681" sldId="318"/>
        </pc:sldMkLst>
        <pc:spChg chg="mod">
          <ac:chgData name="gui.ifsp11@gmail.com" userId="S::urn:spo:guest#gui.ifsp11@gmail.com::" providerId="AD" clId="Web-{FCD01219-688B-AFD1-70F8-B45B0DB62BEC}" dt="2023-07-19T06:41:11.575" v="2465" actId="20577"/>
          <ac:spMkLst>
            <pc:docMk/>
            <pc:sldMk cId="3127244681" sldId="318"/>
            <ac:spMk id="196" creationId="{00000000-0000-0000-0000-000000000000}"/>
          </ac:spMkLst>
        </pc:spChg>
      </pc:sldChg>
      <pc:sldChg chg="add del replId">
        <pc:chgData name="gui.ifsp11@gmail.com" userId="S::urn:spo:guest#gui.ifsp11@gmail.com::" providerId="AD" clId="Web-{FCD01219-688B-AFD1-70F8-B45B0DB62BEC}" dt="2023-07-19T06:41:48.723" v="2467"/>
        <pc:sldMkLst>
          <pc:docMk/>
          <pc:sldMk cId="2032299122" sldId="319"/>
        </pc:sldMkLst>
      </pc:sldChg>
      <pc:sldChg chg="modSp add replId">
        <pc:chgData name="gui.ifsp11@gmail.com" userId="S::urn:spo:guest#gui.ifsp11@gmail.com::" providerId="AD" clId="Web-{FCD01219-688B-AFD1-70F8-B45B0DB62BEC}" dt="2023-07-19T06:42:57.334" v="2538" actId="20577"/>
        <pc:sldMkLst>
          <pc:docMk/>
          <pc:sldMk cId="3468286147" sldId="319"/>
        </pc:sldMkLst>
        <pc:spChg chg="mod">
          <ac:chgData name="gui.ifsp11@gmail.com" userId="S::urn:spo:guest#gui.ifsp11@gmail.com::" providerId="AD" clId="Web-{FCD01219-688B-AFD1-70F8-B45B0DB62BEC}" dt="2023-07-19T06:42:57.334" v="2538" actId="20577"/>
          <ac:spMkLst>
            <pc:docMk/>
            <pc:sldMk cId="3468286147" sldId="319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44:19.120" v="2593" actId="20577"/>
        <pc:sldMkLst>
          <pc:docMk/>
          <pc:sldMk cId="3978964714" sldId="320"/>
        </pc:sldMkLst>
        <pc:spChg chg="mod">
          <ac:chgData name="gui.ifsp11@gmail.com" userId="S::urn:spo:guest#gui.ifsp11@gmail.com::" providerId="AD" clId="Web-{FCD01219-688B-AFD1-70F8-B45B0DB62BEC}" dt="2023-07-19T06:44:19.120" v="2593" actId="20577"/>
          <ac:spMkLst>
            <pc:docMk/>
            <pc:sldMk cId="3978964714" sldId="320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43:25.428" v="2549" actId="20577"/>
          <ac:spMkLst>
            <pc:docMk/>
            <pc:sldMk cId="3978964714" sldId="320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45:02.918" v="2598"/>
        <pc:sldMkLst>
          <pc:docMk/>
          <pc:sldMk cId="762388177" sldId="321"/>
        </pc:sldMkLst>
        <pc:picChg chg="del">
          <ac:chgData name="gui.ifsp11@gmail.com" userId="S::urn:spo:guest#gui.ifsp11@gmail.com::" providerId="AD" clId="Web-{FCD01219-688B-AFD1-70F8-B45B0DB62BEC}" dt="2023-07-19T06:45:02.918" v="2598"/>
          <ac:picMkLst>
            <pc:docMk/>
            <pc:sldMk cId="762388177" sldId="321"/>
            <ac:picMk id="2" creationId="{48F3984A-5F03-3C46-104B-9C25122967BA}"/>
          </ac:picMkLst>
        </pc:picChg>
        <pc:picChg chg="add mod">
          <ac:chgData name="gui.ifsp11@gmail.com" userId="S::urn:spo:guest#gui.ifsp11@gmail.com::" providerId="AD" clId="Web-{FCD01219-688B-AFD1-70F8-B45B0DB62BEC}" dt="2023-07-19T06:45:01.715" v="2597" actId="14100"/>
          <ac:picMkLst>
            <pc:docMk/>
            <pc:sldMk cId="762388177" sldId="321"/>
            <ac:picMk id="4" creationId="{E45EC041-1EDC-4EA9-73C3-FADEC1279959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6:49:58.303" v="2673"/>
        <pc:sldMkLst>
          <pc:docMk/>
          <pc:sldMk cId="3661505826" sldId="322"/>
        </pc:sldMkLst>
        <pc:picChg chg="add mod ord">
          <ac:chgData name="gui.ifsp11@gmail.com" userId="S::urn:spo:guest#gui.ifsp11@gmail.com::" providerId="AD" clId="Web-{FCD01219-688B-AFD1-70F8-B45B0DB62BEC}" dt="2023-07-19T06:49:55.037" v="2672"/>
          <ac:picMkLst>
            <pc:docMk/>
            <pc:sldMk cId="3661505826" sldId="322"/>
            <ac:picMk id="2" creationId="{780986C1-CDFF-4363-0D91-183A51011E43}"/>
          </ac:picMkLst>
        </pc:picChg>
        <pc:picChg chg="del">
          <ac:chgData name="gui.ifsp11@gmail.com" userId="S::urn:spo:guest#gui.ifsp11@gmail.com::" providerId="AD" clId="Web-{FCD01219-688B-AFD1-70F8-B45B0DB62BEC}" dt="2023-07-19T06:49:58.303" v="2673"/>
          <ac:picMkLst>
            <pc:docMk/>
            <pc:sldMk cId="3661505826" sldId="322"/>
            <ac:picMk id="4" creationId="{E45EC041-1EDC-4EA9-73C3-FADEC1279959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47:09.767" v="2668" actId="20577"/>
        <pc:sldMkLst>
          <pc:docMk/>
          <pc:sldMk cId="3071487662" sldId="323"/>
        </pc:sldMkLst>
        <pc:spChg chg="mod">
          <ac:chgData name="gui.ifsp11@gmail.com" userId="S::urn:spo:guest#gui.ifsp11@gmail.com::" providerId="AD" clId="Web-{FCD01219-688B-AFD1-70F8-B45B0DB62BEC}" dt="2023-07-19T06:47:09.767" v="2668" actId="20577"/>
          <ac:spMkLst>
            <pc:docMk/>
            <pc:sldMk cId="3071487662" sldId="32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46:32.217" v="2606" actId="20577"/>
          <ac:spMkLst>
            <pc:docMk/>
            <pc:sldMk cId="3071487662" sldId="323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6:56:25.172" v="2909" actId="20577"/>
        <pc:sldMkLst>
          <pc:docMk/>
          <pc:sldMk cId="1690004142" sldId="324"/>
        </pc:sldMkLst>
        <pc:spChg chg="mod">
          <ac:chgData name="gui.ifsp11@gmail.com" userId="S::urn:spo:guest#gui.ifsp11@gmail.com::" providerId="AD" clId="Web-{FCD01219-688B-AFD1-70F8-B45B0DB62BEC}" dt="2023-07-19T06:56:25.172" v="2909" actId="20577"/>
          <ac:spMkLst>
            <pc:docMk/>
            <pc:sldMk cId="1690004142" sldId="324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52:04.541" v="2695" actId="20577"/>
          <ac:spMkLst>
            <pc:docMk/>
            <pc:sldMk cId="1690004142" sldId="324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i="1"/>
              <a:t>Cada </a:t>
            </a:r>
            <a:r>
              <a:rPr lang="en-US" i="1" err="1"/>
              <a:t>tema</a:t>
            </a:r>
            <a:r>
              <a:rPr lang="en-US" i="1"/>
              <a:t> </a:t>
            </a:r>
            <a:r>
              <a:rPr lang="en-US" i="1" err="1"/>
              <a:t>deve</a:t>
            </a:r>
            <a:r>
              <a:rPr lang="en-US" i="1"/>
              <a:t> </a:t>
            </a:r>
            <a:r>
              <a:rPr lang="en-US" i="1" err="1"/>
              <a:t>ter</a:t>
            </a:r>
            <a:r>
              <a:rPr lang="en-US" i="1"/>
              <a:t> </a:t>
            </a:r>
            <a:r>
              <a:rPr lang="en-US" i="1" err="1"/>
              <a:t>sua</a:t>
            </a:r>
            <a:r>
              <a:rPr lang="en-US" i="1"/>
              <a:t> </a:t>
            </a:r>
            <a:r>
              <a:rPr lang="en-US" i="1" err="1"/>
              <a:t>respectiva</a:t>
            </a:r>
            <a:r>
              <a:rPr lang="en-US" i="1"/>
              <a:t> </a:t>
            </a:r>
            <a:r>
              <a:rPr lang="en-US" i="1" err="1"/>
              <a:t>apresentação</a:t>
            </a:r>
            <a:r>
              <a:rPr lang="en-US" i="1"/>
              <a:t>, </a:t>
            </a:r>
            <a:r>
              <a:rPr lang="en-US" i="1" err="1"/>
              <a:t>visando</a:t>
            </a:r>
            <a:r>
              <a:rPr lang="en-US" i="1"/>
              <a:t> o </a:t>
            </a:r>
            <a:r>
              <a:rPr lang="en-US" i="1" err="1"/>
              <a:t>desenvolvimento</a:t>
            </a:r>
            <a:r>
              <a:rPr lang="en-US" i="1"/>
              <a:t> (</a:t>
            </a:r>
            <a:r>
              <a:rPr lang="en-US" i="1" err="1"/>
              <a:t>teórico</a:t>
            </a:r>
            <a:r>
              <a:rPr lang="en-US" i="1"/>
              <a:t> e/</a:t>
            </a:r>
            <a:r>
              <a:rPr lang="en-US" i="1" err="1"/>
              <a:t>ou</a:t>
            </a:r>
            <a:r>
              <a:rPr lang="en-US" i="1"/>
              <a:t> </a:t>
            </a:r>
            <a:r>
              <a:rPr lang="en-US" i="1" err="1"/>
              <a:t>prático</a:t>
            </a:r>
            <a:r>
              <a:rPr lang="en-US" i="1"/>
              <a:t>) do </a:t>
            </a:r>
            <a:r>
              <a:rPr lang="en-US" i="1" err="1"/>
              <a:t>tópico</a:t>
            </a:r>
            <a:r>
              <a:rPr lang="en-US" i="1"/>
              <a:t> </a:t>
            </a:r>
            <a:r>
              <a:rPr lang="en-US" i="1" err="1"/>
              <a:t>em</a:t>
            </a:r>
            <a:r>
              <a:rPr lang="en-US" i="1"/>
              <a:t> </a:t>
            </a:r>
            <a:r>
              <a:rPr lang="en-US" i="1" err="1"/>
              <a:t>questão</a:t>
            </a:r>
            <a:r>
              <a:rPr lang="en-US" i="1"/>
              <a:t>.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763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908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989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290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36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730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564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478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146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70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40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dk1"/>
              </a:buClr>
              <a:buNone/>
            </a:pPr>
            <a:r>
              <a:rPr lang="en-US" err="1"/>
              <a:t>Liste</a:t>
            </a:r>
            <a:r>
              <a:rPr lang="en-US"/>
              <a:t> </a:t>
            </a:r>
            <a:r>
              <a:rPr lang="en-US" err="1"/>
              <a:t>aqui</a:t>
            </a:r>
            <a:r>
              <a:rPr lang="en-US"/>
              <a:t> </a:t>
            </a:r>
            <a:r>
              <a:rPr lang="en-US" err="1"/>
              <a:t>os</a:t>
            </a:r>
            <a:r>
              <a:rPr lang="en-US"/>
              <a:t> </a:t>
            </a:r>
            <a:r>
              <a:rPr lang="en-US" err="1"/>
              <a:t>pré-requisitos</a:t>
            </a:r>
            <a:r>
              <a:rPr lang="en-US"/>
              <a:t> para o </a:t>
            </a:r>
            <a:r>
              <a:rPr lang="en-US" err="1"/>
              <a:t>tema</a:t>
            </a:r>
            <a:r>
              <a:rPr lang="en-US"/>
              <a:t>, </a:t>
            </a:r>
            <a:r>
              <a:rPr lang="en-US" err="1"/>
              <a:t>desde</a:t>
            </a:r>
            <a:r>
              <a:rPr lang="en-US"/>
              <a:t> </a:t>
            </a:r>
            <a:r>
              <a:rPr lang="en-US" err="1"/>
              <a:t>configurações</a:t>
            </a:r>
            <a:r>
              <a:rPr lang="en-US"/>
              <a:t> do </a:t>
            </a:r>
            <a:r>
              <a:rPr lang="en-US" err="1"/>
              <a:t>ambiente</a:t>
            </a:r>
            <a:r>
              <a:rPr lang="en-US"/>
              <a:t> </a:t>
            </a:r>
            <a:r>
              <a:rPr lang="en-US" err="1"/>
              <a:t>até</a:t>
            </a:r>
            <a:r>
              <a:rPr lang="en-US"/>
              <a:t> as </a:t>
            </a:r>
            <a:r>
              <a:rPr lang="en-US" err="1"/>
              <a:t>noções</a:t>
            </a:r>
            <a:r>
              <a:rPr lang="en-US"/>
              <a:t> </a:t>
            </a:r>
            <a:r>
              <a:rPr lang="en-US" err="1"/>
              <a:t>básicas</a:t>
            </a:r>
            <a:r>
              <a:rPr lang="en-US"/>
              <a:t> </a:t>
            </a:r>
            <a:r>
              <a:rPr lang="en-US" err="1"/>
              <a:t>necessárias</a:t>
            </a:r>
            <a:r>
              <a:rPr lang="en-US"/>
              <a:t> para </a:t>
            </a:r>
            <a:r>
              <a:rPr lang="en-US" err="1"/>
              <a:t>uma</a:t>
            </a:r>
            <a:r>
              <a:rPr lang="en-US"/>
              <a:t> </a:t>
            </a:r>
            <a:r>
              <a:rPr lang="en-US" err="1"/>
              <a:t>melhor</a:t>
            </a:r>
            <a:r>
              <a:rPr lang="en-US"/>
              <a:t> </a:t>
            </a:r>
            <a:r>
              <a:rPr lang="en-US" err="1"/>
              <a:t>assimilação</a:t>
            </a:r>
            <a:r>
              <a:rPr lang="en-US"/>
              <a:t> do </a:t>
            </a:r>
            <a:r>
              <a:rPr lang="en-US" err="1"/>
              <a:t>conteúdo</a:t>
            </a:r>
            <a:r>
              <a:rPr lang="en-US"/>
              <a:t>.</a:t>
            </a:r>
            <a:endParaRPr lang="pt-BR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767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852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66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2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Analista</a:t>
            </a: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2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sistemas</a:t>
            </a: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 b="1">
                <a:latin typeface="Calibri"/>
                <a:ea typeface="Calibri"/>
                <a:sym typeface="Calibri"/>
              </a:rPr>
              <a:t>https://linktr.ee/decarvalhogui</a:t>
            </a:r>
            <a:endParaRPr lang="en-US" sz="2400" b="1">
              <a:latin typeface="Calibri"/>
              <a:ea typeface="Calibri"/>
              <a:cs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Data e hora -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Desafio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FA95A95-A1E7-0B2E-183F-D3C4DED9A4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C162A7A9-E5EB-660E-15AE-8FE1BA61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Imagem 4" descr="Texto&#10;&#10;Descrição gerada automaticamente">
            <a:extLst>
              <a:ext uri="{FF2B5EF4-FFF2-40B4-BE49-F238E27FC236}">
                <a16:creationId xmlns:a16="http://schemas.microsoft.com/office/drawing/2014/main" id="{DCCB950D-157A-66B4-1BED-2A9672699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46" y="1712944"/>
            <a:ext cx="4542998" cy="285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6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Data e hora</a:t>
            </a:r>
            <a:endParaRPr lang="en-US" sz="240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Conversão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formatação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datas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horas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0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Python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também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converter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formatar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datas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horas.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métodos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'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strftime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' (string format time) e '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strptime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' (string parse time).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2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 descr="Texto&#10;&#10;Descrição gerada automaticamente">
            <a:extLst>
              <a:ext uri="{FF2B5EF4-FFF2-40B4-BE49-F238E27FC236}">
                <a16:creationId xmlns:a16="http://schemas.microsoft.com/office/drawing/2014/main" id="{BAC398E0-BB92-27AA-12C8-B42281052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76" y="1705257"/>
            <a:ext cx="5378923" cy="2858925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7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Data e hora</a:t>
            </a:r>
            <a:endParaRPr lang="en-US" sz="240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Trabalhando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com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timezones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78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Quando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trabalhamos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com data e hora, lidar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fusos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horários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necessidade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comum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 Python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facilita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isso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através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módulo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'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pytz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'.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14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9" descr="Texto&#10;&#10;Descrição gerada automaticamente">
            <a:extLst>
              <a:ext uri="{FF2B5EF4-FFF2-40B4-BE49-F238E27FC236}">
                <a16:creationId xmlns:a16="http://schemas.microsoft.com/office/drawing/2014/main" id="{4DB1CC29-F0A9-BEB4-7CE1-893908464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76" y="1704143"/>
            <a:ext cx="5378923" cy="2383481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90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O Python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permite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fazer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isso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com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módulo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datetime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padrão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embora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seja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pouco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mais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complexo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usando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bibliotecas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'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pytz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'.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Trabalhando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 com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tz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bibliotecas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externas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17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0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 descr="Texto&#10;&#10;Descrição gerada automaticamente">
            <a:extLst>
              <a:ext uri="{FF2B5EF4-FFF2-40B4-BE49-F238E27FC236}">
                <a16:creationId xmlns:a16="http://schemas.microsoft.com/office/drawing/2014/main" id="{37121A84-3D7A-6725-D6B4-46C8FBC59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45" y="1705100"/>
            <a:ext cx="6351326" cy="2384706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08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>
                <a:solidFill>
                  <a:srgbClr val="EA4E60"/>
                </a:solidFill>
                <a:ea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https://web.dio.me/articles</a:t>
            </a:r>
            <a:endParaRPr lang="pt-BR" sz="2400" b="0" i="0" u="none" strike="noStrike" cap="none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19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760678"/>
            <a:ext cx="7984551" cy="2694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>
              <a:buSzPts val="1600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Aprender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trabalhar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datas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horas 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fusos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horários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Python,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dominando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módulo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'datetime' para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manipulações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precisas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2ED88311-ADE9-EB5E-4FEF-A32E9106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4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20</a:t>
            </a:fld>
            <a:r>
              <a:rPr lang="en-US" dirty="0"/>
              <a:t>]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A84542-D761-51B2-FFDB-AEB02D45A80A}"/>
              </a:ext>
            </a:extLst>
          </p:cNvPr>
          <p:cNvSpPr/>
          <p:nvPr/>
        </p:nvSpPr>
        <p:spPr>
          <a:xfrm>
            <a:off x="558978" y="1640410"/>
            <a:ext cx="6556075" cy="298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cs typeface="Calibri"/>
              </a:rPr>
              <a:t>Insira sua imagem dentro deste espaço</a:t>
            </a:r>
          </a:p>
          <a:p>
            <a:pPr algn="ctr"/>
            <a:r>
              <a:rPr lang="pt-BR" sz="2400">
                <a:cs typeface="Calibri"/>
              </a:rPr>
              <a:t>(retire o retângulo azul, ele deverá ser utilizado somente para referência)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89027DC-2C17-5AF5-FCA5-4FEC7DA0CBF9}"/>
              </a:ext>
            </a:extLst>
          </p:cNvPr>
          <p:cNvSpPr/>
          <p:nvPr/>
        </p:nvSpPr>
        <p:spPr>
          <a:xfrm>
            <a:off x="7509451" y="3458193"/>
            <a:ext cx="1541971" cy="15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WEBCAM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599663"/>
            <a:ext cx="7995334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800">
                <a:solidFill>
                  <a:srgbClr val="040A24"/>
                </a:solidFill>
                <a:latin typeface="Calibri"/>
                <a:cs typeface="Calibri"/>
              </a:rPr>
              <a:t>Python e </a:t>
            </a:r>
            <a:r>
              <a:rPr lang="en-US" sz="2800" err="1">
                <a:solidFill>
                  <a:srgbClr val="040A24"/>
                </a:solidFill>
                <a:latin typeface="Calibri"/>
                <a:cs typeface="Calibri"/>
              </a:rPr>
              <a:t>VSCode</a:t>
            </a:r>
          </a:p>
          <a:p>
            <a:pPr marL="419100" indent="-342900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B7BB7D6-497D-5E00-850D-A213CF0D14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F4D555A0-887D-C200-6E6E-EBF99EEE2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</a:rPr>
              <a:t>Introdução</a:t>
            </a:r>
            <a:r>
              <a:rPr lang="en-US" sz="2400" b="1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</a:rPr>
              <a:t>ao</a:t>
            </a:r>
            <a:r>
              <a:rPr lang="en-US" sz="2400" b="1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</a:rPr>
              <a:t>módulo</a:t>
            </a:r>
            <a:r>
              <a:rPr lang="en-US" sz="2400" b="1">
                <a:solidFill>
                  <a:srgbClr val="040A24"/>
                </a:solidFill>
                <a:latin typeface="Calibri"/>
                <a:cs typeface="Calibri"/>
              </a:rPr>
              <a:t> datetime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Manipulação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datas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horas</a:t>
            </a:r>
            <a:endParaRPr lang="en-US" sz="2400" b="1">
              <a:solidFill>
                <a:srgbClr val="040A24"/>
              </a:solidFill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Conversão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formatação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datas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horas</a:t>
            </a:r>
            <a:endParaRPr lang="en-US" sz="2400" b="1">
              <a:solidFill>
                <a:srgbClr val="040A24"/>
              </a:solidFill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Trabalhando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com 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timezones</a:t>
            </a:r>
          </a:p>
          <a:p>
            <a:pPr marL="457200" indent="-457200">
              <a:buSzPts val="2400"/>
            </a:pP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Data e hora</a:t>
            </a:r>
            <a:endParaRPr lang="en-US" sz="240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 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módulo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datetime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módulo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'datetime'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Python é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usado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lidar com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datas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horas. Ele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possui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várias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classes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úteis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date, time 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timedelta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é o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módulo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datetime?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Imagem 4" descr="Texto&#10;&#10;Descrição gerada automaticamente">
            <a:extLst>
              <a:ext uri="{FF2B5EF4-FFF2-40B4-BE49-F238E27FC236}">
                <a16:creationId xmlns:a16="http://schemas.microsoft.com/office/drawing/2014/main" id="{21CBC104-653C-ED4E-08D9-066B5864E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05" y="1710559"/>
            <a:ext cx="5302156" cy="285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4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Data e hora</a:t>
            </a:r>
            <a:endParaRPr lang="en-US" sz="240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Manipulação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datas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horas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0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Podemos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manipular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objetos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date, time e datetime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várias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maneiras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Por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subtrair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datas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verificar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diferença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entre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datas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muito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4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9494CF8-92FC-47D2-8D64-61A363B99A31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20</Slides>
  <Notes>20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revision>91</cp:revision>
  <dcterms:modified xsi:type="dcterms:W3CDTF">2023-09-21T03:30:37Z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11000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{"FileActivityType":"9","FileActivityTimeStamp":"2024-03-25T18:45:02.970Z","FileActivityUsersOnPage":[{"DisplayName":"Patrick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