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9"/>
  </p:notesMasterIdLst>
  <p:sldIdLst>
    <p:sldId id="260" r:id="rId5"/>
    <p:sldId id="289" r:id="rId6"/>
    <p:sldId id="275" r:id="rId7"/>
    <p:sldId id="290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A78222-0ECE-19BF-0D06-55146FE4B128}" v="346" dt="2023-04-18T14:00:35.650"/>
    <p1510:client id="{34EA2F41-B8EB-6CA4-4170-85B0534D98C2}" v="191" dt="2023-09-21T03:40:20.417"/>
    <p1510:client id="{59FC8BF6-E761-4394-81BE-DA2CF32DA88D}" v="6" dt="2023-06-06T15:15:58.654"/>
    <p1510:client id="{723D2B0D-65D2-2A9F-7F72-0633A509818F}" v="601" dt="2023-04-25T20:47:31.791"/>
    <p1510:client id="{7307585D-FABB-64DD-9BC2-81E1E74D92FD}" v="656" dt="2023-07-19T13:52:29.483"/>
    <p1510:client id="{7FE32721-0804-C5F7-FEF2-A5F0F23050AC}" v="1" dt="2023-06-06T12:54:58.079"/>
    <p1510:client id="{A06ECE8B-86E6-3705-4237-CE3C8DA3454B}" v="6" dt="2023-09-21T03:30:28.837"/>
    <p1510:client id="{A0776EAE-42AB-4C65-BC08-939AF109E4B0}" v="92" dt="2023-07-19T04:50:09.914"/>
    <p1510:client id="{A37FAD93-91EA-4162-3A07-C7FF376E34B4}" v="72" dt="2023-04-25T20:58:39.728"/>
    <p1510:client id="{A85A5485-2782-15ED-ACCE-C09C5F2E0968}" v="3" dt="2023-06-27T21:32:24.556"/>
    <p1510:client id="{CD8C164C-87A1-BB97-066D-0B7815837E4B}" v="25" dt="2023-04-10T20:44:03.814"/>
    <p1510:client id="{D475CCC4-3204-0CD3-50D0-418CF27B6C32}" v="107" dt="2023-05-24T18:43:14.958"/>
    <p1510:client id="{F0B1B5D5-EE38-7455-F6C0-3D9834D2CB28}" v="282" dt="2023-06-06T14:25:43.820"/>
    <p1510:client id="{FCD01219-688B-AFD1-70F8-B45B0DB62BEC}" v="2991" dt="2023-07-19T06:56:25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3" Type="http://schemas.openxmlformats.org/officeDocument/2006/relationships/customXml" Target="../customXml/item3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6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61" Type="http://customschemas.google.com/relationships/presentationmetadata" Target="metadata"/><Relationship Id="rId10" Type="http://schemas.openxmlformats.org/officeDocument/2006/relationships/font" Target="fonts/font1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6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.ifsp11@gmail.com" userId="S::urn:spo:guest#gui.ifsp11@gmail.com::" providerId="AD" clId="Web-{34EA2F41-B8EB-6CA4-4170-85B0534D98C2}"/>
    <pc:docChg chg="delSld modSld">
      <pc:chgData name="gui.ifsp11@gmail.com" userId="S::urn:spo:guest#gui.ifsp11@gmail.com::" providerId="AD" clId="Web-{34EA2F41-B8EB-6CA4-4170-85B0534D98C2}" dt="2023-09-21T03:40:20.417" v="192" actId="20577"/>
      <pc:docMkLst>
        <pc:docMk/>
      </pc:docMkLst>
      <pc:sldChg chg="del">
        <pc:chgData name="gui.ifsp11@gmail.com" userId="S::urn:spo:guest#gui.ifsp11@gmail.com::" providerId="AD" clId="Web-{34EA2F41-B8EB-6CA4-4170-85B0534D98C2}" dt="2023-09-21T03:32:30.140" v="1"/>
        <pc:sldMkLst>
          <pc:docMk/>
          <pc:sldMk cId="0" sldId="263"/>
        </pc:sldMkLst>
      </pc:sldChg>
      <pc:sldChg chg="del">
        <pc:chgData name="gui.ifsp11@gmail.com" userId="S::urn:spo:guest#gui.ifsp11@gmail.com::" providerId="AD" clId="Web-{34EA2F41-B8EB-6CA4-4170-85B0534D98C2}" dt="2023-09-21T03:32:30.390" v="2"/>
        <pc:sldMkLst>
          <pc:docMk/>
          <pc:sldMk cId="0" sldId="264"/>
        </pc:sldMkLst>
      </pc:sldChg>
      <pc:sldChg chg="del">
        <pc:chgData name="gui.ifsp11@gmail.com" userId="S::urn:spo:guest#gui.ifsp11@gmail.com::" providerId="AD" clId="Web-{34EA2F41-B8EB-6CA4-4170-85B0534D98C2}" dt="2023-09-21T03:32:30.405" v="3"/>
        <pc:sldMkLst>
          <pc:docMk/>
          <pc:sldMk cId="0" sldId="265"/>
        </pc:sldMkLst>
      </pc:sldChg>
      <pc:sldChg chg="del">
        <pc:chgData name="gui.ifsp11@gmail.com" userId="S::urn:spo:guest#gui.ifsp11@gmail.com::" providerId="AD" clId="Web-{34EA2F41-B8EB-6CA4-4170-85B0534D98C2}" dt="2023-09-21T03:32:32.311" v="6"/>
        <pc:sldMkLst>
          <pc:docMk/>
          <pc:sldMk cId="0" sldId="266"/>
        </pc:sldMkLst>
      </pc:sldChg>
      <pc:sldChg chg="del">
        <pc:chgData name="gui.ifsp11@gmail.com" userId="S::urn:spo:guest#gui.ifsp11@gmail.com::" providerId="AD" clId="Web-{34EA2F41-B8EB-6CA4-4170-85B0534D98C2}" dt="2023-09-21T03:32:28.265" v="0"/>
        <pc:sldMkLst>
          <pc:docMk/>
          <pc:sldMk cId="2315204132" sldId="277"/>
        </pc:sldMkLst>
      </pc:sldChg>
      <pc:sldChg chg="del">
        <pc:chgData name="gui.ifsp11@gmail.com" userId="S::urn:spo:guest#gui.ifsp11@gmail.com::" providerId="AD" clId="Web-{34EA2F41-B8EB-6CA4-4170-85B0534D98C2}" dt="2023-09-21T03:32:32.874" v="7"/>
        <pc:sldMkLst>
          <pc:docMk/>
          <pc:sldMk cId="1541066508" sldId="285"/>
        </pc:sldMkLst>
      </pc:sldChg>
      <pc:sldChg chg="del">
        <pc:chgData name="gui.ifsp11@gmail.com" userId="S::urn:spo:guest#gui.ifsp11@gmail.com::" providerId="AD" clId="Web-{34EA2F41-B8EB-6CA4-4170-85B0534D98C2}" dt="2023-09-21T03:32:31.655" v="5"/>
        <pc:sldMkLst>
          <pc:docMk/>
          <pc:sldMk cId="3813909641" sldId="288"/>
        </pc:sldMkLst>
      </pc:sldChg>
      <pc:sldChg chg="modSp">
        <pc:chgData name="gui.ifsp11@gmail.com" userId="S::urn:spo:guest#gui.ifsp11@gmail.com::" providerId="AD" clId="Web-{34EA2F41-B8EB-6CA4-4170-85B0534D98C2}" dt="2023-09-21T03:40:20.417" v="192" actId="20577"/>
        <pc:sldMkLst>
          <pc:docMk/>
          <pc:sldMk cId="3380244535" sldId="289"/>
        </pc:sldMkLst>
        <pc:spChg chg="mod">
          <ac:chgData name="gui.ifsp11@gmail.com" userId="S::urn:spo:guest#gui.ifsp11@gmail.com::" providerId="AD" clId="Web-{34EA2F41-B8EB-6CA4-4170-85B0534D98C2}" dt="2023-09-21T03:40:20.417" v="192" actId="20577"/>
          <ac:spMkLst>
            <pc:docMk/>
            <pc:sldMk cId="3380244535" sldId="289"/>
            <ac:spMk id="203" creationId="{00000000-0000-0000-0000-000000000000}"/>
          </ac:spMkLst>
        </pc:spChg>
      </pc:sldChg>
      <pc:sldChg chg="del">
        <pc:chgData name="gui.ifsp11@gmail.com" userId="S::urn:spo:guest#gui.ifsp11@gmail.com::" providerId="AD" clId="Web-{34EA2F41-B8EB-6CA4-4170-85B0534D98C2}" dt="2023-09-21T03:32:34.265" v="9"/>
        <pc:sldMkLst>
          <pc:docMk/>
          <pc:sldMk cId="3232525608" sldId="293"/>
        </pc:sldMkLst>
      </pc:sldChg>
      <pc:sldChg chg="del">
        <pc:chgData name="gui.ifsp11@gmail.com" userId="S::urn:spo:guest#gui.ifsp11@gmail.com::" providerId="AD" clId="Web-{34EA2F41-B8EB-6CA4-4170-85B0534D98C2}" dt="2023-09-21T03:32:33.608" v="8"/>
        <pc:sldMkLst>
          <pc:docMk/>
          <pc:sldMk cId="1292702605" sldId="294"/>
        </pc:sldMkLst>
      </pc:sldChg>
      <pc:sldChg chg="del">
        <pc:chgData name="gui.ifsp11@gmail.com" userId="S::urn:spo:guest#gui.ifsp11@gmail.com::" providerId="AD" clId="Web-{34EA2F41-B8EB-6CA4-4170-85B0534D98C2}" dt="2023-09-21T03:32:38.093" v="13"/>
        <pc:sldMkLst>
          <pc:docMk/>
          <pc:sldMk cId="2759990096" sldId="295"/>
        </pc:sldMkLst>
      </pc:sldChg>
      <pc:sldChg chg="del">
        <pc:chgData name="gui.ifsp11@gmail.com" userId="S::urn:spo:guest#gui.ifsp11@gmail.com::" providerId="AD" clId="Web-{34EA2F41-B8EB-6CA4-4170-85B0534D98C2}" dt="2023-09-21T03:32:36.093" v="11"/>
        <pc:sldMkLst>
          <pc:docMk/>
          <pc:sldMk cId="703278229" sldId="298"/>
        </pc:sldMkLst>
      </pc:sldChg>
      <pc:sldChg chg="del">
        <pc:chgData name="gui.ifsp11@gmail.com" userId="S::urn:spo:guest#gui.ifsp11@gmail.com::" providerId="AD" clId="Web-{34EA2F41-B8EB-6CA4-4170-85B0534D98C2}" dt="2023-09-21T03:32:37.358" v="12"/>
        <pc:sldMkLst>
          <pc:docMk/>
          <pc:sldMk cId="3331914111" sldId="299"/>
        </pc:sldMkLst>
      </pc:sldChg>
      <pc:sldChg chg="del">
        <pc:chgData name="gui.ifsp11@gmail.com" userId="S::urn:spo:guest#gui.ifsp11@gmail.com::" providerId="AD" clId="Web-{34EA2F41-B8EB-6CA4-4170-85B0534D98C2}" dt="2023-09-21T03:32:30.405" v="4"/>
        <pc:sldMkLst>
          <pc:docMk/>
          <pc:sldMk cId="2083547903" sldId="301"/>
        </pc:sldMkLst>
      </pc:sldChg>
      <pc:sldChg chg="del">
        <pc:chgData name="gui.ifsp11@gmail.com" userId="S::urn:spo:guest#gui.ifsp11@gmail.com::" providerId="AD" clId="Web-{34EA2F41-B8EB-6CA4-4170-85B0534D98C2}" dt="2023-09-21T03:32:35.233" v="10"/>
        <pc:sldMkLst>
          <pc:docMk/>
          <pc:sldMk cId="600571596" sldId="302"/>
        </pc:sldMkLst>
      </pc:sldChg>
      <pc:sldChg chg="del">
        <pc:chgData name="gui.ifsp11@gmail.com" userId="S::urn:spo:guest#gui.ifsp11@gmail.com::" providerId="AD" clId="Web-{34EA2F41-B8EB-6CA4-4170-85B0534D98C2}" dt="2023-09-21T03:32:40.109" v="14"/>
        <pc:sldMkLst>
          <pc:docMk/>
          <pc:sldMk cId="1216010972" sldId="303"/>
        </pc:sldMkLst>
      </pc:sldChg>
      <pc:sldChg chg="del">
        <pc:chgData name="gui.ifsp11@gmail.com" userId="S::urn:spo:guest#gui.ifsp11@gmail.com::" providerId="AD" clId="Web-{34EA2F41-B8EB-6CA4-4170-85B0534D98C2}" dt="2023-09-21T03:32:40.515" v="15"/>
        <pc:sldMkLst>
          <pc:docMk/>
          <pc:sldMk cId="2370008430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i="1"/>
              <a:t>Cada </a:t>
            </a:r>
            <a:r>
              <a:rPr lang="en-US" i="1" err="1"/>
              <a:t>tema</a:t>
            </a:r>
            <a:r>
              <a:rPr lang="en-US" i="1"/>
              <a:t> </a:t>
            </a:r>
            <a:r>
              <a:rPr lang="en-US" i="1" err="1"/>
              <a:t>deve</a:t>
            </a:r>
            <a:r>
              <a:rPr lang="en-US" i="1"/>
              <a:t> </a:t>
            </a:r>
            <a:r>
              <a:rPr lang="en-US" i="1" err="1"/>
              <a:t>ter</a:t>
            </a:r>
            <a:r>
              <a:rPr lang="en-US" i="1"/>
              <a:t> </a:t>
            </a:r>
            <a:r>
              <a:rPr lang="en-US" i="1" err="1"/>
              <a:t>sua</a:t>
            </a:r>
            <a:r>
              <a:rPr lang="en-US" i="1"/>
              <a:t> </a:t>
            </a:r>
            <a:r>
              <a:rPr lang="en-US" i="1" err="1"/>
              <a:t>respectiva</a:t>
            </a:r>
            <a:r>
              <a:rPr lang="en-US" i="1"/>
              <a:t> </a:t>
            </a:r>
            <a:r>
              <a:rPr lang="en-US" i="1" err="1"/>
              <a:t>apresentação</a:t>
            </a:r>
            <a:r>
              <a:rPr lang="en-US" i="1"/>
              <a:t>, </a:t>
            </a:r>
            <a:r>
              <a:rPr lang="en-US" i="1" err="1"/>
              <a:t>visando</a:t>
            </a:r>
            <a:r>
              <a:rPr lang="en-US" i="1"/>
              <a:t> o </a:t>
            </a:r>
            <a:r>
              <a:rPr lang="en-US" i="1" err="1"/>
              <a:t>desenvolvimento</a:t>
            </a:r>
            <a:r>
              <a:rPr lang="en-US" i="1"/>
              <a:t> (</a:t>
            </a:r>
            <a:r>
              <a:rPr lang="en-US" i="1" err="1"/>
              <a:t>teórico</a:t>
            </a:r>
            <a:r>
              <a:rPr lang="en-US" i="1"/>
              <a:t> e/</a:t>
            </a:r>
            <a:r>
              <a:rPr lang="en-US" i="1" err="1"/>
              <a:t>ou</a:t>
            </a:r>
            <a:r>
              <a:rPr lang="en-US" i="1"/>
              <a:t> </a:t>
            </a:r>
            <a:r>
              <a:rPr lang="en-US" i="1" err="1"/>
              <a:t>prático</a:t>
            </a:r>
            <a:r>
              <a:rPr lang="en-US" i="1"/>
              <a:t>) do </a:t>
            </a:r>
            <a:r>
              <a:rPr lang="en-US" i="1" err="1"/>
              <a:t>tópico</a:t>
            </a:r>
            <a:r>
              <a:rPr lang="en-US" i="1"/>
              <a:t> </a:t>
            </a:r>
            <a:r>
              <a:rPr lang="en-US" i="1" err="1"/>
              <a:t>em</a:t>
            </a:r>
            <a:r>
              <a:rPr lang="en-US" i="1"/>
              <a:t> </a:t>
            </a:r>
            <a:r>
              <a:rPr lang="en-US" i="1" err="1"/>
              <a:t>questão</a:t>
            </a:r>
            <a:r>
              <a:rPr lang="en-US" i="1"/>
              <a:t>.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667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409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lang="en-US"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2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Analista</a:t>
            </a: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2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sistemas</a:t>
            </a: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400" b="1">
                <a:latin typeface="Calibri"/>
                <a:ea typeface="Calibri"/>
                <a:sym typeface="Calibri"/>
              </a:rPr>
              <a:t>https://linktr.ee/decarvalhogui</a:t>
            </a:r>
            <a:endParaRPr lang="en-US" sz="2400" b="1">
              <a:latin typeface="Calibri"/>
              <a:ea typeface="Calibri"/>
              <a:cs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Data e hora -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Desafio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FA95A95-A1E7-0B2E-183F-D3C4DED9A4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C162A7A9-E5EB-660E-15AE-8FE1BA616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Com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novos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conhecimentos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adquiridos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sobre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data e hora,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você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foi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encarregado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implementar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as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seguintes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funcionalidades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no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sisetma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: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Font typeface="Calibri"/>
              <a:buChar char="-"/>
            </a:pP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Estabelecer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limite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10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transações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diárias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conta</a:t>
            </a:r>
            <a:endParaRPr lang="en-US" sz="20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Font typeface="Calibri"/>
              <a:buChar char="-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 o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usuário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tentar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fazer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transação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após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atingir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limite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deve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informado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excedeu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número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transações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permitidas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aquele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dia.</a:t>
            </a:r>
            <a:endParaRPr lang="en-US" sz="2000">
              <a:latin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Font typeface="Calibri"/>
              <a:buChar char="-"/>
            </a:pP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Mostre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extrato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a data e hora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todas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transações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4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>
                <a:solidFill>
                  <a:srgbClr val="EA4E60"/>
                </a:solidFill>
                <a:ea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https://web.dio.me/articles</a:t>
            </a:r>
            <a:endParaRPr lang="pt-BR" sz="2400" b="0" i="0" u="none" strike="noStrike" cap="none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Exemplo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código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 dirty="0"/>
              <a:t>]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3A84542-D761-51B2-FFDB-AEB02D45A80A}"/>
              </a:ext>
            </a:extLst>
          </p:cNvPr>
          <p:cNvSpPr/>
          <p:nvPr/>
        </p:nvSpPr>
        <p:spPr>
          <a:xfrm>
            <a:off x="558978" y="1640410"/>
            <a:ext cx="6556075" cy="298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cs typeface="Calibri"/>
              </a:rPr>
              <a:t>Insira sua imagem dentro deste espaço</a:t>
            </a:r>
          </a:p>
          <a:p>
            <a:pPr algn="ctr"/>
            <a:r>
              <a:rPr lang="pt-BR" sz="2400">
                <a:cs typeface="Calibri"/>
              </a:rPr>
              <a:t>(retire o retângulo azul, ele deverá ser utilizado somente para referência)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89027DC-2C17-5AF5-FCA5-4FEC7DA0CBF9}"/>
              </a:ext>
            </a:extLst>
          </p:cNvPr>
          <p:cNvSpPr/>
          <p:nvPr/>
        </p:nvSpPr>
        <p:spPr>
          <a:xfrm>
            <a:off x="7509451" y="3458193"/>
            <a:ext cx="1541971" cy="15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WEBCAM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SharedWithUsers xmlns="19483571-f922-4e8e-9c1c-26f0a2252132">
      <UserInfo>
        <DisplayName/>
        <AccountId xsi:nil="true"/>
        <AccountType/>
      </UserInfo>
    </SharedWithUsers>
    <MediaLengthInSeconds xmlns="b16f2981-ed04-4161-848e-037de0af3ee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8C0196-39C5-4271-9895-1E19110AD0EE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</Slides>
  <Notes>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Mestieri</dc:creator>
  <cp:revision>134</cp:revision>
  <dcterms:modified xsi:type="dcterms:W3CDTF">2023-09-21T03:40:30Z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MediaServiceImageTags">
    <vt:lpwstr/>
  </property>
  <property fmtid="{D5CDD505-2E9C-101B-9397-08002B2CF9AE}" pid="4" name="Order">
    <vt:r8>10900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{"FileActivityType":"9","FileActivityTimeStamp":"2024-03-25T18:44:38.477Z","FileActivityUsersOnPage":[{"DisplayName":"Patrick Lima","Id":"patrick.lima@dio.me"}],"FileActivityNavigationId":null}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