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CC371-BE80-476B-AC27-263197587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761DB1-305C-45D3-8FBA-5993AFEFA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1A25F6-661A-4A9C-83BE-B3D5F6537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FF68-B369-4B15-8B40-BFE191DC85F5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25CBCA-675A-467F-B73D-C7B6A5B6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DDB2AE-28CF-463C-A376-2437B71E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D7-E602-4A11-B85E-37A1AAE3A5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69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90E3C-251D-47D1-8150-233E98AB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353710-B8B2-4C42-9C9A-06A9471CC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87E874-2933-411F-ABA1-F07F6D92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FF68-B369-4B15-8B40-BFE191DC85F5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9FC5CB-BA6A-4626-BA0A-BBEDF80A1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2C91D5-0F10-424C-8872-6CFE373D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D7-E602-4A11-B85E-37A1AAE3A5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34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A357B9-C49E-4EFB-8960-A87FB2E59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2AA175-FAD5-4DD5-8797-4294971E5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01A297-8B52-49E1-B57E-6B6C2191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FF68-B369-4B15-8B40-BFE191DC85F5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15A401-21DC-4C6F-8907-B72680DC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14DDF7-52AF-42F2-A379-50698992C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D7-E602-4A11-B85E-37A1AAE3A5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64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DD7E0-B5A1-4B6B-ABE5-3AD78471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483125-B917-4D63-B72E-2B8E7D320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6E2053-BB40-4F71-A277-830B0C9C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FF68-B369-4B15-8B40-BFE191DC85F5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A4463A-3F52-4F72-9E49-A4719CF2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EB5200-94A8-4152-B9D3-E5E5E9BC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D7-E602-4A11-B85E-37A1AAE3A5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76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31255-03CA-4A59-94C6-8D1257277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B5F4FC-49C0-4D85-8127-6640FF9C0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C26F54-30CE-4035-B760-9F1CBAA5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FF68-B369-4B15-8B40-BFE191DC85F5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237EC0-B522-4A77-8ED0-689FD3840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5921A5-3341-4639-AFA0-031B78D8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D7-E602-4A11-B85E-37A1AAE3A5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21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77A9C-A185-46EF-A903-389FC7C1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64EFC2-F991-4A48-AF9D-69440A4FB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9B401C-D10B-414E-A1D7-10604DDA1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10C5FA-EB20-43F0-A9F7-401A16D9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FF68-B369-4B15-8B40-BFE191DC85F5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4E521D-1A2B-4483-83BB-2651993CF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31723D-1C78-41B7-9198-960EA433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D7-E602-4A11-B85E-37A1AAE3A5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23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458D4-3262-47B1-BED9-54B4A98F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CC2114-75E5-42BB-AD36-0AFD76F76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DD8FA3-BBFF-427C-84D4-3FE62712B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53B2973-5A29-4444-B868-0A0E8C896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3C7A1B2-09A6-49C6-951B-ED0B96EEC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40F9E46-23D5-4091-9902-79FB2BA6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FF68-B369-4B15-8B40-BFE191DC85F5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2E9CC3F-A72F-43E9-89D8-4F4AB74BD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8225A0B-8D00-4CFF-9B39-D01FA209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D7-E602-4A11-B85E-37A1AAE3A5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4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59A2F-521E-4546-9FBF-E0695023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FEC22CB-867E-4FDA-892A-431044BF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FF68-B369-4B15-8B40-BFE191DC85F5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3A411C-479E-4024-8ABB-E2011FAF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5E0A6E-682E-411A-9A6A-AC7A6477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D7-E602-4A11-B85E-37A1AAE3A5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36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4023610-CA59-47AE-B175-C666D1E7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FF68-B369-4B15-8B40-BFE191DC85F5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0432E4F-82ED-4F36-BAFC-135A6B23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589ACD-F085-4EB1-B35B-B5CB0736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D7-E602-4A11-B85E-37A1AAE3A5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46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6D85A-3894-4471-B790-4D5658617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7AE044-6C4E-4F2F-A523-CD97729BF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9A9DAE-AE7F-451C-A5E3-13F182C59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DC207A-5D95-456C-9AA8-B436E0369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FF68-B369-4B15-8B40-BFE191DC85F5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4CD045-6215-4284-9DF4-60F2A23CA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129530-7907-47D3-94D9-C5BDB436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D7-E602-4A11-B85E-37A1AAE3A5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4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0980A-650E-4612-9B44-228307C1F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0CD0B97-0CAA-4094-9B64-1B4C7E784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C7BE79-943F-40AE-B82E-2E3B6C95F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4959D5-E22C-49DD-BFA0-1C4FA8E28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FF68-B369-4B15-8B40-BFE191DC85F5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1AB32A-B545-4D76-9F9A-63D6638E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F05BCA-FA95-499D-AC5E-161BD1D5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D7-E602-4A11-B85E-37A1AAE3A5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03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252D8AA-14BD-4E0D-9D0A-3ABB1513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760997-FF0C-44B8-8D27-0F3D86784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C86CB1-41E2-4CDF-966E-FF0045D84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DFF68-B369-4B15-8B40-BFE191DC85F5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61BE4F-86C2-4DF8-A015-3A24DCE80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C2B620-2181-4D8D-93D1-05B4851D5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2CBD7-E602-4A11-B85E-37A1AAE3A5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4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pu premium icon">
            <a:extLst>
              <a:ext uri="{FF2B5EF4-FFF2-40B4-BE49-F238E27FC236}">
                <a16:creationId xmlns:a16="http://schemas.microsoft.com/office/drawing/2014/main" id="{E2C5AA85-27BA-4722-8B7C-B5563916E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D6FCFE2-55BB-463E-B99C-E60AD22CD008}"/>
              </a:ext>
            </a:extLst>
          </p:cNvPr>
          <p:cNvSpPr/>
          <p:nvPr/>
        </p:nvSpPr>
        <p:spPr>
          <a:xfrm>
            <a:off x="1856935" y="1677572"/>
            <a:ext cx="3601329" cy="3502856"/>
          </a:xfrm>
          <a:custGeom>
            <a:avLst/>
            <a:gdLst>
              <a:gd name="connsiteX0" fmla="*/ 0 w 3601329"/>
              <a:gd name="connsiteY0" fmla="*/ 0 h 3502856"/>
              <a:gd name="connsiteX1" fmla="*/ 3601329 w 3601329"/>
              <a:gd name="connsiteY1" fmla="*/ 0 h 3502856"/>
              <a:gd name="connsiteX2" fmla="*/ 3601329 w 3601329"/>
              <a:gd name="connsiteY2" fmla="*/ 3502856 h 3502856"/>
              <a:gd name="connsiteX3" fmla="*/ 0 w 3601329"/>
              <a:gd name="connsiteY3" fmla="*/ 3502856 h 3502856"/>
              <a:gd name="connsiteX4" fmla="*/ 0 w 3601329"/>
              <a:gd name="connsiteY4" fmla="*/ 0 h 3502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1329" h="3502856" fill="none" extrusionOk="0">
                <a:moveTo>
                  <a:pt x="0" y="0"/>
                </a:moveTo>
                <a:cubicBezTo>
                  <a:pt x="1627019" y="-43561"/>
                  <a:pt x="2878152" y="-60555"/>
                  <a:pt x="3601329" y="0"/>
                </a:cubicBezTo>
                <a:cubicBezTo>
                  <a:pt x="3766938" y="443941"/>
                  <a:pt x="3450064" y="2979821"/>
                  <a:pt x="3601329" y="3502856"/>
                </a:cubicBezTo>
                <a:cubicBezTo>
                  <a:pt x="2945958" y="3333499"/>
                  <a:pt x="1013364" y="3646229"/>
                  <a:pt x="0" y="3502856"/>
                </a:cubicBezTo>
                <a:cubicBezTo>
                  <a:pt x="102581" y="2771988"/>
                  <a:pt x="-166586" y="1604008"/>
                  <a:pt x="0" y="0"/>
                </a:cubicBezTo>
                <a:close/>
              </a:path>
              <a:path w="3601329" h="3502856" stroke="0" extrusionOk="0">
                <a:moveTo>
                  <a:pt x="0" y="0"/>
                </a:moveTo>
                <a:cubicBezTo>
                  <a:pt x="985187" y="-24124"/>
                  <a:pt x="2642286" y="7321"/>
                  <a:pt x="3601329" y="0"/>
                </a:cubicBezTo>
                <a:cubicBezTo>
                  <a:pt x="3746597" y="459387"/>
                  <a:pt x="3675991" y="1823079"/>
                  <a:pt x="3601329" y="3502856"/>
                </a:cubicBezTo>
                <a:cubicBezTo>
                  <a:pt x="2778191" y="3357592"/>
                  <a:pt x="1719050" y="3342143"/>
                  <a:pt x="0" y="3502856"/>
                </a:cubicBezTo>
                <a:cubicBezTo>
                  <a:pt x="-152388" y="2074647"/>
                  <a:pt x="62131" y="167576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1515738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600" dirty="0">
                <a:latin typeface="Aharoni" panose="020B0604020202020204" pitchFamily="2" charset="-79"/>
                <a:cs typeface="Aharoni" panose="020B0604020202020204" pitchFamily="2" charset="-79"/>
              </a:rPr>
              <a:t>B64</a:t>
            </a:r>
          </a:p>
        </p:txBody>
      </p:sp>
    </p:spTree>
    <p:extLst>
      <p:ext uri="{BB962C8B-B14F-4D97-AF65-F5344CB8AC3E}">
        <p14:creationId xmlns:p14="http://schemas.microsoft.com/office/powerpoint/2010/main" val="40140718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Antonio Mario Thurler Junior</dc:creator>
  <cp:lastModifiedBy>Antonio Mario Thurler Junior</cp:lastModifiedBy>
  <cp:revision>1</cp:revision>
  <dcterms:created xsi:type="dcterms:W3CDTF">2020-03-19T19:40:03Z</dcterms:created>
  <dcterms:modified xsi:type="dcterms:W3CDTF">2020-03-19T19:46:56Z</dcterms:modified>
</cp:coreProperties>
</file>