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704" autoAdjust="0"/>
  </p:normalViewPr>
  <p:slideViewPr>
    <p:cSldViewPr>
      <p:cViewPr varScale="1">
        <p:scale>
          <a:sx n="88" d="100"/>
          <a:sy n="88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78043-1F85-4934-B9A1-0275B67D3667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CC695-3A37-41A3-AA0B-D4FC4114B3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05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C695-3A37-41A3-AA0B-D4FC4114B3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5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A5CAD3A-4C82-426B-96BE-419563B74B4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19AF738-1C52-44ED-AFA0-64AD6BC179A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Aplicações de Algoritmo Genético em Campo Petrolífero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Hélder Silva de Faria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2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sz="4000" b="1" dirty="0" smtClean="0">
                <a:solidFill>
                  <a:schemeClr val="tx1"/>
                </a:solidFill>
              </a:rPr>
              <a:t>                     		FIM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/>
              <a:t>Referência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CHUAN-ZHI, C. Genetic algorithm principle and the application in oilfield development. In</a:t>
            </a:r>
            <a:r>
              <a:rPr lang="en-US" dirty="0" smtClean="0">
                <a:solidFill>
                  <a:schemeClr val="tx1"/>
                </a:solidFill>
              </a:rPr>
              <a:t>: IEEE</a:t>
            </a:r>
            <a:r>
              <a:rPr lang="en-US" dirty="0">
                <a:solidFill>
                  <a:schemeClr val="tx1"/>
                </a:solidFill>
              </a:rPr>
              <a:t>. Computer Engineering and Technology (ICCET), 2010 2nd International </a:t>
            </a:r>
            <a:r>
              <a:rPr lang="en-US" dirty="0" smtClean="0">
                <a:solidFill>
                  <a:schemeClr val="tx1"/>
                </a:solidFill>
              </a:rPr>
              <a:t>Conference on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dirty="0" err="1">
                <a:solidFill>
                  <a:schemeClr val="tx1"/>
                </a:solidFill>
              </a:rPr>
              <a:t>S.l</a:t>
            </a:r>
            <a:r>
              <a:rPr lang="en-US" dirty="0">
                <a:solidFill>
                  <a:schemeClr val="tx1"/>
                </a:solidFill>
              </a:rPr>
              <a:t>.], 2010. v. 7, p. V7–585.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4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pt-BR" sz="3200" b="1" dirty="0" smtClean="0">
                <a:solidFill>
                  <a:schemeClr val="tx1"/>
                </a:solidFill>
              </a:rPr>
              <a:t>Planejamento </a:t>
            </a:r>
            <a:r>
              <a:rPr lang="pt-BR" sz="3200" b="1" dirty="0">
                <a:solidFill>
                  <a:schemeClr val="tx1"/>
                </a:solidFill>
              </a:rPr>
              <a:t>de Desenvolvimento de Campo de Petróleo</a:t>
            </a:r>
            <a:br>
              <a:rPr lang="pt-BR" sz="3200" b="1" dirty="0">
                <a:solidFill>
                  <a:schemeClr val="tx1"/>
                </a:solidFill>
              </a:rPr>
            </a:b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Para o planejamento tem que pensar em :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construir </a:t>
            </a:r>
            <a:r>
              <a:rPr lang="pt-BR" dirty="0">
                <a:solidFill>
                  <a:schemeClr val="tx1"/>
                </a:solidFill>
              </a:rPr>
              <a:t>um plano considerando uma serie de planejamentos </a:t>
            </a:r>
            <a:r>
              <a:rPr lang="pt-BR" dirty="0" smtClean="0">
                <a:solidFill>
                  <a:schemeClr val="tx1"/>
                </a:solidFill>
              </a:rPr>
              <a:t>possíveis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r</a:t>
            </a:r>
            <a:r>
              <a:rPr lang="pt-BR" dirty="0" smtClean="0">
                <a:solidFill>
                  <a:schemeClr val="tx1"/>
                </a:solidFill>
              </a:rPr>
              <a:t>ealizar </a:t>
            </a:r>
            <a:r>
              <a:rPr lang="pt-BR" dirty="0">
                <a:solidFill>
                  <a:schemeClr val="tx1"/>
                </a:solidFill>
              </a:rPr>
              <a:t>um estudo sobre as medidas do processo de produção.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Ambas abordagens possuem o(a) lucro/receita como objetivos </a:t>
            </a:r>
            <a:r>
              <a:rPr lang="pt-BR" dirty="0">
                <a:solidFill>
                  <a:schemeClr val="tx1"/>
                </a:solidFill>
              </a:rPr>
              <a:t>ó</a:t>
            </a:r>
            <a:r>
              <a:rPr lang="pt-BR" dirty="0" smtClean="0">
                <a:solidFill>
                  <a:schemeClr val="tx1"/>
                </a:solidFill>
              </a:rPr>
              <a:t>timos.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0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solidFill>
                  <a:schemeClr val="tx1"/>
                </a:solidFill>
              </a:rPr>
              <a:t>Perfuração de Poço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Objetivo selecionar ponto ótimo para realizar a perfuração do poço. 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Procura-se achar e o menor e melhor ponto da soma das distâncias todos os poços.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Se comparado Algoritmo Genético com algoritmos de busca exaustiva, o primeiro possui uma melhor adstringência.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/>
              <a:t>Implantação de Poços Multilaterais</a:t>
            </a:r>
            <a:endParaRPr lang="pt-BR" sz="3200" b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É citado um estudo que utilizou Algoritmo Genético, Hill </a:t>
            </a:r>
            <a:r>
              <a:rPr lang="pt-BR" dirty="0" err="1" smtClean="0">
                <a:solidFill>
                  <a:schemeClr val="tx1"/>
                </a:solidFill>
              </a:rPr>
              <a:t>Climbing</a:t>
            </a:r>
            <a:r>
              <a:rPr lang="pt-BR" dirty="0" smtClean="0">
                <a:solidFill>
                  <a:schemeClr val="tx1"/>
                </a:solidFill>
              </a:rPr>
              <a:t> e Grid </a:t>
            </a:r>
            <a:r>
              <a:rPr lang="pt-BR" dirty="0" err="1">
                <a:solidFill>
                  <a:schemeClr val="tx1"/>
                </a:solidFill>
              </a:rPr>
              <a:t>Coursing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É considerado a localização, o anglo destes galhos, pontos de junção, diâmetro destes poços e outros.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Objetivo ótimo: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a</a:t>
            </a:r>
            <a:r>
              <a:rPr lang="pt-BR" dirty="0" smtClean="0">
                <a:solidFill>
                  <a:schemeClr val="tx1"/>
                </a:solidFill>
              </a:rPr>
              <a:t> máxima produção possível.</a:t>
            </a:r>
          </a:p>
          <a:p>
            <a:pPr marL="329184" lvl="1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37" y="4437112"/>
            <a:ext cx="3019864" cy="22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/>
              <a:t>Design da Tecnologia de Produção de Óleo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Relação entre a produção e a pressão do poço.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Foi desenvolvido na BP um modelo que descreve o processo de produção baseado em variações genéticas e estudo de uma função não linear que representa a taxa de fluido de produção.</a:t>
            </a:r>
          </a:p>
          <a:p>
            <a:pPr algn="just"/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Os problemas como baixa velocidade de convergência e locais extremos foram resolvidos.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/>
              <a:t>Design da Tecnologia de Produção de Óleo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Estimulação térmica, utiliza o vapor para reduzir a viscosidade do óleo pesado.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Utilização de Algoritmos Genéticos, baseado em medidas de produção, como por exemplo, temperaturas e pressão.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Tem como objetivo a maximização do lucro anual e diário.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/>
              <a:t>Fratura de Poço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Todos dados geológicos  tem o seu impacto em diferentes 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Escolha eficiente de medidas de fraturas e pesquisa de influencia de fatores foi citado o uso de lógica </a:t>
            </a:r>
            <a:r>
              <a:rPr lang="pt-BR" dirty="0" err="1" smtClean="0">
                <a:solidFill>
                  <a:schemeClr val="tx1"/>
                </a:solidFill>
              </a:rPr>
              <a:t>Fuzzy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Proposta de Algoritmo Genético com </a:t>
            </a:r>
            <a:r>
              <a:rPr lang="pt-BR" dirty="0" err="1" smtClean="0">
                <a:solidFill>
                  <a:schemeClr val="tx1"/>
                </a:solidFill>
              </a:rPr>
              <a:t>Pc</a:t>
            </a:r>
            <a:r>
              <a:rPr lang="pt-BR" dirty="0" smtClean="0">
                <a:solidFill>
                  <a:schemeClr val="tx1"/>
                </a:solidFill>
              </a:rPr>
              <a:t> e </a:t>
            </a:r>
            <a:r>
              <a:rPr lang="pt-BR" dirty="0" err="1" smtClean="0">
                <a:solidFill>
                  <a:schemeClr val="tx1"/>
                </a:solidFill>
              </a:rPr>
              <a:t>Pm</a:t>
            </a:r>
            <a:r>
              <a:rPr lang="pt-BR" dirty="0" smtClean="0">
                <a:solidFill>
                  <a:schemeClr val="tx1"/>
                </a:solidFill>
              </a:rPr>
              <a:t> que mudam automaticamente de acordo com a população.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Como resultado obtêm-se o método correspondente ao posso, bem com o crescimento efetivo da produção.</a:t>
            </a:r>
          </a:p>
        </p:txBody>
      </p:sp>
    </p:spTree>
    <p:extLst>
      <p:ext uri="{BB962C8B-B14F-4D97-AF65-F5344CB8AC3E}">
        <p14:creationId xmlns:p14="http://schemas.microsoft.com/office/powerpoint/2010/main" val="27786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/>
              <a:t>Conclusões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GA é prático para otimização global, com muitas vantagens.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Entretanto, a aplicação tem mostrado carências de convergência.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Ser fortalecido com combinação de alta velocidade de convergência, operações genéticas, redes neurais e </a:t>
            </a:r>
            <a:r>
              <a:rPr lang="pt-BR" dirty="0" err="1" smtClean="0">
                <a:solidFill>
                  <a:schemeClr val="tx1"/>
                </a:solidFill>
              </a:rPr>
              <a:t>Fuzzy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Aplicação com Algoritmo Genético para o desenvolvimento de óleo e gás ainda há muito o que ser explorado e melhorado.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707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202</TotalTime>
  <Words>440</Words>
  <Application>Microsoft Office PowerPoint</Application>
  <PresentationFormat>Apresentação na tela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Sketchbook</vt:lpstr>
      <vt:lpstr>Aplicações de Algoritmo Genético em Campo Petrolífero</vt:lpstr>
      <vt:lpstr>Referência</vt:lpstr>
      <vt:lpstr>Planejamento de Desenvolvimento de Campo de Petróleo </vt:lpstr>
      <vt:lpstr>Perfuração de Poço</vt:lpstr>
      <vt:lpstr>Implantação de Poços Multilaterais</vt:lpstr>
      <vt:lpstr>Design da Tecnologia de Produção de Óleo</vt:lpstr>
      <vt:lpstr>Design da Tecnologia de Produção de Óleo</vt:lpstr>
      <vt:lpstr>Fratura de Poço</vt:lpstr>
      <vt:lpstr>Conclusões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Algoritmo Genético em Campo Petrolífero</dc:title>
  <dc:creator>Helder</dc:creator>
  <cp:lastModifiedBy>Helder</cp:lastModifiedBy>
  <cp:revision>17</cp:revision>
  <dcterms:created xsi:type="dcterms:W3CDTF">2013-06-05T03:50:28Z</dcterms:created>
  <dcterms:modified xsi:type="dcterms:W3CDTF">2013-06-05T17:35:37Z</dcterms:modified>
</cp:coreProperties>
</file>