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6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8D08-1CFE-4D6D-B752-8CC2B00FAFCA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9B8C-1EB7-4E48-B4C6-7C4B2D5DB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0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CA6A6C-2AC3-4218-B9A0-62CA25DAEC40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6016" y="429309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Utilização de algoritmo genético para resolução do problema de alocação de salas (PAS)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Indivíduo</a:t>
            </a:r>
            <a:endParaRPr lang="pt-BR" dirty="0"/>
          </a:p>
        </p:txBody>
      </p:sp>
      <p:pic>
        <p:nvPicPr>
          <p:cNvPr id="6146" name="Picture 2" descr="D:\workspace\tcc2\Documento\imagens\representacaoIndividu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7" y="3380509"/>
            <a:ext cx="6078537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Mutação</a:t>
            </a:r>
            <a:endParaRPr lang="pt-BR" dirty="0"/>
          </a:p>
        </p:txBody>
      </p:sp>
      <p:pic>
        <p:nvPicPr>
          <p:cNvPr id="7170" name="Picture 2" descr="D:\workspace\tcc2\Documento\imagens\representacaoMuta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135687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População</a:t>
            </a:r>
            <a:endParaRPr lang="pt-BR" dirty="0"/>
          </a:p>
        </p:txBody>
      </p:sp>
      <p:pic>
        <p:nvPicPr>
          <p:cNvPr id="8194" name="Picture 2" descr="D:\workspace\tcc2\Documento\imagens\fluxoNovaPopulaca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36021"/>
            <a:ext cx="2592288" cy="36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Algoritmo</a:t>
            </a:r>
            <a:endParaRPr lang="pt-BR" dirty="0"/>
          </a:p>
        </p:txBody>
      </p:sp>
      <p:pic>
        <p:nvPicPr>
          <p:cNvPr id="9218" name="Picture 2" descr="D:\workspace\tcc2\Documento\imagens\fluxoAlgoriti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8880"/>
            <a:ext cx="4104456" cy="403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do sistema.</a:t>
            </a:r>
          </a:p>
          <a:p>
            <a:r>
              <a:rPr lang="pt-BR" dirty="0" smtClean="0"/>
              <a:t>Desenvolvimento do sistema.</a:t>
            </a:r>
          </a:p>
          <a:p>
            <a:r>
              <a:rPr lang="pt-BR" dirty="0" smtClean="0"/>
              <a:t>70% da escrita do documento.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0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falta fazer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Reescrever o referencial teórico sobre algoritmo genético.</a:t>
            </a:r>
          </a:p>
          <a:p>
            <a:r>
              <a:rPr lang="pt-BR" dirty="0" smtClean="0"/>
              <a:t>Ajustar os capítulos metodologia, sistema desenvolvido e introdução.</a:t>
            </a:r>
          </a:p>
          <a:p>
            <a:r>
              <a:rPr lang="pt-BR" dirty="0" smtClean="0"/>
              <a:t>Escrever o capítulo de conclusão.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5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Justificativa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otimização</a:t>
            </a:r>
          </a:p>
          <a:p>
            <a:r>
              <a:rPr lang="pt-BR" dirty="0" smtClean="0"/>
              <a:t>Heurística</a:t>
            </a:r>
          </a:p>
          <a:p>
            <a:r>
              <a:rPr lang="pt-BR" dirty="0" smtClean="0"/>
              <a:t>Busca Tabu</a:t>
            </a:r>
          </a:p>
          <a:p>
            <a:r>
              <a:rPr lang="pt-BR" dirty="0" smtClean="0"/>
              <a:t>Recozimento Simulado</a:t>
            </a:r>
          </a:p>
          <a:p>
            <a:r>
              <a:rPr lang="pt-BR" dirty="0" smtClean="0"/>
              <a:t>Algoritmos Genéticos</a:t>
            </a:r>
          </a:p>
          <a:p>
            <a:r>
              <a:rPr lang="pt-BR" dirty="0" err="1" smtClean="0"/>
              <a:t>TimeTabling</a:t>
            </a:r>
            <a:endParaRPr lang="pt-BR" dirty="0" smtClean="0"/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7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3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Desenvolvido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1026" name="Picture 2" descr="D:\workspace\tcc2\Documento\imagens\diagramaCasoU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07" y="2852936"/>
            <a:ext cx="4659436" cy="35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Desenvolvido</a:t>
            </a:r>
            <a:endParaRPr lang="pt-BR" dirty="0"/>
          </a:p>
        </p:txBody>
      </p:sp>
      <p:pic>
        <p:nvPicPr>
          <p:cNvPr id="2050" name="Picture 2" descr="D:\workspace\tcc2\Documento\imagens\diagramaEntidadeRelacionament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36" y="2324100"/>
            <a:ext cx="401514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Desenvolvido	</a:t>
            </a:r>
            <a:endParaRPr lang="pt-BR" dirty="0"/>
          </a:p>
        </p:txBody>
      </p:sp>
      <p:pic>
        <p:nvPicPr>
          <p:cNvPr id="3074" name="Picture 2" descr="D:\workspace\tcc2\Documento\imagens\diagramaClas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54" y="2324100"/>
            <a:ext cx="340090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</a:t>
            </a:r>
            <a:endParaRPr lang="pt-BR" dirty="0"/>
          </a:p>
        </p:txBody>
      </p:sp>
      <p:pic>
        <p:nvPicPr>
          <p:cNvPr id="4099" name="Picture 3" descr="D:\workspace\tcc2\Documento\imagens\representacaoG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39243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Cromossomo</a:t>
            </a:r>
            <a:endParaRPr lang="pt-BR" dirty="0"/>
          </a:p>
        </p:txBody>
      </p:sp>
      <p:pic>
        <p:nvPicPr>
          <p:cNvPr id="5122" name="Picture 2" descr="D:\workspace\tcc2\Documento\imagens\representacaoCromosso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3435927"/>
            <a:ext cx="54006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146</TotalTime>
  <Words>114</Words>
  <Application>Microsoft Office PowerPoint</Application>
  <PresentationFormat>Apresentação na tela (4:3)</PresentationFormat>
  <Paragraphs>40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Austin</vt:lpstr>
      <vt:lpstr>Utilização de algoritmo genético para resolução do problema de alocação de salas (PAS)</vt:lpstr>
      <vt:lpstr>Introdução </vt:lpstr>
      <vt:lpstr>Referencial teórico</vt:lpstr>
      <vt:lpstr>Metodologia</vt:lpstr>
      <vt:lpstr>Sistema Desenvolvido</vt:lpstr>
      <vt:lpstr>Sistema Desenvolvido</vt:lpstr>
      <vt:lpstr>Sistema Desenvolvido </vt:lpstr>
      <vt:lpstr>Algoritmo Genético</vt:lpstr>
      <vt:lpstr>Algoritmo Genético</vt:lpstr>
      <vt:lpstr>Algoritmo Genético</vt:lpstr>
      <vt:lpstr>Algoritmo Genético</vt:lpstr>
      <vt:lpstr>Algoritmo Genético</vt:lpstr>
      <vt:lpstr>Algoritmo Genético</vt:lpstr>
      <vt:lpstr>O que foi feito</vt:lpstr>
      <vt:lpstr>O que falta fazer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algorítimo genético para resolução do problema de alocação de salas (PAS)</dc:title>
  <dc:creator>gt4w-note01</dc:creator>
  <cp:lastModifiedBy>gt4w-note01</cp:lastModifiedBy>
  <cp:revision>5</cp:revision>
  <dcterms:created xsi:type="dcterms:W3CDTF">2013-10-28T19:27:20Z</dcterms:created>
  <dcterms:modified xsi:type="dcterms:W3CDTF">2013-10-28T21:53:40Z</dcterms:modified>
</cp:coreProperties>
</file>