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80" r:id="rId7"/>
    <p:sldId id="287" r:id="rId8"/>
    <p:sldId id="276" r:id="rId9"/>
    <p:sldId id="288" r:id="rId10"/>
    <p:sldId id="277" r:id="rId11"/>
    <p:sldId id="264" r:id="rId12"/>
    <p:sldId id="265" r:id="rId13"/>
    <p:sldId id="391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293" r:id="rId30"/>
    <p:sldId id="420" r:id="rId31"/>
    <p:sldId id="317" r:id="rId32"/>
    <p:sldId id="299" r:id="rId33"/>
    <p:sldId id="282" r:id="rId34"/>
    <p:sldId id="275" r:id="rId3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Segoe UI" panose="020B0502040204020203" pitchFamily="34" charset="0"/>
      <p:regular r:id="rId46"/>
      <p:bold r:id="rId47"/>
      <p:italic r:id="rId48"/>
      <p:boldItalic r:id="rId49"/>
    </p:embeddedFont>
    <p:embeddedFont>
      <p:font typeface="Segoe UI Semibold" panose="020B0702040204020203" pitchFamily="34" charset="0"/>
      <p:bold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295" autoAdjust="0"/>
  </p:normalViewPr>
  <p:slideViewPr>
    <p:cSldViewPr snapToGrid="0">
      <p:cViewPr varScale="1">
        <p:scale>
          <a:sx n="71" d="100"/>
          <a:sy n="71" d="100"/>
        </p:scale>
        <p:origin x="275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76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14.fntdata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Souza" userId="e16f5053fa474369" providerId="LiveId" clId="{C555C6B5-B377-42CF-9065-5CF5C0B86AD8}"/>
    <pc:docChg chg="modSld">
      <pc:chgData name="Henrique Souza" userId="e16f5053fa474369" providerId="LiveId" clId="{C555C6B5-B377-42CF-9065-5CF5C0B86AD8}" dt="2025-03-16T18:19:33.092" v="0" actId="20577"/>
      <pc:docMkLst>
        <pc:docMk/>
      </pc:docMkLst>
      <pc:sldChg chg="modSp mod">
        <pc:chgData name="Henrique Souza" userId="e16f5053fa474369" providerId="LiveId" clId="{C555C6B5-B377-42CF-9065-5CF5C0B86AD8}" dt="2025-03-16T18:19:33.092" v="0" actId="20577"/>
        <pc:sldMkLst>
          <pc:docMk/>
          <pc:sldMk cId="1393734078" sldId="276"/>
        </pc:sldMkLst>
        <pc:spChg chg="mod">
          <ac:chgData name="Henrique Souza" userId="e16f5053fa474369" providerId="LiveId" clId="{C555C6B5-B377-42CF-9065-5CF5C0B86AD8}" dt="2025-03-16T18:19:33.092" v="0" actId="20577"/>
          <ac:spMkLst>
            <pc:docMk/>
            <pc:sldMk cId="1393734078" sldId="276"/>
            <ac:spMk id="155" creationId="{00000000-0000-0000-0000-000000000000}"/>
          </ac:spMkLst>
        </pc:spChg>
      </pc:sldChg>
    </pc:docChg>
  </pc:docChgLst>
  <pc:docChgLst>
    <pc:chgData name="Henrique Souza" userId="e16f5053fa474369" providerId="LiveId" clId="{B2BAD3FF-019C-4BA0-9ED9-2B6E623CF3FD}"/>
    <pc:docChg chg="undo custSel addSld delSld modSld sldOrd">
      <pc:chgData name="Henrique Souza" userId="e16f5053fa474369" providerId="LiveId" clId="{B2BAD3FF-019C-4BA0-9ED9-2B6E623CF3FD}" dt="2024-11-10T02:26:46.825" v="273" actId="403"/>
      <pc:docMkLst>
        <pc:docMk/>
      </pc:docMkLst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477887693" sldId="260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482530628" sldId="262"/>
        </pc:sldMkLst>
      </pc:sldChg>
      <pc:sldChg chg="del mod modShow">
        <pc:chgData name="Henrique Souza" userId="e16f5053fa474369" providerId="LiveId" clId="{B2BAD3FF-019C-4BA0-9ED9-2B6E623CF3FD}" dt="2024-11-10T01:40:39.756" v="14" actId="47"/>
        <pc:sldMkLst>
          <pc:docMk/>
          <pc:sldMk cId="0" sldId="263"/>
        </pc:sldMkLst>
      </pc:sldChg>
      <pc:sldChg chg="modSp mod">
        <pc:chgData name="Henrique Souza" userId="e16f5053fa474369" providerId="LiveId" clId="{B2BAD3FF-019C-4BA0-9ED9-2B6E623CF3FD}" dt="2024-11-10T01:50:34.806" v="174" actId="20577"/>
        <pc:sldMkLst>
          <pc:docMk/>
          <pc:sldMk cId="0" sldId="264"/>
        </pc:sldMkLst>
      </pc:sldChg>
      <pc:sldChg chg="modSp mod">
        <pc:chgData name="Henrique Souza" userId="e16f5053fa474369" providerId="LiveId" clId="{B2BAD3FF-019C-4BA0-9ED9-2B6E623CF3FD}" dt="2024-11-10T01:44:24.727" v="124" actId="20577"/>
        <pc:sldMkLst>
          <pc:docMk/>
          <pc:sldMk cId="0" sldId="265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431737623" sldId="267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403457311" sldId="26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585867685" sldId="270"/>
        </pc:sldMkLst>
      </pc:sldChg>
      <pc:sldChg chg="modSp mod">
        <pc:chgData name="Henrique Souza" userId="e16f5053fa474369" providerId="LiveId" clId="{B2BAD3FF-019C-4BA0-9ED9-2B6E623CF3FD}" dt="2024-11-09T17:46:09.560" v="5" actId="20577"/>
        <pc:sldMkLst>
          <pc:docMk/>
          <pc:sldMk cId="1393734078" sldId="276"/>
        </pc:sldMkLst>
      </pc:sldChg>
      <pc:sldChg chg="modSp mod">
        <pc:chgData name="Henrique Souza" userId="e16f5053fa474369" providerId="LiveId" clId="{B2BAD3FF-019C-4BA0-9ED9-2B6E623CF3FD}" dt="2024-11-10T01:40:28.862" v="12" actId="14100"/>
        <pc:sldMkLst>
          <pc:docMk/>
          <pc:sldMk cId="2315204132" sldId="277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984356727" sldId="27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448223962" sldId="279"/>
        </pc:sldMkLst>
      </pc:sldChg>
      <pc:sldChg chg="modSp add mod modNotesTx">
        <pc:chgData name="Henrique Souza" userId="e16f5053fa474369" providerId="LiveId" clId="{B2BAD3FF-019C-4BA0-9ED9-2B6E623CF3FD}" dt="2024-11-10T02:08:52.959" v="247" actId="20577"/>
        <pc:sldMkLst>
          <pc:docMk/>
          <pc:sldMk cId="1468757721" sldId="282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179099180" sldId="286"/>
        </pc:sldMkLst>
      </pc:sldChg>
      <pc:sldChg chg="mod modShow">
        <pc:chgData name="Henrique Souza" userId="e16f5053fa474369" providerId="LiveId" clId="{B2BAD3FF-019C-4BA0-9ED9-2B6E623CF3FD}" dt="2024-11-10T01:39:52.849" v="6" actId="729"/>
        <pc:sldMkLst>
          <pc:docMk/>
          <pc:sldMk cId="0" sldId="28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405866196" sldId="289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931850751" sldId="290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333858292" sldId="291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895080296" sldId="292"/>
        </pc:sldMkLst>
      </pc:sldChg>
      <pc:sldChg chg="modSp mod ord">
        <pc:chgData name="Henrique Souza" userId="e16f5053fa474369" providerId="LiveId" clId="{B2BAD3FF-019C-4BA0-9ED9-2B6E623CF3FD}" dt="2024-11-10T02:06:37.686" v="230" actId="20577"/>
        <pc:sldMkLst>
          <pc:docMk/>
          <pc:sldMk cId="3159590825" sldId="293"/>
        </pc:sldMkLst>
      </pc:sldChg>
      <pc:sldChg chg="modSp mod ord">
        <pc:chgData name="Henrique Souza" userId="e16f5053fa474369" providerId="LiveId" clId="{B2BAD3FF-019C-4BA0-9ED9-2B6E623CF3FD}" dt="2024-11-10T01:47:23.240" v="147" actId="20577"/>
        <pc:sldMkLst>
          <pc:docMk/>
          <pc:sldMk cId="2927315938" sldId="294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416163790" sldId="295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693527336" sldId="296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894745531" sldId="297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4265525988" sldId="29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816713397" sldId="299"/>
        </pc:sldMkLst>
      </pc:sldChg>
      <pc:sldChg chg="modSp add mod">
        <pc:chgData name="Henrique Souza" userId="e16f5053fa474369" providerId="LiveId" clId="{B2BAD3FF-019C-4BA0-9ED9-2B6E623CF3FD}" dt="2024-11-10T02:08:32.691" v="239" actId="1076"/>
        <pc:sldMkLst>
          <pc:docMk/>
          <pc:sldMk cId="4195145980" sldId="299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599991606" sldId="300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742833662" sldId="301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22303215" sldId="302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766862786" sldId="303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704244947" sldId="305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449874181" sldId="306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792121114" sldId="307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871014685" sldId="30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276043654" sldId="309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198860700" sldId="310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128317977" sldId="311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525068879" sldId="312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065847132" sldId="313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786526744" sldId="314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886665125" sldId="315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259750672" sldId="316"/>
        </pc:sldMkLst>
      </pc:sldChg>
      <pc:sldChg chg="modSp mod">
        <pc:chgData name="Henrique Souza" userId="e16f5053fa474369" providerId="LiveId" clId="{B2BAD3FF-019C-4BA0-9ED9-2B6E623CF3FD}" dt="2024-11-10T02:07:43.828" v="236" actId="20577"/>
        <pc:sldMkLst>
          <pc:docMk/>
          <pc:sldMk cId="1370538157" sldId="317"/>
        </pc:sldMkLst>
      </pc:sldChg>
      <pc:sldChg chg="modSp del mod">
        <pc:chgData name="Henrique Souza" userId="e16f5053fa474369" providerId="LiveId" clId="{B2BAD3FF-019C-4BA0-9ED9-2B6E623CF3FD}" dt="2024-11-10T02:24:13.743" v="251" actId="47"/>
        <pc:sldMkLst>
          <pc:docMk/>
          <pc:sldMk cId="1288457665" sldId="318"/>
        </pc:sldMkLst>
      </pc:sldChg>
      <pc:sldChg chg="modSp del mod">
        <pc:chgData name="Henrique Souza" userId="e16f5053fa474369" providerId="LiveId" clId="{B2BAD3FF-019C-4BA0-9ED9-2B6E623CF3FD}" dt="2024-11-10T02:24:13.743" v="251" actId="47"/>
        <pc:sldMkLst>
          <pc:docMk/>
          <pc:sldMk cId="3611906021" sldId="319"/>
        </pc:sldMkLst>
      </pc:sldChg>
      <pc:sldChg chg="add">
        <pc:chgData name="Henrique Souza" userId="e16f5053fa474369" providerId="LiveId" clId="{B2BAD3FF-019C-4BA0-9ED9-2B6E623CF3FD}" dt="2024-11-10T01:44:55.955" v="125"/>
        <pc:sldMkLst>
          <pc:docMk/>
          <pc:sldMk cId="741701466" sldId="350"/>
        </pc:sldMkLst>
      </pc:sldChg>
      <pc:sldChg chg="add del">
        <pc:chgData name="Henrique Souza" userId="e16f5053fa474369" providerId="LiveId" clId="{B2BAD3FF-019C-4BA0-9ED9-2B6E623CF3FD}" dt="2024-11-10T02:04:10.015" v="199" actId="47"/>
        <pc:sldMkLst>
          <pc:docMk/>
          <pc:sldMk cId="2882348527" sldId="365"/>
        </pc:sldMkLst>
      </pc:sldChg>
      <pc:sldChg chg="modSp add mod">
        <pc:chgData name="Henrique Souza" userId="e16f5053fa474369" providerId="LiveId" clId="{B2BAD3FF-019C-4BA0-9ED9-2B6E623CF3FD}" dt="2024-11-10T02:04:02.270" v="196" actId="27636"/>
        <pc:sldMkLst>
          <pc:docMk/>
          <pc:sldMk cId="2365962193" sldId="366"/>
        </pc:sldMkLst>
      </pc:sldChg>
      <pc:sldChg chg="modSp add mod">
        <pc:chgData name="Henrique Souza" userId="e16f5053fa474369" providerId="LiveId" clId="{B2BAD3FF-019C-4BA0-9ED9-2B6E623CF3FD}" dt="2024-11-10T02:24:55.340" v="256" actId="1076"/>
        <pc:sldMkLst>
          <pc:docMk/>
          <pc:sldMk cId="1560431330" sldId="367"/>
        </pc:sldMkLst>
      </pc:sldChg>
      <pc:sldChg chg="modSp add mod">
        <pc:chgData name="Henrique Souza" userId="e16f5053fa474369" providerId="LiveId" clId="{B2BAD3FF-019C-4BA0-9ED9-2B6E623CF3FD}" dt="2024-11-10T02:25:00.172" v="257" actId="1076"/>
        <pc:sldMkLst>
          <pc:docMk/>
          <pc:sldMk cId="1898600898" sldId="368"/>
        </pc:sldMkLst>
      </pc:sldChg>
      <pc:sldChg chg="modSp add mod">
        <pc:chgData name="Henrique Souza" userId="e16f5053fa474369" providerId="LiveId" clId="{B2BAD3FF-019C-4BA0-9ED9-2B6E623CF3FD}" dt="2024-11-10T02:25:04.857" v="258" actId="1076"/>
        <pc:sldMkLst>
          <pc:docMk/>
          <pc:sldMk cId="1781571617" sldId="369"/>
        </pc:sldMkLst>
      </pc:sldChg>
      <pc:sldChg chg="modSp add mod">
        <pc:chgData name="Henrique Souza" userId="e16f5053fa474369" providerId="LiveId" clId="{B2BAD3FF-019C-4BA0-9ED9-2B6E623CF3FD}" dt="2024-11-10T02:25:08.930" v="259" actId="1076"/>
        <pc:sldMkLst>
          <pc:docMk/>
          <pc:sldMk cId="1814170234" sldId="370"/>
        </pc:sldMkLst>
      </pc:sldChg>
      <pc:sldChg chg="modSp add mod">
        <pc:chgData name="Henrique Souza" userId="e16f5053fa474369" providerId="LiveId" clId="{B2BAD3FF-019C-4BA0-9ED9-2B6E623CF3FD}" dt="2024-11-10T02:25:14.504" v="260" actId="1076"/>
        <pc:sldMkLst>
          <pc:docMk/>
          <pc:sldMk cId="1149876663" sldId="371"/>
        </pc:sldMkLst>
      </pc:sldChg>
      <pc:sldChg chg="modSp add mod">
        <pc:chgData name="Henrique Souza" userId="e16f5053fa474369" providerId="LiveId" clId="{B2BAD3FF-019C-4BA0-9ED9-2B6E623CF3FD}" dt="2024-11-10T02:25:18.965" v="261" actId="1076"/>
        <pc:sldMkLst>
          <pc:docMk/>
          <pc:sldMk cId="3099503565" sldId="372"/>
        </pc:sldMkLst>
      </pc:sldChg>
      <pc:sldChg chg="add">
        <pc:chgData name="Henrique Souza" userId="e16f5053fa474369" providerId="LiveId" clId="{B2BAD3FF-019C-4BA0-9ED9-2B6E623CF3FD}" dt="2024-11-10T01:45:18.585" v="128"/>
        <pc:sldMkLst>
          <pc:docMk/>
          <pc:sldMk cId="2736099607" sldId="373"/>
        </pc:sldMkLst>
      </pc:sldChg>
      <pc:sldChg chg="add">
        <pc:chgData name="Henrique Souza" userId="e16f5053fa474369" providerId="LiveId" clId="{B2BAD3FF-019C-4BA0-9ED9-2B6E623CF3FD}" dt="2024-11-10T01:47:44.847" v="148"/>
        <pc:sldMkLst>
          <pc:docMk/>
          <pc:sldMk cId="548682946" sldId="374"/>
        </pc:sldMkLst>
      </pc:sldChg>
      <pc:sldChg chg="add del setBg">
        <pc:chgData name="Henrique Souza" userId="e16f5053fa474369" providerId="LiveId" clId="{B2BAD3FF-019C-4BA0-9ED9-2B6E623CF3FD}" dt="2024-11-10T01:46:54.340" v="138"/>
        <pc:sldMkLst>
          <pc:docMk/>
          <pc:sldMk cId="4077662097" sldId="374"/>
        </pc:sldMkLst>
      </pc:sldChg>
      <pc:sldChg chg="modSp add mod">
        <pc:chgData name="Henrique Souza" userId="e16f5053fa474369" providerId="LiveId" clId="{B2BAD3FF-019C-4BA0-9ED9-2B6E623CF3FD}" dt="2024-11-10T02:25:29.315" v="262" actId="1076"/>
        <pc:sldMkLst>
          <pc:docMk/>
          <pc:sldMk cId="1539416313" sldId="375"/>
        </pc:sldMkLst>
      </pc:sldChg>
      <pc:sldChg chg="modSp add mod">
        <pc:chgData name="Henrique Souza" userId="e16f5053fa474369" providerId="LiveId" clId="{B2BAD3FF-019C-4BA0-9ED9-2B6E623CF3FD}" dt="2024-11-10T02:25:35.523" v="263" actId="1076"/>
        <pc:sldMkLst>
          <pc:docMk/>
          <pc:sldMk cId="4177667943" sldId="376"/>
        </pc:sldMkLst>
      </pc:sldChg>
      <pc:sldChg chg="modSp add mod">
        <pc:chgData name="Henrique Souza" userId="e16f5053fa474369" providerId="LiveId" clId="{B2BAD3FF-019C-4BA0-9ED9-2B6E623CF3FD}" dt="2024-11-10T02:25:39.999" v="264" actId="1076"/>
        <pc:sldMkLst>
          <pc:docMk/>
          <pc:sldMk cId="2620984554" sldId="377"/>
        </pc:sldMkLst>
      </pc:sldChg>
      <pc:sldChg chg="modSp add mod">
        <pc:chgData name="Henrique Souza" userId="e16f5053fa474369" providerId="LiveId" clId="{B2BAD3FF-019C-4BA0-9ED9-2B6E623CF3FD}" dt="2024-11-10T02:26:35.047" v="272" actId="1076"/>
        <pc:sldMkLst>
          <pc:docMk/>
          <pc:sldMk cId="535353760" sldId="378"/>
        </pc:sldMkLst>
      </pc:sldChg>
      <pc:sldChg chg="modSp add mod setBg">
        <pc:chgData name="Henrique Souza" userId="e16f5053fa474369" providerId="LiveId" clId="{B2BAD3FF-019C-4BA0-9ED9-2B6E623CF3FD}" dt="2024-11-10T01:50:14.778" v="164" actId="20577"/>
        <pc:sldMkLst>
          <pc:docMk/>
          <pc:sldMk cId="1501495195" sldId="379"/>
        </pc:sldMkLst>
      </pc:sldChg>
      <pc:sldChg chg="modSp add mod setBg">
        <pc:chgData name="Henrique Souza" userId="e16f5053fa474369" providerId="LiveId" clId="{B2BAD3FF-019C-4BA0-9ED9-2B6E623CF3FD}" dt="2024-11-10T02:03:34.703" v="191" actId="20577"/>
        <pc:sldMkLst>
          <pc:docMk/>
          <pc:sldMk cId="3853209465" sldId="380"/>
        </pc:sldMkLst>
      </pc:sldChg>
      <pc:sldChg chg="modSp add mod">
        <pc:chgData name="Henrique Souza" userId="e16f5053fa474369" providerId="LiveId" clId="{B2BAD3FF-019C-4BA0-9ED9-2B6E623CF3FD}" dt="2024-11-10T02:25:51.903" v="266" actId="14100"/>
        <pc:sldMkLst>
          <pc:docMk/>
          <pc:sldMk cId="1207369420" sldId="381"/>
        </pc:sldMkLst>
      </pc:sldChg>
      <pc:sldChg chg="modSp add mod">
        <pc:chgData name="Henrique Souza" userId="e16f5053fa474369" providerId="LiveId" clId="{B2BAD3FF-019C-4BA0-9ED9-2B6E623CF3FD}" dt="2024-11-10T02:24:34.955" v="253" actId="14100"/>
        <pc:sldMkLst>
          <pc:docMk/>
          <pc:sldMk cId="2426563775" sldId="382"/>
        </pc:sldMkLst>
      </pc:sldChg>
      <pc:sldChg chg="modSp add mod">
        <pc:chgData name="Henrique Souza" userId="e16f5053fa474369" providerId="LiveId" clId="{B2BAD3FF-019C-4BA0-9ED9-2B6E623CF3FD}" dt="2024-11-10T02:24:42.546" v="255" actId="14100"/>
        <pc:sldMkLst>
          <pc:docMk/>
          <pc:sldMk cId="2130999812" sldId="383"/>
        </pc:sldMkLst>
      </pc:sldChg>
      <pc:sldChg chg="modSp add mod">
        <pc:chgData name="Henrique Souza" userId="e16f5053fa474369" providerId="LiveId" clId="{B2BAD3FF-019C-4BA0-9ED9-2B6E623CF3FD}" dt="2024-11-10T02:26:05.365" v="268" actId="14100"/>
        <pc:sldMkLst>
          <pc:docMk/>
          <pc:sldMk cId="2344504209" sldId="384"/>
        </pc:sldMkLst>
      </pc:sldChg>
      <pc:sldChg chg="modSp add mod">
        <pc:chgData name="Henrique Souza" userId="e16f5053fa474369" providerId="LiveId" clId="{B2BAD3FF-019C-4BA0-9ED9-2B6E623CF3FD}" dt="2024-11-10T02:26:14.823" v="271" actId="27636"/>
        <pc:sldMkLst>
          <pc:docMk/>
          <pc:sldMk cId="1779782726" sldId="385"/>
        </pc:sldMkLst>
      </pc:sldChg>
      <pc:sldChg chg="add">
        <pc:chgData name="Henrique Souza" userId="e16f5053fa474369" providerId="LiveId" clId="{B2BAD3FF-019C-4BA0-9ED9-2B6E623CF3FD}" dt="2024-11-10T01:53:30.732" v="186"/>
        <pc:sldMkLst>
          <pc:docMk/>
          <pc:sldMk cId="399237474" sldId="386"/>
        </pc:sldMkLst>
      </pc:sldChg>
      <pc:sldChg chg="add del">
        <pc:chgData name="Henrique Souza" userId="e16f5053fa474369" providerId="LiveId" clId="{B2BAD3FF-019C-4BA0-9ED9-2B6E623CF3FD}" dt="2024-11-10T01:53:25.269" v="185"/>
        <pc:sldMkLst>
          <pc:docMk/>
          <pc:sldMk cId="2764871360" sldId="386"/>
        </pc:sldMkLst>
      </pc:sldChg>
      <pc:sldChg chg="modSp add mod">
        <pc:chgData name="Henrique Souza" userId="e16f5053fa474369" providerId="LiveId" clId="{B2BAD3FF-019C-4BA0-9ED9-2B6E623CF3FD}" dt="2024-11-10T02:04:48.942" v="204" actId="1076"/>
        <pc:sldMkLst>
          <pc:docMk/>
          <pc:sldMk cId="1595776070" sldId="387"/>
        </pc:sldMkLst>
      </pc:sldChg>
      <pc:sldChg chg="modSp add del mod">
        <pc:chgData name="Henrique Souza" userId="e16f5053fa474369" providerId="LiveId" clId="{B2BAD3FF-019C-4BA0-9ED9-2B6E623CF3FD}" dt="2024-11-10T01:53:25.269" v="185"/>
        <pc:sldMkLst>
          <pc:docMk/>
          <pc:sldMk cId="1883174655" sldId="387"/>
        </pc:sldMkLst>
      </pc:sldChg>
      <pc:sldChg chg="modSp add mod">
        <pc:chgData name="Henrique Souza" userId="e16f5053fa474369" providerId="LiveId" clId="{B2BAD3FF-019C-4BA0-9ED9-2B6E623CF3FD}" dt="2024-11-10T02:04:44.242" v="203" actId="1076"/>
        <pc:sldMkLst>
          <pc:docMk/>
          <pc:sldMk cId="1038936322" sldId="388"/>
        </pc:sldMkLst>
      </pc:sldChg>
      <pc:sldChg chg="add del">
        <pc:chgData name="Henrique Souza" userId="e16f5053fa474369" providerId="LiveId" clId="{B2BAD3FF-019C-4BA0-9ED9-2B6E623CF3FD}" dt="2024-11-10T01:53:25.269" v="185"/>
        <pc:sldMkLst>
          <pc:docMk/>
          <pc:sldMk cId="2963559420" sldId="388"/>
        </pc:sldMkLst>
      </pc:sldChg>
      <pc:sldChg chg="add del">
        <pc:chgData name="Henrique Souza" userId="e16f5053fa474369" providerId="LiveId" clId="{B2BAD3FF-019C-4BA0-9ED9-2B6E623CF3FD}" dt="2024-11-10T01:53:25.269" v="185"/>
        <pc:sldMkLst>
          <pc:docMk/>
          <pc:sldMk cId="1746788981" sldId="389"/>
        </pc:sldMkLst>
      </pc:sldChg>
      <pc:sldChg chg="modSp add del mod">
        <pc:chgData name="Henrique Souza" userId="e16f5053fa474369" providerId="LiveId" clId="{B2BAD3FF-019C-4BA0-9ED9-2B6E623CF3FD}" dt="2024-11-10T02:07:06.546" v="232" actId="47"/>
        <pc:sldMkLst>
          <pc:docMk/>
          <pc:sldMk cId="2449566630" sldId="389"/>
        </pc:sldMkLst>
      </pc:sldChg>
      <pc:sldChg chg="add del">
        <pc:chgData name="Henrique Souza" userId="e16f5053fa474369" providerId="LiveId" clId="{B2BAD3FF-019C-4BA0-9ED9-2B6E623CF3FD}" dt="2024-11-10T02:04:38.690" v="202" actId="2696"/>
        <pc:sldMkLst>
          <pc:docMk/>
          <pc:sldMk cId="2817357946" sldId="389"/>
        </pc:sldMkLst>
      </pc:sldChg>
      <pc:sldChg chg="modSp add del mod">
        <pc:chgData name="Henrique Souza" userId="e16f5053fa474369" providerId="LiveId" clId="{B2BAD3FF-019C-4BA0-9ED9-2B6E623CF3FD}" dt="2024-11-10T01:53:25.269" v="185"/>
        <pc:sldMkLst>
          <pc:docMk/>
          <pc:sldMk cId="1816626773" sldId="390"/>
        </pc:sldMkLst>
      </pc:sldChg>
      <pc:sldChg chg="modSp add mod">
        <pc:chgData name="Henrique Souza" userId="e16f5053fa474369" providerId="LiveId" clId="{B2BAD3FF-019C-4BA0-9ED9-2B6E623CF3FD}" dt="2024-11-10T02:04:25.170" v="201" actId="14100"/>
        <pc:sldMkLst>
          <pc:docMk/>
          <pc:sldMk cId="1886870473" sldId="390"/>
        </pc:sldMkLst>
      </pc:sldChg>
      <pc:sldChg chg="modSp add mod">
        <pc:chgData name="Henrique Souza" userId="e16f5053fa474369" providerId="LiveId" clId="{B2BAD3FF-019C-4BA0-9ED9-2B6E623CF3FD}" dt="2024-11-10T02:05:02.495" v="210" actId="1076"/>
        <pc:sldMkLst>
          <pc:docMk/>
          <pc:sldMk cId="2921449308" sldId="391"/>
        </pc:sldMkLst>
      </pc:sldChg>
      <pc:sldChg chg="modSp add mod">
        <pc:chgData name="Henrique Souza" userId="e16f5053fa474369" providerId="LiveId" clId="{B2BAD3FF-019C-4BA0-9ED9-2B6E623CF3FD}" dt="2024-11-10T02:26:46.825" v="273" actId="403"/>
        <pc:sldMkLst>
          <pc:docMk/>
          <pc:sldMk cId="4015774779" sldId="392"/>
        </pc:sldMkLst>
      </pc:sldChg>
      <pc:sldChg chg="modSp add mod setBg">
        <pc:chgData name="Henrique Souza" userId="e16f5053fa474369" providerId="LiveId" clId="{B2BAD3FF-019C-4BA0-9ED9-2B6E623CF3FD}" dt="2024-11-10T02:05:49.673" v="219" actId="20577"/>
        <pc:sldMkLst>
          <pc:docMk/>
          <pc:sldMk cId="3804407375" sldId="393"/>
        </pc:sldMkLst>
      </pc:sldChg>
      <pc:sldMasterChg chg="addSldLayout delSldLayout">
        <pc:chgData name="Henrique Souza" userId="e16f5053fa474369" providerId="LiveId" clId="{B2BAD3FF-019C-4BA0-9ED9-2B6E623CF3FD}" dt="2024-11-10T02:04:10.015" v="199" actId="47"/>
        <pc:sldMasterMkLst>
          <pc:docMk/>
          <pc:sldMasterMk cId="671348263" sldId="2147483661"/>
        </pc:sldMasterMkLst>
        <pc:sldLayoutChg chg="add del">
          <pc:chgData name="Henrique Souza" userId="e16f5053fa474369" providerId="LiveId" clId="{B2BAD3FF-019C-4BA0-9ED9-2B6E623CF3FD}" dt="2024-11-10T02:04:10.015" v="199" actId="47"/>
          <pc:sldLayoutMkLst>
            <pc:docMk/>
            <pc:sldMasterMk cId="671348263" sldId="2147483661"/>
            <pc:sldLayoutMk cId="1905187504" sldId="2147483679"/>
          </pc:sldLayoutMkLst>
        </pc:sldLayoutChg>
      </pc:sldMasterChg>
    </pc:docChg>
  </pc:docChgLst>
  <pc:docChgLst>
    <pc:chgData name="Henrique Souza" userId="e16f5053fa474369" providerId="LiveId" clId="{D3AD4963-394F-475F-BDA6-C729FE8EA05D}"/>
    <pc:docChg chg="undo custSel addSld delSld modSld">
      <pc:chgData name="Henrique Souza" userId="e16f5053fa474369" providerId="LiveId" clId="{D3AD4963-394F-475F-BDA6-C729FE8EA05D}" dt="2024-11-17T16:43:53.144" v="127" actId="20577"/>
      <pc:docMkLst>
        <pc:docMk/>
      </pc:docMkLst>
      <pc:sldChg chg="modSp add del mod">
        <pc:chgData name="Henrique Souza" userId="e16f5053fa474369" providerId="LiveId" clId="{D3AD4963-394F-475F-BDA6-C729FE8EA05D}" dt="2024-11-17T16:43:53.144" v="127" actId="20577"/>
        <pc:sldMkLst>
          <pc:docMk/>
          <pc:sldMk cId="0" sldId="264"/>
        </pc:sldMkLst>
      </pc:sldChg>
      <pc:sldChg chg="addSp delSp modSp add del mod">
        <pc:chgData name="Henrique Souza" userId="e16f5053fa474369" providerId="LiveId" clId="{D3AD4963-394F-475F-BDA6-C729FE8EA05D}" dt="2024-11-10T03:00:22.386" v="44" actId="22"/>
        <pc:sldMkLst>
          <pc:docMk/>
          <pc:sldMk cId="0" sldId="265"/>
        </pc:sldMkLst>
      </pc:sldChg>
      <pc:sldChg chg="add del">
        <pc:chgData name="Henrique Souza" userId="e16f5053fa474369" providerId="LiveId" clId="{D3AD4963-394F-475F-BDA6-C729FE8EA05D}" dt="2024-11-10T02:59:28.469" v="31" actId="47"/>
        <pc:sldMkLst>
          <pc:docMk/>
          <pc:sldMk cId="2403457311" sldId="268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1585867685" sldId="270"/>
        </pc:sldMkLst>
      </pc:sldChg>
      <pc:sldChg chg="modSp mod">
        <pc:chgData name="Henrique Souza" userId="e16f5053fa474369" providerId="LiveId" clId="{D3AD4963-394F-475F-BDA6-C729FE8EA05D}" dt="2024-11-10T02:58:00.087" v="8" actId="20577"/>
        <pc:sldMkLst>
          <pc:docMk/>
          <pc:sldMk cId="1393734078" sldId="276"/>
        </pc:sldMkLst>
      </pc:sldChg>
      <pc:sldChg chg="modSp add del mod">
        <pc:chgData name="Henrique Souza" userId="e16f5053fa474369" providerId="LiveId" clId="{D3AD4963-394F-475F-BDA6-C729FE8EA05D}" dt="2024-11-10T02:59:23.681" v="30" actId="47"/>
        <pc:sldMkLst>
          <pc:docMk/>
          <pc:sldMk cId="2315204132" sldId="277"/>
        </pc:sldMkLst>
      </pc:sldChg>
      <pc:sldChg chg="modSp add del mod modNotesTx">
        <pc:chgData name="Henrique Souza" userId="e16f5053fa474369" providerId="LiveId" clId="{D3AD4963-394F-475F-BDA6-C729FE8EA05D}" dt="2024-11-10T03:31:45.949" v="124"/>
        <pc:sldMkLst>
          <pc:docMk/>
          <pc:sldMk cId="3611906021" sldId="282"/>
        </pc:sldMkLst>
      </pc:sldChg>
      <pc:sldChg chg="modSp mod">
        <pc:chgData name="Henrique Souza" userId="e16f5053fa474369" providerId="LiveId" clId="{D3AD4963-394F-475F-BDA6-C729FE8EA05D}" dt="2024-11-10T03:04:58.114" v="94" actId="20577"/>
        <pc:sldMkLst>
          <pc:docMk/>
          <pc:sldMk cId="3159590825" sldId="293"/>
        </pc:sldMkLst>
      </pc:sldChg>
      <pc:sldChg chg="del">
        <pc:chgData name="Henrique Souza" userId="e16f5053fa474369" providerId="LiveId" clId="{D3AD4963-394F-475F-BDA6-C729FE8EA05D}" dt="2024-11-10T03:05:38.568" v="100" actId="47"/>
        <pc:sldMkLst>
          <pc:docMk/>
          <pc:sldMk cId="2927315938" sldId="294"/>
        </pc:sldMkLst>
      </pc:sldChg>
      <pc:sldChg chg="modSp add del mod">
        <pc:chgData name="Henrique Souza" userId="e16f5053fa474369" providerId="LiveId" clId="{D3AD4963-394F-475F-BDA6-C729FE8EA05D}" dt="2024-11-10T03:31:31.053" v="118" actId="1076"/>
        <pc:sldMkLst>
          <pc:docMk/>
          <pc:sldMk cId="1288457665" sldId="299"/>
        </pc:sldMkLst>
      </pc:sldChg>
      <pc:sldChg chg="modSp mod">
        <pc:chgData name="Henrique Souza" userId="e16f5053fa474369" providerId="LiveId" clId="{D3AD4963-394F-475F-BDA6-C729FE8EA05D}" dt="2024-11-10T03:06:01.797" v="105" actId="20577"/>
        <pc:sldMkLst>
          <pc:docMk/>
          <pc:sldMk cId="1370538157" sldId="317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2365962193" sldId="366"/>
        </pc:sldMkLst>
      </pc:sldChg>
      <pc:sldChg chg="del">
        <pc:chgData name="Henrique Souza" userId="e16f5053fa474369" providerId="LiveId" clId="{D3AD4963-394F-475F-BDA6-C729FE8EA05D}" dt="2024-11-10T03:05:38.568" v="100" actId="47"/>
        <pc:sldMkLst>
          <pc:docMk/>
          <pc:sldMk cId="3853209465" sldId="380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399237474" sldId="384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1595776070" sldId="386"/>
        </pc:sldMkLst>
      </pc:sldChg>
      <pc:sldChg chg="modSp add del mod">
        <pc:chgData name="Henrique Souza" userId="e16f5053fa474369" providerId="LiveId" clId="{D3AD4963-394F-475F-BDA6-C729FE8EA05D}" dt="2024-11-10T03:01:29.941" v="62" actId="1076"/>
        <pc:sldMkLst>
          <pc:docMk/>
          <pc:sldMk cId="1697768479" sldId="391"/>
        </pc:sldMkLst>
      </pc:sldChg>
      <pc:sldChg chg="add del">
        <pc:chgData name="Henrique Souza" userId="e16f5053fa474369" providerId="LiveId" clId="{D3AD4963-394F-475F-BDA6-C729FE8EA05D}" dt="2024-11-10T02:59:28.469" v="31" actId="47"/>
        <pc:sldMkLst>
          <pc:docMk/>
          <pc:sldMk cId="3269328916" sldId="417"/>
        </pc:sldMkLst>
      </pc:sldChg>
      <pc:sldChg chg="add del">
        <pc:chgData name="Henrique Souza" userId="e16f5053fa474369" providerId="LiveId" clId="{D3AD4963-394F-475F-BDA6-C729FE8EA05D}" dt="2024-11-10T02:59:28.469" v="31" actId="47"/>
        <pc:sldMkLst>
          <pc:docMk/>
          <pc:sldMk cId="1316849555" sldId="418"/>
        </pc:sldMkLst>
      </pc:sldChg>
      <pc:sldChg chg="add del">
        <pc:chgData name="Henrique Souza" userId="e16f5053fa474369" providerId="LiveId" clId="{D3AD4963-394F-475F-BDA6-C729FE8EA05D}" dt="2024-11-10T02:59:28.469" v="31" actId="47"/>
        <pc:sldMkLst>
          <pc:docMk/>
          <pc:sldMk cId="3852852732" sldId="419"/>
        </pc:sldMkLst>
      </pc:sldChg>
      <pc:sldChg chg="del">
        <pc:chgData name="Henrique Souza" userId="e16f5053fa474369" providerId="LiveId" clId="{D3AD4963-394F-475F-BDA6-C729FE8EA05D}" dt="2024-11-10T02:59:30.383" v="32" actId="47"/>
        <pc:sldMkLst>
          <pc:docMk/>
          <pc:sldMk cId="242885910" sldId="420"/>
        </pc:sldMkLst>
      </pc:sldChg>
      <pc:sldChg chg="modSp add mod">
        <pc:chgData name="Henrique Souza" userId="e16f5053fa474369" providerId="LiveId" clId="{D3AD4963-394F-475F-BDA6-C729FE8EA05D}" dt="2024-11-10T03:30:48.161" v="107" actId="1076"/>
        <pc:sldMkLst>
          <pc:docMk/>
          <pc:sldMk cId="829384995" sldId="420"/>
        </pc:sldMkLst>
      </pc:sldChg>
      <pc:sldChg chg="add del">
        <pc:chgData name="Henrique Souza" userId="e16f5053fa474369" providerId="LiveId" clId="{D3AD4963-394F-475F-BDA6-C729FE8EA05D}" dt="2024-11-10T02:59:28.469" v="31" actId="47"/>
        <pc:sldMkLst>
          <pc:docMk/>
          <pc:sldMk cId="3615778509" sldId="421"/>
        </pc:sldMkLst>
      </pc:sldChg>
      <pc:sldChg chg="add del">
        <pc:chgData name="Henrique Souza" userId="e16f5053fa474369" providerId="LiveId" clId="{D3AD4963-394F-475F-BDA6-C729FE8EA05D}" dt="2024-11-10T02:59:28.469" v="31" actId="47"/>
        <pc:sldMkLst>
          <pc:docMk/>
          <pc:sldMk cId="3213142060" sldId="422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2298857103" sldId="423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3712162009" sldId="424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3957965543" sldId="425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288427455" sldId="426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3149914165" sldId="427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2464703118" sldId="428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1810094025" sldId="429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431348379" sldId="430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3346317687" sldId="431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1415147415" sldId="432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3523502253" sldId="433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197041709" sldId="434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1681002973" sldId="435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1961640155" sldId="436"/>
        </pc:sldMkLst>
      </pc:sldChg>
      <pc:sldChg chg="modSp add mod">
        <pc:chgData name="Henrique Souza" userId="e16f5053fa474369" providerId="LiveId" clId="{D3AD4963-394F-475F-BDA6-C729FE8EA05D}" dt="2024-11-10T03:01:23.183" v="61" actId="1076"/>
        <pc:sldMkLst>
          <pc:docMk/>
          <pc:sldMk cId="3806464644" sldId="438"/>
        </pc:sldMkLst>
      </pc:sldChg>
      <pc:sldChg chg="modSp add mod">
        <pc:chgData name="Henrique Souza" userId="e16f5053fa474369" providerId="LiveId" clId="{D3AD4963-394F-475F-BDA6-C729FE8EA05D}" dt="2024-11-10T03:01:17.280" v="60" actId="1076"/>
        <pc:sldMkLst>
          <pc:docMk/>
          <pc:sldMk cId="2721606575" sldId="439"/>
        </pc:sldMkLst>
      </pc:sldChg>
      <pc:sldChg chg="modSp add mod">
        <pc:chgData name="Henrique Souza" userId="e16f5053fa474369" providerId="LiveId" clId="{D3AD4963-394F-475F-BDA6-C729FE8EA05D}" dt="2024-11-10T03:01:12.406" v="59" actId="1076"/>
        <pc:sldMkLst>
          <pc:docMk/>
          <pc:sldMk cId="1675259313" sldId="440"/>
        </pc:sldMkLst>
      </pc:sldChg>
      <pc:sldChg chg="modSp add mod">
        <pc:chgData name="Henrique Souza" userId="e16f5053fa474369" providerId="LiveId" clId="{D3AD4963-394F-475F-BDA6-C729FE8EA05D}" dt="2024-11-10T03:01:07.659" v="58" actId="1076"/>
        <pc:sldMkLst>
          <pc:docMk/>
          <pc:sldMk cId="3729531912" sldId="441"/>
        </pc:sldMkLst>
      </pc:sldChg>
      <pc:sldChg chg="modSp add mod">
        <pc:chgData name="Henrique Souza" userId="e16f5053fa474369" providerId="LiveId" clId="{D3AD4963-394F-475F-BDA6-C729FE8EA05D}" dt="2024-11-10T03:01:38.444" v="65" actId="1076"/>
        <pc:sldMkLst>
          <pc:docMk/>
          <pc:sldMk cId="3820473539" sldId="442"/>
        </pc:sldMkLst>
      </pc:sldChg>
      <pc:sldChg chg="modSp add mod">
        <pc:chgData name="Henrique Souza" userId="e16f5053fa474369" providerId="LiveId" clId="{D3AD4963-394F-475F-BDA6-C729FE8EA05D}" dt="2024-11-10T03:01:45.730" v="66" actId="1076"/>
        <pc:sldMkLst>
          <pc:docMk/>
          <pc:sldMk cId="382448686" sldId="443"/>
        </pc:sldMkLst>
      </pc:sldChg>
      <pc:sldChg chg="modSp add mod">
        <pc:chgData name="Henrique Souza" userId="e16f5053fa474369" providerId="LiveId" clId="{D3AD4963-394F-475F-BDA6-C729FE8EA05D}" dt="2024-11-10T03:03:04.583" v="72" actId="1076"/>
        <pc:sldMkLst>
          <pc:docMk/>
          <pc:sldMk cId="573065172" sldId="444"/>
        </pc:sldMkLst>
      </pc:sldChg>
      <pc:sldChg chg="modSp add mod">
        <pc:chgData name="Henrique Souza" userId="e16f5053fa474369" providerId="LiveId" clId="{D3AD4963-394F-475F-BDA6-C729FE8EA05D}" dt="2024-11-10T03:03:12.369" v="73" actId="1076"/>
        <pc:sldMkLst>
          <pc:docMk/>
          <pc:sldMk cId="202041415" sldId="445"/>
        </pc:sldMkLst>
      </pc:sldChg>
      <pc:sldChg chg="modSp add mod">
        <pc:chgData name="Henrique Souza" userId="e16f5053fa474369" providerId="LiveId" clId="{D3AD4963-394F-475F-BDA6-C729FE8EA05D}" dt="2024-11-10T03:03:20.516" v="75" actId="1076"/>
        <pc:sldMkLst>
          <pc:docMk/>
          <pc:sldMk cId="1940595551" sldId="446"/>
        </pc:sldMkLst>
      </pc:sldChg>
      <pc:sldChg chg="modSp add mod">
        <pc:chgData name="Henrique Souza" userId="e16f5053fa474369" providerId="LiveId" clId="{D3AD4963-394F-475F-BDA6-C729FE8EA05D}" dt="2024-11-10T03:03:28.340" v="77" actId="1076"/>
        <pc:sldMkLst>
          <pc:docMk/>
          <pc:sldMk cId="490969931" sldId="447"/>
        </pc:sldMkLst>
      </pc:sldChg>
      <pc:sldChg chg="modSp add mod">
        <pc:chgData name="Henrique Souza" userId="e16f5053fa474369" providerId="LiveId" clId="{D3AD4963-394F-475F-BDA6-C729FE8EA05D}" dt="2024-11-10T03:03:34.018" v="79" actId="1076"/>
        <pc:sldMkLst>
          <pc:docMk/>
          <pc:sldMk cId="3761170145" sldId="448"/>
        </pc:sldMkLst>
      </pc:sldChg>
      <pc:sldChg chg="modSp add mod">
        <pc:chgData name="Henrique Souza" userId="e16f5053fa474369" providerId="LiveId" clId="{D3AD4963-394F-475F-BDA6-C729FE8EA05D}" dt="2024-11-10T03:03:44.534" v="81" actId="1076"/>
        <pc:sldMkLst>
          <pc:docMk/>
          <pc:sldMk cId="1251691567" sldId="449"/>
        </pc:sldMkLst>
      </pc:sldChg>
      <pc:sldChg chg="modSp add mod">
        <pc:chgData name="Henrique Souza" userId="e16f5053fa474369" providerId="LiveId" clId="{D3AD4963-394F-475F-BDA6-C729FE8EA05D}" dt="2024-11-10T03:03:52.311" v="83" actId="1076"/>
        <pc:sldMkLst>
          <pc:docMk/>
          <pc:sldMk cId="1306868040" sldId="450"/>
        </pc:sldMkLst>
      </pc:sldChg>
      <pc:sldChg chg="modSp add mod">
        <pc:chgData name="Henrique Souza" userId="e16f5053fa474369" providerId="LiveId" clId="{D3AD4963-394F-475F-BDA6-C729FE8EA05D}" dt="2024-11-10T03:04:03.112" v="85" actId="1076"/>
        <pc:sldMkLst>
          <pc:docMk/>
          <pc:sldMk cId="746982362" sldId="451"/>
        </pc:sldMkLst>
      </pc:sldChg>
      <pc:sldChg chg="modSp add mod">
        <pc:chgData name="Henrique Souza" userId="e16f5053fa474369" providerId="LiveId" clId="{D3AD4963-394F-475F-BDA6-C729FE8EA05D}" dt="2024-11-10T03:04:14.485" v="87" actId="1076"/>
        <pc:sldMkLst>
          <pc:docMk/>
          <pc:sldMk cId="666034278" sldId="452"/>
        </pc:sldMkLst>
      </pc:sldChg>
      <pc:sldChg chg="modSp add del mod">
        <pc:chgData name="Henrique Souza" userId="e16f5053fa474369" providerId="LiveId" clId="{D3AD4963-394F-475F-BDA6-C729FE8EA05D}" dt="2024-11-10T03:31:09.730" v="111" actId="47"/>
        <pc:sldMkLst>
          <pc:docMk/>
          <pc:sldMk cId="2595015805" sldId="453"/>
        </pc:sldMkLst>
      </pc:sldChg>
      <pc:sldMasterChg chg="delSldLayout">
        <pc:chgData name="Henrique Souza" userId="e16f5053fa474369" providerId="LiveId" clId="{D3AD4963-394F-475F-BDA6-C729FE8EA05D}" dt="2024-11-10T02:59:38.749" v="34" actId="47"/>
        <pc:sldMasterMkLst>
          <pc:docMk/>
          <pc:sldMasterMk cId="671348263" sldId="2147483661"/>
        </pc:sldMasterMkLst>
        <pc:sldLayoutChg chg="del">
          <pc:chgData name="Henrique Souza" userId="e16f5053fa474369" providerId="LiveId" clId="{D3AD4963-394F-475F-BDA6-C729FE8EA05D}" dt="2024-11-10T02:59:38.749" v="34" actId="47"/>
          <pc:sldLayoutMkLst>
            <pc:docMk/>
            <pc:sldMasterMk cId="671348263" sldId="2147483661"/>
            <pc:sldLayoutMk cId="2285086752" sldId="2147483676"/>
          </pc:sldLayoutMkLst>
        </pc:sldLayoutChg>
        <pc:sldLayoutChg chg="del">
          <pc:chgData name="Henrique Souza" userId="e16f5053fa474369" providerId="LiveId" clId="{D3AD4963-394F-475F-BDA6-C729FE8EA05D}" dt="2024-11-10T02:59:38.749" v="34" actId="47"/>
          <pc:sldLayoutMkLst>
            <pc:docMk/>
            <pc:sldMasterMk cId="671348263" sldId="2147483661"/>
            <pc:sldLayoutMk cId="1372804250" sldId="2147483677"/>
          </pc:sldLayoutMkLst>
        </pc:sldLayoutChg>
        <pc:sldLayoutChg chg="del">
          <pc:chgData name="Henrique Souza" userId="e16f5053fa474369" providerId="LiveId" clId="{D3AD4963-394F-475F-BDA6-C729FE8EA05D}" dt="2024-11-10T02:59:38.749" v="34" actId="47"/>
          <pc:sldLayoutMkLst>
            <pc:docMk/>
            <pc:sldMasterMk cId="671348263" sldId="2147483661"/>
            <pc:sldLayoutMk cId="1610529287" sldId="2147483678"/>
          </pc:sldLayoutMkLst>
        </pc:sldLayoutChg>
      </pc:sldMasterChg>
    </pc:docChg>
  </pc:docChgLst>
  <pc:docChgLst>
    <pc:chgData name="Henrique Souza" userId="e16f5053fa474369" providerId="LiveId" clId="{6C608343-7493-4A10-969C-43BABAF59234}"/>
    <pc:docChg chg="undo custSel addSld delSld modSld">
      <pc:chgData name="Henrique Souza" userId="e16f5053fa474369" providerId="LiveId" clId="{6C608343-7493-4A10-969C-43BABAF59234}" dt="2024-11-10T02:42:13.987" v="80"/>
      <pc:docMkLst>
        <pc:docMk/>
      </pc:docMkLst>
      <pc:sldChg chg="modSp add del mod">
        <pc:chgData name="Henrique Souza" userId="e16f5053fa474369" providerId="LiveId" clId="{6C608343-7493-4A10-969C-43BABAF59234}" dt="2024-11-10T02:37:22.431" v="25" actId="47"/>
        <pc:sldMkLst>
          <pc:docMk/>
          <pc:sldMk cId="0" sldId="264"/>
        </pc:sldMkLst>
      </pc:sldChg>
      <pc:sldChg chg="add del">
        <pc:chgData name="Henrique Souza" userId="e16f5053fa474369" providerId="LiveId" clId="{6C608343-7493-4A10-969C-43BABAF59234}" dt="2024-11-10T02:37:22.431" v="25" actId="47"/>
        <pc:sldMkLst>
          <pc:docMk/>
          <pc:sldMk cId="0" sldId="265"/>
        </pc:sldMkLst>
      </pc:sldChg>
      <pc:sldChg chg="add">
        <pc:chgData name="Henrique Souza" userId="e16f5053fa474369" providerId="LiveId" clId="{6C608343-7493-4A10-969C-43BABAF59234}" dt="2024-11-10T02:38:13.507" v="31"/>
        <pc:sldMkLst>
          <pc:docMk/>
          <pc:sldMk cId="2403457311" sldId="268"/>
        </pc:sldMkLst>
      </pc:sldChg>
      <pc:sldChg chg="modSp add mod">
        <pc:chgData name="Henrique Souza" userId="e16f5053fa474369" providerId="LiveId" clId="{6C608343-7493-4A10-969C-43BABAF59234}" dt="2024-11-10T02:39:38.120" v="42" actId="1076"/>
        <pc:sldMkLst>
          <pc:docMk/>
          <pc:sldMk cId="1585867685" sldId="270"/>
        </pc:sldMkLst>
      </pc:sldChg>
      <pc:sldChg chg="modSp mod">
        <pc:chgData name="Henrique Souza" userId="e16f5053fa474369" providerId="LiveId" clId="{6C608343-7493-4A10-969C-43BABAF59234}" dt="2024-11-10T02:34:20.585" v="3" actId="20577"/>
        <pc:sldMkLst>
          <pc:docMk/>
          <pc:sldMk cId="1393734078" sldId="276"/>
        </pc:sldMkLst>
      </pc:sldChg>
      <pc:sldChg chg="modSp mod">
        <pc:chgData name="Henrique Souza" userId="e16f5053fa474369" providerId="LiveId" clId="{6C608343-7493-4A10-969C-43BABAF59234}" dt="2024-11-10T02:34:51.535" v="9" actId="20577"/>
        <pc:sldMkLst>
          <pc:docMk/>
          <pc:sldMk cId="2315204132" sldId="277"/>
        </pc:sldMkLst>
      </pc:sldChg>
      <pc:sldChg chg="del">
        <pc:chgData name="Henrique Souza" userId="e16f5053fa474369" providerId="LiveId" clId="{6C608343-7493-4A10-969C-43BABAF59234}" dt="2024-11-10T02:42:05.464" v="72" actId="47"/>
        <pc:sldMkLst>
          <pc:docMk/>
          <pc:sldMk cId="1468757721" sldId="282"/>
        </pc:sldMkLst>
      </pc:sldChg>
      <pc:sldChg chg="modSp add mod modNotesTx">
        <pc:chgData name="Henrique Souza" userId="e16f5053fa474369" providerId="LiveId" clId="{6C608343-7493-4A10-969C-43BABAF59234}" dt="2024-11-10T02:42:13.987" v="80"/>
        <pc:sldMkLst>
          <pc:docMk/>
          <pc:sldMk cId="3611906021" sldId="282"/>
        </pc:sldMkLst>
      </pc:sldChg>
      <pc:sldChg chg="add del">
        <pc:chgData name="Henrique Souza" userId="e16f5053fa474369" providerId="LiveId" clId="{6C608343-7493-4A10-969C-43BABAF59234}" dt="2024-11-10T02:37:22.431" v="25" actId="47"/>
        <pc:sldMkLst>
          <pc:docMk/>
          <pc:sldMk cId="3159590825" sldId="293"/>
        </pc:sldMkLst>
      </pc:sldChg>
      <pc:sldChg chg="add">
        <pc:chgData name="Henrique Souza" userId="e16f5053fa474369" providerId="LiveId" clId="{6C608343-7493-4A10-969C-43BABAF59234}" dt="2024-11-10T02:42:07.111" v="73"/>
        <pc:sldMkLst>
          <pc:docMk/>
          <pc:sldMk cId="1288457665" sldId="299"/>
        </pc:sldMkLst>
      </pc:sldChg>
      <pc:sldChg chg="add del">
        <pc:chgData name="Henrique Souza" userId="e16f5053fa474369" providerId="LiveId" clId="{6C608343-7493-4A10-969C-43BABAF59234}" dt="2024-11-10T02:42:05.464" v="72" actId="47"/>
        <pc:sldMkLst>
          <pc:docMk/>
          <pc:sldMk cId="4195145980" sldId="299"/>
        </pc:sldMkLst>
      </pc:sldChg>
      <pc:sldChg chg="add del">
        <pc:chgData name="Henrique Souza" userId="e16f5053fa474369" providerId="LiveId" clId="{6C608343-7493-4A10-969C-43BABAF59234}" dt="2024-11-10T02:42:02.066" v="71" actId="47"/>
        <pc:sldMkLst>
          <pc:docMk/>
          <pc:sldMk cId="1370538157" sldId="317"/>
        </pc:sldMkLst>
      </pc:sldChg>
      <pc:sldChg chg="add del">
        <pc:chgData name="Henrique Souza" userId="e16f5053fa474369" providerId="LiveId" clId="{6C608343-7493-4A10-969C-43BABAF59234}" dt="2024-11-10T02:37:24.985" v="26" actId="47"/>
        <pc:sldMkLst>
          <pc:docMk/>
          <pc:sldMk cId="741701466" sldId="350"/>
        </pc:sldMkLst>
      </pc:sldChg>
      <pc:sldChg chg="add del">
        <pc:chgData name="Henrique Souza" userId="e16f5053fa474369" providerId="LiveId" clId="{6C608343-7493-4A10-969C-43BABAF59234}" dt="2024-11-10T02:40:48.321" v="51"/>
        <pc:sldMkLst>
          <pc:docMk/>
          <pc:sldMk cId="2365962193" sldId="366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1560431330" sldId="367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1898600898" sldId="368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1781571617" sldId="369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1814170234" sldId="370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1149876663" sldId="371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3099503565" sldId="372"/>
        </pc:sldMkLst>
      </pc:sldChg>
      <pc:sldChg chg="add del">
        <pc:chgData name="Henrique Souza" userId="e16f5053fa474369" providerId="LiveId" clId="{6C608343-7493-4A10-969C-43BABAF59234}" dt="2024-11-10T02:37:24.985" v="26" actId="47"/>
        <pc:sldMkLst>
          <pc:docMk/>
          <pc:sldMk cId="2736099607" sldId="373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548682946" sldId="374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1539416313" sldId="375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4177667943" sldId="376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2620984554" sldId="377"/>
        </pc:sldMkLst>
      </pc:sldChg>
      <pc:sldChg chg="del">
        <pc:chgData name="Henrique Souza" userId="e16f5053fa474369" providerId="LiveId" clId="{6C608343-7493-4A10-969C-43BABAF59234}" dt="2024-11-10T02:37:33.080" v="29" actId="47"/>
        <pc:sldMkLst>
          <pc:docMk/>
          <pc:sldMk cId="535353760" sldId="378"/>
        </pc:sldMkLst>
      </pc:sldChg>
      <pc:sldChg chg="del">
        <pc:chgData name="Henrique Souza" userId="e16f5053fa474369" providerId="LiveId" clId="{6C608343-7493-4A10-969C-43BABAF59234}" dt="2024-11-10T02:37:31.035" v="28" actId="47"/>
        <pc:sldMkLst>
          <pc:docMk/>
          <pc:sldMk cId="1501495195" sldId="379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1207369420" sldId="381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2426563775" sldId="382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2130999812" sldId="383"/>
        </pc:sldMkLst>
      </pc:sldChg>
      <pc:sldChg chg="add">
        <pc:chgData name="Henrique Souza" userId="e16f5053fa474369" providerId="LiveId" clId="{6C608343-7493-4A10-969C-43BABAF59234}" dt="2024-11-10T02:39:32.990" v="37"/>
        <pc:sldMkLst>
          <pc:docMk/>
          <pc:sldMk cId="399237474" sldId="384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2344504209" sldId="384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1779782726" sldId="385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399237474" sldId="386"/>
        </pc:sldMkLst>
      </pc:sldChg>
      <pc:sldChg chg="modSp add mod">
        <pc:chgData name="Henrique Souza" userId="e16f5053fa474369" providerId="LiveId" clId="{6C608343-7493-4A10-969C-43BABAF59234}" dt="2024-11-10T02:40:53.678" v="57" actId="1076"/>
        <pc:sldMkLst>
          <pc:docMk/>
          <pc:sldMk cId="1595776070" sldId="386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1595776070" sldId="387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1038936322" sldId="388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2449566630" sldId="389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1886870473" sldId="390"/>
        </pc:sldMkLst>
      </pc:sldChg>
      <pc:sldChg chg="add">
        <pc:chgData name="Henrique Souza" userId="e16f5053fa474369" providerId="LiveId" clId="{6C608343-7493-4A10-969C-43BABAF59234}" dt="2024-11-10T02:38:13.507" v="31"/>
        <pc:sldMkLst>
          <pc:docMk/>
          <pc:sldMk cId="1697768479" sldId="391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2921449308" sldId="391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4015774779" sldId="392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3804407375" sldId="393"/>
        </pc:sldMkLst>
      </pc:sldChg>
      <pc:sldChg chg="add">
        <pc:chgData name="Henrique Souza" userId="e16f5053fa474369" providerId="LiveId" clId="{6C608343-7493-4A10-969C-43BABAF59234}" dt="2024-11-10T02:38:13.507" v="31"/>
        <pc:sldMkLst>
          <pc:docMk/>
          <pc:sldMk cId="3269328916" sldId="417"/>
        </pc:sldMkLst>
      </pc:sldChg>
      <pc:sldChg chg="modSp add mod">
        <pc:chgData name="Henrique Souza" userId="e16f5053fa474369" providerId="LiveId" clId="{6C608343-7493-4A10-969C-43BABAF59234}" dt="2024-11-10T02:38:13.551" v="32" actId="27636"/>
        <pc:sldMkLst>
          <pc:docMk/>
          <pc:sldMk cId="1316849555" sldId="418"/>
        </pc:sldMkLst>
      </pc:sldChg>
      <pc:sldChg chg="modSp add mod">
        <pc:chgData name="Henrique Souza" userId="e16f5053fa474369" providerId="LiveId" clId="{6C608343-7493-4A10-969C-43BABAF59234}" dt="2024-11-10T02:38:13.552" v="33" actId="27636"/>
        <pc:sldMkLst>
          <pc:docMk/>
          <pc:sldMk cId="3852852732" sldId="419"/>
        </pc:sldMkLst>
      </pc:sldChg>
      <pc:sldChg chg="add">
        <pc:chgData name="Henrique Souza" userId="e16f5053fa474369" providerId="LiveId" clId="{6C608343-7493-4A10-969C-43BABAF59234}" dt="2024-11-10T02:38:19.061" v="36"/>
        <pc:sldMkLst>
          <pc:docMk/>
          <pc:sldMk cId="242885910" sldId="420"/>
        </pc:sldMkLst>
      </pc:sldChg>
      <pc:sldChg chg="add del">
        <pc:chgData name="Henrique Souza" userId="e16f5053fa474369" providerId="LiveId" clId="{6C608343-7493-4A10-969C-43BABAF59234}" dt="2024-11-10T02:38:16.574" v="35" actId="2696"/>
        <pc:sldMkLst>
          <pc:docMk/>
          <pc:sldMk cId="829384995" sldId="420"/>
        </pc:sldMkLst>
      </pc:sldChg>
      <pc:sldChg chg="modSp add mod">
        <pc:chgData name="Henrique Souza" userId="e16f5053fa474369" providerId="LiveId" clId="{6C608343-7493-4A10-969C-43BABAF59234}" dt="2024-11-10T02:38:13.555" v="34" actId="27636"/>
        <pc:sldMkLst>
          <pc:docMk/>
          <pc:sldMk cId="3615778509" sldId="421"/>
        </pc:sldMkLst>
      </pc:sldChg>
      <pc:sldChg chg="add">
        <pc:chgData name="Henrique Souza" userId="e16f5053fa474369" providerId="LiveId" clId="{6C608343-7493-4A10-969C-43BABAF59234}" dt="2024-11-10T02:38:13.507" v="31"/>
        <pc:sldMkLst>
          <pc:docMk/>
          <pc:sldMk cId="3213142060" sldId="422"/>
        </pc:sldMkLst>
      </pc:sldChg>
      <pc:sldChg chg="modSp add mod">
        <pc:chgData name="Henrique Souza" userId="e16f5053fa474369" providerId="LiveId" clId="{6C608343-7493-4A10-969C-43BABAF59234}" dt="2024-11-10T02:39:42.419" v="43" actId="1076"/>
        <pc:sldMkLst>
          <pc:docMk/>
          <pc:sldMk cId="2298857103" sldId="423"/>
        </pc:sldMkLst>
      </pc:sldChg>
      <pc:sldChg chg="modSp add mod">
        <pc:chgData name="Henrique Souza" userId="e16f5053fa474369" providerId="LiveId" clId="{6C608343-7493-4A10-969C-43BABAF59234}" dt="2024-11-10T02:39:45.439" v="44" actId="1076"/>
        <pc:sldMkLst>
          <pc:docMk/>
          <pc:sldMk cId="3712162009" sldId="424"/>
        </pc:sldMkLst>
      </pc:sldChg>
      <pc:sldChg chg="modSp add mod">
        <pc:chgData name="Henrique Souza" userId="e16f5053fa474369" providerId="LiveId" clId="{6C608343-7493-4A10-969C-43BABAF59234}" dt="2024-11-10T02:39:54.093" v="46" actId="14100"/>
        <pc:sldMkLst>
          <pc:docMk/>
          <pc:sldMk cId="3957965543" sldId="425"/>
        </pc:sldMkLst>
      </pc:sldChg>
      <pc:sldChg chg="modSp add mod">
        <pc:chgData name="Henrique Souza" userId="e16f5053fa474369" providerId="LiveId" clId="{6C608343-7493-4A10-969C-43BABAF59234}" dt="2024-11-10T02:40:09.474" v="47" actId="1076"/>
        <pc:sldMkLst>
          <pc:docMk/>
          <pc:sldMk cId="288427455" sldId="426"/>
        </pc:sldMkLst>
      </pc:sldChg>
      <pc:sldChg chg="modSp add mod">
        <pc:chgData name="Henrique Souza" userId="e16f5053fa474369" providerId="LiveId" clId="{6C608343-7493-4A10-969C-43BABAF59234}" dt="2024-11-10T02:40:13.551" v="48" actId="1076"/>
        <pc:sldMkLst>
          <pc:docMk/>
          <pc:sldMk cId="3149914165" sldId="427"/>
        </pc:sldMkLst>
      </pc:sldChg>
      <pc:sldChg chg="modSp add mod">
        <pc:chgData name="Henrique Souza" userId="e16f5053fa474369" providerId="LiveId" clId="{6C608343-7493-4A10-969C-43BABAF59234}" dt="2024-11-10T02:40:17.522" v="49" actId="1076"/>
        <pc:sldMkLst>
          <pc:docMk/>
          <pc:sldMk cId="2464703118" sldId="428"/>
        </pc:sldMkLst>
      </pc:sldChg>
      <pc:sldChg chg="modSp add mod">
        <pc:chgData name="Henrique Souza" userId="e16f5053fa474369" providerId="LiveId" clId="{6C608343-7493-4A10-969C-43BABAF59234}" dt="2024-11-10T02:40:20.927" v="50" actId="1076"/>
        <pc:sldMkLst>
          <pc:docMk/>
          <pc:sldMk cId="1810094025" sldId="429"/>
        </pc:sldMkLst>
      </pc:sldChg>
      <pc:sldChg chg="modSp add mod">
        <pc:chgData name="Henrique Souza" userId="e16f5053fa474369" providerId="LiveId" clId="{6C608343-7493-4A10-969C-43BABAF59234}" dt="2024-11-10T02:41:02.321" v="59" actId="14100"/>
        <pc:sldMkLst>
          <pc:docMk/>
          <pc:sldMk cId="431348379" sldId="430"/>
        </pc:sldMkLst>
      </pc:sldChg>
      <pc:sldChg chg="addSp delSp modSp add mod">
        <pc:chgData name="Henrique Souza" userId="e16f5053fa474369" providerId="LiveId" clId="{6C608343-7493-4A10-969C-43BABAF59234}" dt="2024-11-10T02:41:18.734" v="63" actId="20577"/>
        <pc:sldMkLst>
          <pc:docMk/>
          <pc:sldMk cId="3346317687" sldId="431"/>
        </pc:sldMkLst>
      </pc:sldChg>
      <pc:sldChg chg="modSp add mod">
        <pc:chgData name="Henrique Souza" userId="e16f5053fa474369" providerId="LiveId" clId="{6C608343-7493-4A10-969C-43BABAF59234}" dt="2024-11-10T02:41:25.557" v="64" actId="1076"/>
        <pc:sldMkLst>
          <pc:docMk/>
          <pc:sldMk cId="1415147415" sldId="432"/>
        </pc:sldMkLst>
      </pc:sldChg>
      <pc:sldChg chg="modSp add mod">
        <pc:chgData name="Henrique Souza" userId="e16f5053fa474369" providerId="LiveId" clId="{6C608343-7493-4A10-969C-43BABAF59234}" dt="2024-11-10T02:41:28.856" v="65" actId="1076"/>
        <pc:sldMkLst>
          <pc:docMk/>
          <pc:sldMk cId="3523502253" sldId="433"/>
        </pc:sldMkLst>
      </pc:sldChg>
      <pc:sldChg chg="modSp add mod">
        <pc:chgData name="Henrique Souza" userId="e16f5053fa474369" providerId="LiveId" clId="{6C608343-7493-4A10-969C-43BABAF59234}" dt="2024-11-10T02:41:32.667" v="66" actId="1076"/>
        <pc:sldMkLst>
          <pc:docMk/>
          <pc:sldMk cId="197041709" sldId="434"/>
        </pc:sldMkLst>
      </pc:sldChg>
      <pc:sldChg chg="modSp add mod">
        <pc:chgData name="Henrique Souza" userId="e16f5053fa474369" providerId="LiveId" clId="{6C608343-7493-4A10-969C-43BABAF59234}" dt="2024-11-10T02:41:36.047" v="67" actId="1076"/>
        <pc:sldMkLst>
          <pc:docMk/>
          <pc:sldMk cId="1681002973" sldId="435"/>
        </pc:sldMkLst>
      </pc:sldChg>
      <pc:sldChg chg="modSp add mod">
        <pc:chgData name="Henrique Souza" userId="e16f5053fa474369" providerId="LiveId" clId="{6C608343-7493-4A10-969C-43BABAF59234}" dt="2024-11-10T02:41:46.686" v="69" actId="404"/>
        <pc:sldMkLst>
          <pc:docMk/>
          <pc:sldMk cId="1961640155" sldId="436"/>
        </pc:sldMkLst>
      </pc:sldChg>
      <pc:sldMasterChg chg="delSldLayout">
        <pc:chgData name="Henrique Souza" userId="e16f5053fa474369" providerId="LiveId" clId="{6C608343-7493-4A10-969C-43BABAF59234}" dt="2024-11-10T02:37:41.213" v="30" actId="47"/>
        <pc:sldMasterMkLst>
          <pc:docMk/>
          <pc:sldMasterMk cId="671348263" sldId="2147483661"/>
        </pc:sldMasterMkLst>
        <pc:sldLayoutChg chg="del">
          <pc:chgData name="Henrique Souza" userId="e16f5053fa474369" providerId="LiveId" clId="{6C608343-7493-4A10-969C-43BABAF59234}" dt="2024-11-10T02:37:41.213" v="30" actId="47"/>
          <pc:sldLayoutMkLst>
            <pc:docMk/>
            <pc:sldMasterMk cId="671348263" sldId="2147483661"/>
            <pc:sldLayoutMk cId="2332598689" sldId="2147483676"/>
          </pc:sldLayoutMkLst>
        </pc:sldLayoutChg>
        <pc:sldLayoutChg chg="del">
          <pc:chgData name="Henrique Souza" userId="e16f5053fa474369" providerId="LiveId" clId="{6C608343-7493-4A10-969C-43BABAF59234}" dt="2024-11-10T02:37:29.385" v="27" actId="47"/>
          <pc:sldLayoutMkLst>
            <pc:docMk/>
            <pc:sldMasterMk cId="671348263" sldId="2147483661"/>
            <pc:sldLayoutMk cId="1922205844" sldId="214748367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47409C7-1C92-A9C6-2C93-52FF63F64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B7A2FE-D6CA-5CEC-A17F-767404FB6A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ACD89-84F2-4FCD-B408-91D27EC0AD04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A5BE6D-7DDB-63B4-1EA1-1FDE3D4E84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1F6A54-3B34-EBA4-DF79-AA25143DF7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F4931-27AD-432E-872C-AD1087166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70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z204labs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295da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6295da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Possíveis problemas ao implantar uma API sem um gateway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 cliente deve manter o controle dos vários pontos de extremidade e lidar com falhas de forma resiliente.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 cliente precisa saber como os serviços individuais são decompostos. Isso torna mais difícil manter o cliente e também mais difícil refatorar serviços.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Uma única operação pode exigir chamadas para vários serviços. Isso pode resultar em várias viagem de ida e volta na rede entre o cliente e o servidor, adicionando latência significativa.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Cada serviço voltado ao público deve lidar com preocupações como autenticação, SSL e limite de taxa do cliente.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Serviços devem expor um protocolo de cliente amigável, como HTTP ou WebSocket. Isso limita a escolha de protocolos de comunicação.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Serviços com pontos de extremidade públicos são uma superfície de ataque em potencial e precisam ser protegidos.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1200" b="1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Padrões de design funcionais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Um gateway ajuda a resolver esses problemas, separando clientes de serviços. 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Gateways podem executar várias funções diferentes, e você pode não precisar de todas elas.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Aqui estão alguns exemplos de funcionalidade que pode ser transferida para um gateway: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Terminação SSL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Autenticação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Lista de permissões/bloqueios de 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Limitação de taxa do cliente (limitação)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Log e monitoramento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Cache de resposta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Compactação GZIP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Manutenção de conteúdo estático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6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Exemplo à esquerda: modelo em branco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 definição da política é um documento XML simples que descreve uma sequência de instruções de entrada e de saída. O XML pode ser editado diretamente na janela de definição.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 configuração é dividida em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entrada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,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back-end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,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saída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e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em caso de erro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. A série de instruções de políticas especificada é executada em ordem para uma solicitação e uma resposta.</a:t>
            </a:r>
          </a:p>
          <a:p>
            <a:pPr algn="l"/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pt-BR" sz="1200" b="1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Exemplo à direita: políticas especificadas com escopos diferentes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Se você tiver uma política a nível global e uma política configurada para uma API, sempre que essa API em particular for usada ambas as políticas serão aplicadas.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No exemplo de definição de política acima, a instrução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cross-domain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seria executada antes de quaisquer políticas maiores que, por sua vez, seriam seguidas da política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find-and-replace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.</a:t>
            </a:r>
          </a:p>
          <a:p>
            <a:pPr algn="l"/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46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Retorno de resposta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 política de retorno de resposta anula a execução do pipeline e retorna uma resposta padrão ou personalizada para o chamador. A resposta padrão é 200 OK sem corpo. A resposta personalizada pode ser especificada por meio de declarações de política ou variável de contexto. Quando ambas são fornecidas, a resposta contida na variável de contexto é modificada pelas instruções de política antes de ser retornada para o chamador.</a:t>
            </a:r>
          </a:p>
          <a:p>
            <a:endParaRPr lang="en-US" b="1" dirty="0"/>
          </a:p>
          <a:p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Recursos adicionais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Confira as políticas de Gerenciamento de API para ver mais exemplos de políticas. (https://docs.microsoft.com/pt-br/azure/api-management/api-management-policies)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Como lidar com erros em políticas de Gerenciamento de API (https://docs.microsoft.com/pt-br/azure/api-management/api-management-error-handling-policies)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97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Quando você publica APIs por meio do Gerenciamento de API, é fácil e normal proteger o acesso a essas APIs usando chaves de assinatura.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É necessária uma assinatura para obter uma chave de assinatura para acessar APIs. A assinatura é essencialmente um contêiner nomeado para um par de chaves de assinatura.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Uma chave de assinatura é uma chave exclusiva gerada automaticamente que pode ser passada por meio dos cabeçalhos da solicitação do cliente ou como um parâmetro de cadeia de consulta.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6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96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Veja como você pode passar uma chave no cabeçalho de solicitação usando curl: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curl --header "Ocp-Apim-Subscription-Key: &lt;key string&gt;" https://&lt;apim gateway&gt;.azure-api.net/api/path</a:t>
            </a:r>
          </a:p>
          <a:p>
            <a:endParaRPr lang="en-US"/>
          </a:p>
          <a:p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Veja um exemplo de comando curl que passa uma chave na URL como uma cadeia de consulta: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curl https://&lt;apim gateway&gt;.azure-api.net/api/path?subscription-key=&lt;key string&gt;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Se a chave não for passada no cabeçalho ou como uma cadeia de caracteres de consulta na URL, você receberá uma resposta 401 Acesso Negado do gateway de API.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Os certificados podem ser usados para fornecer autenticação mútua de TLS (Segurança de Camada de Transporte) entre o cliente e o gateway de API. 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Você pode configurar o gateway do Gerenciamento de API para permitir somente solicitações com certificados que contenham uma impressão digital específica. 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 autorização no nível do gateway é manipulada por meio de políticas de entrada.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8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Como aceitar certificados do cliente na camada Consumo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 camada Consumo do Gerenciamento de API foi projetada para estar em conformidade com os princípios de design sem servidor. Se você criar suas APIs em tecnologias sem servidor, como o Azure Functions, essa camada será uma boa opção. Na camada Consumo, você precisará habilitar explicitamente o uso de certificados do cliente, o que pode ser feito na página Domínios personalizados. Essa etapa não é necessária em outras camadas.</a:t>
            </a:r>
          </a:p>
          <a:p>
            <a:endParaRPr lang="en-US" dirty="0"/>
          </a:p>
          <a:p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Políticas de Autorização de Certificado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Crie essas políticas no arquivo de política de processamento de entrada no gateway do Gerenciamento de API (imagem mostrada no slide).</a:t>
            </a:r>
          </a:p>
          <a:p>
            <a:endParaRPr lang="en-US" b="1" dirty="0"/>
          </a:p>
          <a:p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Verificar a impressão digital de um certificado do cliente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Todos os certificados do cliente incluem uma impressão digital, que é um hash, calculado com base em outras propriedades do certificado. A impressão digital garante que os valores no certificado não foram alterados, pois o certificado foi emitido pela autoridade de certificação. Você pode verificar a impressão digital na política. O seguinte exemplo verifica a impressão digital do certificado passado na solicitação:</a:t>
            </a:r>
          </a:p>
          <a:p>
            <a:endParaRPr lang="en-US" dirty="0"/>
          </a:p>
          <a:p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Verificar a impressão digital em relação aos certificados carregados no Gerenciamento de API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Normalmente, cada cliente ou empresa parceira passará um certificado diferente com uma impressão digital diferente. Para dar suporte a esse cenário, obtenha os certificados de seus parceiros e use a página Certificados do cliente no portal do Azure para carregá-los no recurso do Gerenciamento de API. Em seguida, adicione este código à política:</a:t>
            </a:r>
          </a:p>
          <a:p>
            <a:endParaRPr lang="en-US" dirty="0"/>
          </a:p>
          <a:p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Verificar o emissor e a entidade de um certificado do cliente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Este exemplo verifica o emissor e a entidade do certificado passado na solicitação: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10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8AEDA17-3975-56B4-CF33-D2A8D504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D432C737-E67A-0323-B167-E09F22F729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7C878789-3DE9-A835-B207-FCA37FB3F9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20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https://learn.microsoft.com/pt-br/training/modules/implement-azure-key-vault/5-set-retrieve-secret-azure-key-vault/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75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EBEE664-3517-073E-21EC-B3153DD57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1007A884-55AE-1F64-3833-E7BFACFF8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F0C6D80D-7C92-68C0-AB9E-0F7DBFFED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758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pt-BR" sz="1100" dirty="0">
                <a:solidFill>
                  <a:srgbClr val="000000"/>
                </a:solidFill>
                <a:latin typeface="Segoe UI"/>
                <a:ea typeface="Segoe UI"/>
                <a:cs typeface="Segoe UI"/>
                <a:hlinkClick r:id="rId3" history="0"/>
              </a:rPr>
              <a:t>http://aka.ms/az204labs</a:t>
            </a:r>
            <a:endParaRPr lang="en-US" sz="11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568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O sistema é composto pelos seguintes componentes: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O </a:t>
            </a:r>
            <a:r>
              <a:rPr lang="pt-BR" sz="1200" b="1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gateway de API</a:t>
            </a: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 é o ponto de extremidade que: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Aceita chamadas à API e as encaminha para seus </a:t>
            </a:r>
            <a:r>
              <a:rPr lang="pt-BR" sz="1200" b="0" i="0" strike="noStrike" cap="none" spc="0" baseline="0" dirty="0" err="1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back-ends</a:t>
            </a: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Verifica chaves de API, tokens JWT, certificados e outras credenciais.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Impõe cotas de uso e limites de taxa.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Transforma sua API em tempo real, sem modificações de código.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Armazena em cache respostas de </a:t>
            </a:r>
            <a:r>
              <a:rPr lang="pt-BR" sz="1200" b="0" i="0" strike="noStrike" cap="none" spc="0" baseline="0" dirty="0" err="1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back-end</a:t>
            </a: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, quando houver respostas desse tipo configuradas.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Registra logs de metadados de chamadas para fins de análise.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O </a:t>
            </a:r>
            <a:r>
              <a:rPr lang="pt-BR" sz="1200" b="1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portal do Azure</a:t>
            </a: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 é a interface administrativa na qual você configura seu programa de API. Use-o para: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Definir ou importar esquemas de API.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Empacotar APIs em produtos.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Políticas de configuração como cotas ou transformações em APIs.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Obter insights por meio de análises.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 Semibold"/>
              </a:rPr>
              <a:t>Gerenciar usuários.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O </a:t>
            </a:r>
            <a:r>
              <a:rPr lang="pt-BR" sz="1200" b="1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Portal do Desenvolvedor</a:t>
            </a: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 serve como a presença principal de desenvolvedores na web, na qual eles podem: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Ler a documentação da API.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Experimente uma API por meio do console interativo.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Crie uma conta e assine para obter chaves de API.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Acessar a análise do seu próprio uso.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24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Produtos</a:t>
            </a: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produtos são como as APIs são exibidas para os desenvolvedores. Os produtos no Gerenciamento de API têm uma ou mais APIs e são configurados com título, descrição e termos de uso. Produtos podem ser Abertos ou Protegidos. Produtos protegidos devem ser assinados antes que possam ser usados, enquanto produtos abertos podem ser usados sem uma assinatura. A aprovação de assinatura é configurada no nível do produto e pode requere a aprovação do administrador ou ser aprovada automaticamente.</a:t>
            </a:r>
          </a:p>
          <a:p>
            <a:endParaRPr lang="en-US" b="1"/>
          </a:p>
          <a:p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Grupos</a:t>
            </a: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grupos são usados para gerenciar a visibilidade dos produtos para os desenvolvedores. O Gerenciamento de API tem os grupos de sistema imutáveis a seguir:</a:t>
            </a:r>
          </a:p>
          <a:p>
            <a:endParaRPr lang="en-US"/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Administradores – Os administradores de assinatura do Azure são membros desse grupo. Os administradores gerenciam instâncias de serviço de Gerenciamento de API, criando as APIs, operações e produtos que são usados pelos desenvolvedores.</a:t>
            </a: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Desenvolvedores – Os usuários autenticados no portal do desenvolvedor se enquadram nesse grupo. Os desenvolvedores são clientes que compilam aplicativos usando suas APIs. Os desenvolvedores têm acesso ao portal do desenvolvedor e criam aplicativos que chamam as operações de uma API.</a:t>
            </a: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Convidados - os usuários não autenticados no portal do desenvolvedor, tais como potenciais clientes visitando o portal do desenvolvedor de uma instância de Gerenciamento de API, pertencem a esse grupo. Eles podem receber certos acessos somente leitura, como a capacidade de exibir APIs, mas não de chamá-las.</a:t>
            </a: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Além desses grupos de sistema, os administradores podem criar grupos personalizados ou aproveitar grupos externos em locatários do Active Directory do Azure.</a:t>
            </a:r>
          </a:p>
          <a:p>
            <a:endParaRPr lang="en-US"/>
          </a:p>
          <a:p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Desenvolvedores</a:t>
            </a: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desenvolvedores representam as contas de usuários em uma instância de serviço de Gerenciamento de API.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+mn-ea"/>
              </a:rPr>
              <a:t> 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desenvolvedores podem ser criados ou convidados para se juntar aos administradores ou podem fazer a inscrição no Portal do desenvolvedor. Cada desenvolvedor é um membro de um ou mais grupos, e pode assinar produtos que dão visibilidade a esses grupos.</a:t>
            </a:r>
          </a:p>
          <a:p>
            <a:endParaRPr lang="en-US"/>
          </a:p>
          <a:p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Políticas</a:t>
            </a: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As políticas são um poderoso recurso de Gerenciamento de API que permite ao Portal do Azure alterar o comportamento da API através da configuração. As políticas são um conjunto de instruções executadas em sequência, na solicitação ou na resposta de uma API. As instruções populares incluem a conversão do formato de XML para JSON e limite de taxa de chamada para restringir a quantidade de chamadas recebidas de um desenvolvedor, além de várias outras políticas disponíveis.</a:t>
            </a:r>
          </a:p>
          <a:p>
            <a:endParaRPr lang="en-US"/>
          </a:p>
          <a:p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Portal do desenvolvedor</a:t>
            </a: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portal do desenvolvedor é onde os desenvolvedores podem aprender sobre suas operações de APIs, visualização e atendimento e assinar produtos. Clientes potenciais podem visitar o portal do desenvolvedor, exibir APIs e operações e fazer inscrição. A URL para o seu portal do desenvolvedor está localizada no painel no portal do Azure da sua instância de serviço de Gerenciamento de API.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E3C-D495-05D3-B7BB-63EAE343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5C158-7727-D70C-B933-BA71D0D19A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416529" cy="361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911833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|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BECF-41DC-2410-893A-DB9187FC3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lab/exercise title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1A17C-0F99-216E-DFAC-C569CB6E38F1}"/>
              </a:ext>
            </a:extLst>
          </p:cNvPr>
          <p:cNvSpPr/>
          <p:nvPr userDrawn="1"/>
        </p:nvSpPr>
        <p:spPr>
          <a:xfrm>
            <a:off x="296391" y="1166567"/>
            <a:ext cx="4362253" cy="3287598"/>
          </a:xfrm>
          <a:prstGeom prst="roundRect">
            <a:avLst>
              <a:gd name="adj" fmla="val 5914"/>
            </a:avLst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5EEF9-998D-B6C1-C199-5C59EA71EC8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6795" y="1322940"/>
            <a:ext cx="3764756" cy="2821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72FF0B-2694-6C4C-C8B5-3E7663D5E7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2450" y="1322940"/>
            <a:ext cx="3764756" cy="2821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1286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E3C-D495-05D3-B7BB-63EAE343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5C158-7727-D70C-B933-BA71D0D19A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899" y="926307"/>
            <a:ext cx="4029959" cy="3612356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900B041-8C7A-E7C2-585A-E513A7818B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9899" y="926307"/>
            <a:ext cx="4029959" cy="3612356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428909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4B3E-4E72-0D48-DEE7-436F5441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C70EA8-226C-026D-3799-31B69250A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748903"/>
            <a:ext cx="8416529" cy="319088"/>
          </a:xfrm>
        </p:spPr>
        <p:txBody>
          <a:bodyPr/>
          <a:lstStyle>
            <a:lvl1pPr marL="0" indent="0">
              <a:buNone/>
              <a:defRPr lang="en-US" sz="1683" kern="1200" spc="0" baseline="0" smtClean="0">
                <a:solidFill>
                  <a:srgbClr val="003C6A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D685E-044E-3CD4-5578-572CE4E50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1129564"/>
            <a:ext cx="8416529" cy="3393281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81493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BDB8B0A1-A571-32CE-6715-3BA4DEA7B3A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295da5bc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Orientações técnicas Slides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g116295da5bc_0_0"/>
          <p:cNvSpPr txBox="1"/>
          <p:nvPr/>
        </p:nvSpPr>
        <p:spPr>
          <a:xfrm>
            <a:off x="526850" y="1652750"/>
            <a:ext cx="8152200" cy="28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Char char="•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Títulos: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“Century Gothic”, tamanho 40 e negrito.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Char char="•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Corpo do texto: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Calibri, tamanho 24.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Sempre colocar um título nos slides de conteúdo.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enriquecer os slides, você pode fazer uso de imagens,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infográficos,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esquemas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cases, sempre que achar necessário.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1C3A52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Evite usar textos longos, seja o mais claro e objetivo possível.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6BFC560-F21E-81B2-6BD2-D99A66C2F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069027-8060-29FD-A85E-206719F3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FF623-9F1B-1D5E-6E61-8754DADF04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Gerenciamento de API ajuda as organizações a publicar APIs para parceiros externos e desenvolvedores internos a fim de desbloquear o potencial de seus dados e serviços.</a:t>
            </a:r>
          </a:p>
        </p:txBody>
      </p:sp>
    </p:spTree>
    <p:extLst>
      <p:ext uri="{BB962C8B-B14F-4D97-AF65-F5344CB8AC3E}">
        <p14:creationId xmlns:p14="http://schemas.microsoft.com/office/powerpoint/2010/main" val="16977684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F1965-1988-F158-FB72-C3928CE1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Descobrir o serviço de Gerenciamento de API (1 de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912758-EF8A-06FB-81F1-FB03F3AA43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O papel do Gerenciamento de API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Gerenciamento de API fornece funcionalidade fundamenais para garantir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 programa de API bem-sucedido com bas no envolvimento do desenvolvedor, insights de negócios, análise, segurança e proteção.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Cada API consiste em uma ou mais operações e cada uma pode ser adicionada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um ou mais produtos.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B1D7A-70F3-9592-B46A-12F3BFBEE4A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O sistema é composto pelos seguintes componentes: 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Gateway de API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Portal do Azure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Portal do Desenvolvedor</a:t>
            </a:r>
          </a:p>
        </p:txBody>
      </p:sp>
    </p:spTree>
    <p:extLst>
      <p:ext uri="{BB962C8B-B14F-4D97-AF65-F5344CB8AC3E}">
        <p14:creationId xmlns:p14="http://schemas.microsoft.com/office/powerpoint/2010/main" val="38064646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81EC-40B3-60B7-9CF4-4968DEA5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61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171717"/>
                </a:solidFill>
                <a:latin typeface="Segoe UI Semibold (Headings)"/>
                <a:ea typeface="Segoe UI Semibold (Headings)"/>
                <a:cs typeface="Segoe UI Semibold (Headings)"/>
              </a:rPr>
              <a:t>Descobrir o serviço de Gerenciamento de API (2 de 2)</a:t>
            </a:r>
            <a:endParaRPr lang="en-US" dirty="0"/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5B19C9E-9FF7-F208-D89B-CD70B41849B1}"/>
              </a:ext>
            </a:extLst>
          </p:cNvPr>
          <p:cNvSpPr txBox="1"/>
          <p:nvPr/>
        </p:nvSpPr>
        <p:spPr>
          <a:xfrm>
            <a:off x="315161" y="1219458"/>
            <a:ext cx="2737768" cy="1314321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10287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defRPr/>
            </a:pPr>
            <a:r>
              <a:rPr lang="pt-BR" sz="1500" spc="-37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Produtos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Os produtos são como as </a:t>
            </a:r>
            <a:b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APIs são exibidas para os desenvolvedores.</a:t>
            </a:r>
            <a:endParaRPr lang="en-US" sz="1275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E0DCA961-02CA-6C83-4D9E-ADB850863559}"/>
              </a:ext>
            </a:extLst>
          </p:cNvPr>
          <p:cNvSpPr txBox="1"/>
          <p:nvPr/>
        </p:nvSpPr>
        <p:spPr>
          <a:xfrm>
            <a:off x="3199252" y="1219458"/>
            <a:ext cx="2737768" cy="1314321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10287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defRPr/>
            </a:pPr>
            <a:r>
              <a:rPr lang="pt-BR" sz="1500" spc="-37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Grupos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Os grupos são usados para gerenciar a visibilidade dos produtos para os desenvolvedores. </a:t>
            </a:r>
            <a:endParaRPr lang="en-US" sz="1275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5CCA9919-406B-94EB-7CDC-E6248DB3F4F9}"/>
              </a:ext>
            </a:extLst>
          </p:cNvPr>
          <p:cNvSpPr txBox="1"/>
          <p:nvPr/>
        </p:nvSpPr>
        <p:spPr>
          <a:xfrm>
            <a:off x="6083344" y="1219458"/>
            <a:ext cx="2737768" cy="1314321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10287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defRPr/>
            </a:pPr>
            <a:r>
              <a:rPr lang="pt-BR" sz="1500" spc="-37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Desenvolvedores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Os desenvolvedores representam as contas de usuários em uma instância de serviço de Gerenciamento de API.</a:t>
            </a:r>
            <a:endParaRPr lang="en-US" sz="1275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96A8C7BE-B42E-6D37-6E84-BC09C00D8675}"/>
              </a:ext>
            </a:extLst>
          </p:cNvPr>
          <p:cNvSpPr txBox="1"/>
          <p:nvPr/>
        </p:nvSpPr>
        <p:spPr>
          <a:xfrm>
            <a:off x="315161" y="2791946"/>
            <a:ext cx="2737768" cy="1314321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10287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defRPr/>
            </a:pPr>
            <a:r>
              <a:rPr lang="pt-BR" sz="1500" spc="-37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Políticas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Permite que o portal do Azure </a:t>
            </a:r>
            <a:b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use configurações para alterar </a:t>
            </a:r>
            <a:b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comportamento da API.</a:t>
            </a:r>
            <a:endParaRPr lang="en-US" sz="1275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959BECAD-B5FE-890E-F60F-5AE3B92960A4}"/>
              </a:ext>
            </a:extLst>
          </p:cNvPr>
          <p:cNvSpPr txBox="1"/>
          <p:nvPr/>
        </p:nvSpPr>
        <p:spPr>
          <a:xfrm>
            <a:off x="3199252" y="2791946"/>
            <a:ext cx="2737768" cy="1314321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10287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defRPr/>
            </a:pPr>
            <a:r>
              <a:rPr lang="pt-BR" sz="1500" spc="-37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Portal do desenvolvedor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Você pode aprender sobre sua API, ver e chamar operações </a:t>
            </a:r>
            <a:b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assinar produtos.</a:t>
            </a:r>
            <a:endParaRPr lang="en-US" sz="1275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216065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BA17-8596-2DE2-D340-6147237A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Explorar gateways de API (1 de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850AB-02C7-CA12-9566-69CBA1091C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1" y="926307"/>
            <a:ext cx="7623810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Função de gateway de API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 gateway de API fica entre clientes e serviços. 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Ele atua como um proxy reverso, encaminhando as solicitações de clientes para serviços. 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Aplica políticas e coleta telemetria.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Também pode executar tarefas como autenticação, terminação SSL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limitação de taxa.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593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91783C4-791C-EE78-06CC-7516DFF4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Explorar gateways de API (2 de 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F96F1-7C96-2D22-64B3-B07725393A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Possíveis problemas ao implantar uma API sem um gateway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Aumento da complexidade do código do cliente.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Cria um acoplamento entre o cliente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o back-end.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Uma única operação pode envolver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chamadas de vários serviços.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É necessário lidar com todos os serviços públicos.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serviço precisa expor um protocolo amigável ao cliente.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DA7DC3-8EB5-A8F0-9DA8-38FC1CCC644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Padrões de design funcionais </a:t>
            </a:r>
          </a:p>
          <a:p>
            <a:pPr>
              <a:spcBef>
                <a:spcPts val="450"/>
              </a:spcBef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Roteamento de gateway: uso do gateway como um proxy reverso para rotear solicitações para um ou mais serviços de back-end</a:t>
            </a:r>
          </a:p>
          <a:p>
            <a:pPr>
              <a:spcBef>
                <a:spcPts val="450"/>
              </a:spcBef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Agregação de gateway: uso do gateway para agregar várias solicitações individuais em uma única solicitação.</a:t>
            </a:r>
          </a:p>
          <a:p>
            <a:pPr>
              <a:spcBef>
                <a:spcPts val="450"/>
              </a:spcBef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Descarregamento de gateway: uso do gateway para descarregar a funcionalidade de serviços individuais para o gateway, especialmente para questões transversais.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319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91783C4-791C-EE78-06CC-7516DFF4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Explorar políticas de Gerenciamento de API (1 de 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F96F1-7C96-2D22-64B3-B07725393A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O papel das políticas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políticas permitem que o distribuidor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use configurações para alterar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comportamento da API.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 conjunto de instruções executadas em sequência, no momento da solicitação ou da resposta da API.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política é aplicada no gateway entre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consumidor da API e a API gerenciada.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políticas podem mudar as solicitações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entrada e as respostas de saída.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DA7DC3-8EB5-A8F0-9DA8-38FC1CCC644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9899" y="926307"/>
            <a:ext cx="3825875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Configuração de política </a:t>
            </a:r>
          </a:p>
          <a:p>
            <a:pPr>
              <a:spcBef>
                <a:spcPts val="450"/>
              </a:spcBef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definição da política é um documento XML simples que descreve uma série de instruções de entrada e de saída.</a:t>
            </a:r>
          </a:p>
          <a:p>
            <a:pPr>
              <a:spcBef>
                <a:spcPts val="450"/>
              </a:spcBef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configuração é dividida em entrada, back-end, saída e erro.</a:t>
            </a:r>
          </a:p>
          <a:p>
            <a:pPr>
              <a:spcBef>
                <a:spcPts val="450"/>
              </a:spcBef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 houver algum erro durante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processamento da solicitação, todas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etapas restantes serão ignoradas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a instrução que pula para a seção de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erro será executada.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735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F242BC-7115-DDA5-93C4-6CEFE025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83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Explorar políticas de Gerenciamento de API (2 de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DFFAA-852A-AC23-4DF1-FD54B82F6B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Exemplos de políticas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4385A-5A61-FC95-F085-74705329F547}"/>
              </a:ext>
            </a:extLst>
          </p:cNvPr>
          <p:cNvSpPr txBox="1"/>
          <p:nvPr/>
        </p:nvSpPr>
        <p:spPr>
          <a:xfrm>
            <a:off x="313983" y="1162958"/>
            <a:ext cx="3764242" cy="3208571"/>
          </a:xfrm>
          <a:prstGeom prst="rect">
            <a:avLst/>
          </a:prstGeom>
          <a:noFill/>
          <a:ln w="25400">
            <a:solidFill>
              <a:srgbClr val="0078D4"/>
            </a:solidFill>
          </a:ln>
        </p:spPr>
        <p:txBody>
          <a:bodyPr wrap="square" lIns="68580" tIns="68580" rIns="68580" bIns="68580" rtlCol="0">
            <a:spAutoFit/>
          </a:bodyPr>
          <a:lstStyle/>
          <a:p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&lt;policies&gt;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&lt;inbound&gt;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&lt;!-- statements to be applied to the 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  request go here --&gt;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&lt;/inbound&gt;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&lt;backend&gt;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&lt;!-- statements to be applied before the 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  request is forwarded to 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       the backend service go here --&gt;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&lt;/backend&gt;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&lt;outbound&gt;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&lt;!-- statements to be applied to the 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  response go here --&gt;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&lt;/outbound&gt;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&lt;on-error&gt;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&lt;!-- statements to be applied if there 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  is an error condition go here --&gt;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&lt;/on-error&gt;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&lt;/policies&gt;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17501-AA56-1435-1B36-A18CF480F250}"/>
              </a:ext>
            </a:extLst>
          </p:cNvPr>
          <p:cNvSpPr txBox="1"/>
          <p:nvPr/>
        </p:nvSpPr>
        <p:spPr>
          <a:xfrm>
            <a:off x="4577043" y="1162958"/>
            <a:ext cx="3862870" cy="1431161"/>
          </a:xfrm>
          <a:prstGeom prst="rect">
            <a:avLst/>
          </a:prstGeom>
          <a:noFill/>
          <a:ln w="25400">
            <a:solidFill>
              <a:srgbClr val="0078D4"/>
            </a:solidFill>
          </a:ln>
        </p:spPr>
        <p:txBody>
          <a:bodyPr wrap="square" lIns="68580" tIns="68580" rIns="68580" bIns="68580" rtlCol="0">
            <a:spAutoFit/>
          </a:bodyPr>
          <a:lstStyle/>
          <a:p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&lt;policies&gt;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&lt;inbound&gt;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  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&lt;cross-domain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  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&lt;base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  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&lt;find-and-replace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xyz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abc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&lt;/inbound&gt;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&lt;/policies&gt;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868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46FF-1C43-86B3-2B05-AEE745B0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Criar políticas avançadas (1 de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21F48-180E-F4A9-52E4-B67E5F8372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Política de gerenciamento de API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0C1117C1-D468-2E77-3841-31147AFE53E6}"/>
              </a:ext>
            </a:extLst>
          </p:cNvPr>
          <p:cNvSpPr txBox="1"/>
          <p:nvPr/>
        </p:nvSpPr>
        <p:spPr>
          <a:xfrm>
            <a:off x="266112" y="1292710"/>
            <a:ext cx="2842469" cy="1418828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6750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defRPr/>
            </a:pPr>
            <a:r>
              <a:rPr lang="pt-BR" sz="1500" spc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/>
              </a:rPr>
              <a:t>Fluxo de controle</a:t>
            </a:r>
            <a:endParaRPr lang="en-US" sz="1500" spc="0" dirty="0">
              <a:solidFill>
                <a:srgbClr val="000000"/>
              </a:solidFill>
              <a:latin typeface="Segoe UI Semibold"/>
            </a:endParaRP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Aplica-se condicionalmente com base nos resultados da avaliação da expressão booleana.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2147B33-B76B-3451-1B94-1727F021D23B}"/>
              </a:ext>
            </a:extLst>
          </p:cNvPr>
          <p:cNvSpPr txBox="1"/>
          <p:nvPr/>
        </p:nvSpPr>
        <p:spPr>
          <a:xfrm>
            <a:off x="3188840" y="1292710"/>
            <a:ext cx="2842469" cy="1418828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6750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defRPr/>
            </a:pPr>
            <a:r>
              <a:rPr lang="pt-BR" sz="1500" spc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/>
              </a:rPr>
              <a:t>Encaminhar solicitação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Encaminhar a solicitação ao serviço de back-end.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C80040A2-279F-F9CF-0F47-52E466F65A42}"/>
              </a:ext>
            </a:extLst>
          </p:cNvPr>
          <p:cNvSpPr txBox="1"/>
          <p:nvPr/>
        </p:nvSpPr>
        <p:spPr>
          <a:xfrm>
            <a:off x="6092251" y="1292710"/>
            <a:ext cx="2842469" cy="1418828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6750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spc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/>
              </a:rPr>
              <a:t>Simultaneidade de limite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Impede que as políticas sejam executadas por mais do que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número especificado de solicitações a qualquer momento.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AA17A90-4860-96B9-4552-396CE35664F7}"/>
              </a:ext>
            </a:extLst>
          </p:cNvPr>
          <p:cNvSpPr txBox="1"/>
          <p:nvPr/>
        </p:nvSpPr>
        <p:spPr>
          <a:xfrm>
            <a:off x="266112" y="2817783"/>
            <a:ext cx="2842469" cy="1428487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6750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defRPr/>
            </a:pPr>
            <a:r>
              <a:rPr lang="pt-BR" sz="1500" spc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/>
              </a:rPr>
              <a:t>Registrar no Hub de Eventos</a:t>
            </a:r>
            <a:endParaRPr lang="en-US" sz="1500" spc="0" dirty="0">
              <a:solidFill>
                <a:srgbClr val="000000"/>
              </a:solidFill>
              <a:latin typeface="Segoe UI Semibold"/>
            </a:endParaRP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Envia mensagens no formato especificado para um centro de eventos definido por uma entidade Logger.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CA99D89-4643-2F10-7A35-1E66DDCD1E50}"/>
              </a:ext>
            </a:extLst>
          </p:cNvPr>
          <p:cNvSpPr txBox="1"/>
          <p:nvPr/>
        </p:nvSpPr>
        <p:spPr>
          <a:xfrm>
            <a:off x="3188840" y="2817783"/>
            <a:ext cx="2842469" cy="1428487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6750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spc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/>
              </a:rPr>
              <a:t>Resposta fictícia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execução do pipeline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é abortada e a resposta simulada é retornada diretamente ao chamador.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5FB024-3F0E-46F3-B67E-466E7ED1B0FF}"/>
              </a:ext>
            </a:extLst>
          </p:cNvPr>
          <p:cNvSpPr txBox="1"/>
          <p:nvPr/>
        </p:nvSpPr>
        <p:spPr>
          <a:xfrm>
            <a:off x="6092251" y="2817783"/>
            <a:ext cx="2842469" cy="1428487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6750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spc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/>
              </a:rPr>
              <a:t>Repetir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instrução da política contida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é executada de novo até que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condição seja atendida.</a:t>
            </a:r>
          </a:p>
        </p:txBody>
      </p:sp>
    </p:spTree>
    <p:extLst>
      <p:ext uri="{BB962C8B-B14F-4D97-AF65-F5344CB8AC3E}">
        <p14:creationId xmlns:p14="http://schemas.microsoft.com/office/powerpoint/2010/main" val="5730651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116F-205A-A6FC-83D0-C5EE125C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Criar políticas avançadas (2 de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A5A7C-7F97-9E22-9671-BE82462CA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Exemplos</a:t>
            </a:r>
          </a:p>
        </p:txBody>
      </p:sp>
      <p:sp>
        <p:nvSpPr>
          <p:cNvPr id="5" name="Text Placeholder 3" descr="The sample code implements the limit-concurrency policy.">
            <a:extLst>
              <a:ext uri="{FF2B5EF4-FFF2-40B4-BE49-F238E27FC236}">
                <a16:creationId xmlns:a16="http://schemas.microsoft.com/office/drawing/2014/main" id="{AD62323F-9DEA-8267-FC49-16D946D42BB4}"/>
              </a:ext>
            </a:extLst>
          </p:cNvPr>
          <p:cNvSpPr txBox="1"/>
          <p:nvPr/>
        </p:nvSpPr>
        <p:spPr>
          <a:xfrm>
            <a:off x="324067" y="1381498"/>
            <a:ext cx="8263890" cy="854210"/>
          </a:xfrm>
          <a:prstGeom prst="rect">
            <a:avLst/>
          </a:prstGeom>
          <a:ln w="25400">
            <a:solidFill>
              <a:schemeClr val="tx2"/>
            </a:solidFill>
          </a:ln>
        </p:spPr>
        <p:txBody>
          <a:bodyPr vert="horz" wrap="square" lIns="68580" tIns="68580" rIns="68580" bIns="6858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55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607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5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997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9557">
              <a:spcAft>
                <a:spcPts val="0"/>
              </a:spcAft>
              <a:defRPr/>
            </a:pPr>
            <a:r>
              <a:rPr lang="en-US" sz="1200" dirty="0">
                <a:solidFill>
                  <a:srgbClr val="800000"/>
                </a:solidFill>
              </a:rPr>
              <a:t>&lt;limit-concurrency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key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"expression"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max-count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"number"</a:t>
            </a:r>
            <a:r>
              <a:rPr lang="en-US" sz="1200" dirty="0">
                <a:solidFill>
                  <a:srgbClr val="800000"/>
                </a:solidFill>
              </a:rPr>
              <a:t>&gt;</a:t>
            </a:r>
            <a:endParaRPr lang="en-US" sz="1200" dirty="0">
              <a:solidFill>
                <a:srgbClr val="000000"/>
              </a:solidFill>
            </a:endParaRPr>
          </a:p>
          <a:p>
            <a:pPr defTabSz="699557"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    </a:t>
            </a:r>
            <a:r>
              <a:rPr lang="en-US" sz="1200" dirty="0">
                <a:solidFill>
                  <a:srgbClr val="008000"/>
                </a:solidFill>
              </a:rPr>
              <a:t>&lt;!-- nested policy statements --&gt;</a:t>
            </a:r>
            <a:endParaRPr lang="en-US" sz="1200" dirty="0">
              <a:solidFill>
                <a:srgbClr val="000000"/>
              </a:solidFill>
            </a:endParaRPr>
          </a:p>
          <a:p>
            <a:pPr defTabSz="699557">
              <a:spcAft>
                <a:spcPts val="0"/>
              </a:spcAft>
              <a:defRPr/>
            </a:pPr>
            <a:r>
              <a:rPr lang="en-US" sz="1200" dirty="0">
                <a:solidFill>
                  <a:srgbClr val="800000"/>
                </a:solidFill>
              </a:rPr>
              <a:t>&lt;/limit-concurrency&gt;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" name="Text Placeholder 3" descr="The sample code implements the limit-concurrency policy.">
            <a:extLst>
              <a:ext uri="{FF2B5EF4-FFF2-40B4-BE49-F238E27FC236}">
                <a16:creationId xmlns:a16="http://schemas.microsoft.com/office/drawing/2014/main" id="{5670A4C7-DF4C-0B39-34E4-B2BEFE13BD6F}"/>
              </a:ext>
            </a:extLst>
          </p:cNvPr>
          <p:cNvSpPr txBox="1"/>
          <p:nvPr/>
        </p:nvSpPr>
        <p:spPr>
          <a:xfrm>
            <a:off x="324067" y="2404119"/>
            <a:ext cx="8263890" cy="503675"/>
          </a:xfrm>
          <a:prstGeom prst="rect">
            <a:avLst/>
          </a:prstGeom>
          <a:ln w="25400">
            <a:solidFill>
              <a:schemeClr val="tx2"/>
            </a:solidFill>
          </a:ln>
        </p:spPr>
        <p:txBody>
          <a:bodyPr vert="horz" wrap="square" lIns="68580" tIns="68580" rIns="68580" bIns="68580" rtlCol="0">
            <a:noAutofit/>
          </a:bodyPr>
          <a:lstStyle>
            <a:defPPr>
              <a:defRPr lang="en-US"/>
            </a:defPPr>
            <a:lvl1pPr marR="0" lvl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 marL="2565040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sz="1200" dirty="0"/>
              <a:t>&lt;forward-request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timeout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"time in seconds"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follow-redirects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"true | false"</a:t>
            </a:r>
            <a:r>
              <a:rPr lang="en-US" sz="1200" dirty="0"/>
              <a:t>/&gt;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Text Placeholder 3" descr="The sample code implements the limit-concurrency policy.">
            <a:extLst>
              <a:ext uri="{FF2B5EF4-FFF2-40B4-BE49-F238E27FC236}">
                <a16:creationId xmlns:a16="http://schemas.microsoft.com/office/drawing/2014/main" id="{E98DDED9-99E6-D5B1-F68C-A625DFE52199}"/>
              </a:ext>
            </a:extLst>
          </p:cNvPr>
          <p:cNvSpPr txBox="1"/>
          <p:nvPr/>
        </p:nvSpPr>
        <p:spPr>
          <a:xfrm>
            <a:off x="324067" y="3076205"/>
            <a:ext cx="8263890" cy="1024881"/>
          </a:xfrm>
          <a:prstGeom prst="rect">
            <a:avLst/>
          </a:prstGeom>
          <a:ln w="25400">
            <a:solidFill>
              <a:schemeClr val="tx2"/>
            </a:solidFill>
          </a:ln>
        </p:spPr>
        <p:txBody>
          <a:bodyPr vert="horz" wrap="square" lIns="68580" tIns="68580" rIns="68580" bIns="68580" rtlCol="0">
            <a:noAutofit/>
          </a:bodyPr>
          <a:lstStyle>
            <a:defPPr>
              <a:defRPr lang="en-US"/>
            </a:defPPr>
            <a:lvl1pPr marR="0" lvl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 marL="2565040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pt-BR" sz="1200" dirty="0">
                <a:latin typeface="Consolas"/>
                <a:ea typeface="Consolas"/>
                <a:cs typeface="Consolas"/>
              </a:rPr>
              <a:t>&lt;log-to-eventhub</a:t>
            </a:r>
            <a:r>
              <a:rPr lang="pt-BR" sz="1200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logger-id</a:t>
            </a:r>
            <a:r>
              <a:rPr lang="pt-BR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 sz="12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"id of the logger entity"</a:t>
            </a:r>
            <a:r>
              <a:rPr lang="pt-BR" sz="1200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partition-id</a:t>
            </a:r>
            <a:r>
              <a:rPr lang="pt-BR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 sz="12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"index of the partition where messages are sent"</a:t>
            </a:r>
            <a:r>
              <a:rPr lang="pt-BR" sz="1200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partition-key</a:t>
            </a:r>
            <a:r>
              <a:rPr lang="pt-BR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 sz="12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"value used for partition assignment"</a:t>
            </a:r>
            <a:r>
              <a:rPr lang="pt-BR" sz="1200" dirty="0">
                <a:latin typeface="Consolas"/>
                <a:ea typeface="Consolas"/>
                <a:cs typeface="Consolas"/>
              </a:rPr>
              <a:t>&gt;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    </a:t>
            </a:r>
            <a:r>
              <a:rPr lang="pt-BR" sz="1200" dirty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&lt;!-- Expressão que retorna uma cadeia de caracteres a ser registrada --&gt;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pt-BR" sz="1200" dirty="0">
                <a:latin typeface="Consolas"/>
                <a:ea typeface="Consolas"/>
                <a:cs typeface="Consolas"/>
              </a:rPr>
              <a:t>&lt;/log-to-eventhub&gt;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141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E5E7-14B3-FDA8-EC7A-A17BED8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Proteger APIs usando assinaturas (1 de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EB356-340A-DFEF-4368-9E6444FF1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Escopos de chave de assinatura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850D5261-FF1F-A0CD-0850-A6B9B005E608}"/>
              </a:ext>
            </a:extLst>
          </p:cNvPr>
          <p:cNvGraphicFramePr>
            <a:graphicFrameLocks noGrp="1"/>
          </p:cNvGraphicFramePr>
          <p:nvPr/>
        </p:nvGraphicFramePr>
        <p:xfrm>
          <a:off x="939521" y="1372185"/>
          <a:ext cx="6855652" cy="2153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368">
                  <a:extLst>
                    <a:ext uri="{9D8B030D-6E8A-4147-A177-3AD203B41FA5}">
                      <a16:colId xmlns:a16="http://schemas.microsoft.com/office/drawing/2014/main" val="2428792440"/>
                    </a:ext>
                  </a:extLst>
                </a:gridCol>
                <a:gridCol w="5775284">
                  <a:extLst>
                    <a:ext uri="{9D8B030D-6E8A-4147-A177-3AD203B41FA5}">
                      <a16:colId xmlns:a16="http://schemas.microsoft.com/office/drawing/2014/main" val="16129369"/>
                    </a:ext>
                  </a:extLst>
                </a:gridCol>
              </a:tblGrid>
              <a:tr h="363063">
                <a:tc>
                  <a:txBody>
                    <a:bodyPr/>
                    <a:lstStyle/>
                    <a:p>
                      <a:r>
                        <a:rPr lang="pt-BR" sz="1500" b="1" i="0" strike="noStrike" cap="none" spc="0" baseline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Escopo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5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Detalhes</a:t>
                      </a:r>
                    </a:p>
                  </a:txBody>
                  <a:tcPr marL="67232" marR="67232" marT="67232" marB="67232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2727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Todas as APIs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Aplica-se a todas as APIs acessíveis por meio do gateway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0204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Única API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Esse escopo aplica-se a uma única API importada e a todos os seus pontos </a:t>
                      </a:r>
                      <a:b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</a:br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de extremidade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89635"/>
                  </a:ext>
                </a:extLst>
              </a:tr>
              <a:tr h="770907"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Produto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Um produto é uma coleção de uma ou mais APIs que você configura no Gerenciamento de API. Você pode atribuir APIs a mais de um produto. Os produtos podem ter diferentes regras de acesso, cotas de uso e termos de uso.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5186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90F9C8-BA18-6C71-CA59-281B888B3AB8}"/>
              </a:ext>
            </a:extLst>
          </p:cNvPr>
          <p:cNvSpPr txBox="1"/>
          <p:nvPr/>
        </p:nvSpPr>
        <p:spPr>
          <a:xfrm>
            <a:off x="971323" y="3563123"/>
            <a:ext cx="7007375" cy="6267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244" kern="1200" spc="0" baseline="0" smtClean="0">
                <a:solidFill>
                  <a:srgbClr val="003C6A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685775">
              <a:spcBef>
                <a:spcPts val="294"/>
              </a:spcBef>
              <a:spcAft>
                <a:spcPts val="441"/>
              </a:spcAft>
              <a:buSzPct val="90000"/>
              <a:buNone/>
            </a:pPr>
            <a:r>
              <a:rPr lang="pt-BR" sz="1350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Observação:</a:t>
            </a: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o Gerenciamento de API também tem suporte para outros mecanismos que protegem o acesso a APIs, incluindo OAuth 2.0, certificados de cliente e listagem de permissão de IP.</a:t>
            </a:r>
          </a:p>
        </p:txBody>
      </p:sp>
    </p:spTree>
    <p:extLst>
      <p:ext uri="{BB962C8B-B14F-4D97-AF65-F5344CB8AC3E}">
        <p14:creationId xmlns:p14="http://schemas.microsoft.com/office/powerpoint/2010/main" val="19405955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6e76ef749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 da webcam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g116e76ef749_0_0"/>
          <p:cNvSpPr txBox="1"/>
          <p:nvPr/>
        </p:nvSpPr>
        <p:spPr>
          <a:xfrm>
            <a:off x="548416" y="1652750"/>
            <a:ext cx="8130634" cy="154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slides, evite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imagens que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possam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ocupar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área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mostrada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pois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sugestão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espaço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a webcam.</a:t>
            </a:r>
            <a:endParaRPr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E2DCAAD5-75F5-D4AB-67E4-FB7E63D3BE84}"/>
              </a:ext>
            </a:extLst>
          </p:cNvPr>
          <p:cNvSpPr/>
          <p:nvPr/>
        </p:nvSpPr>
        <p:spPr>
          <a:xfrm>
            <a:off x="7509451" y="3458193"/>
            <a:ext cx="1541971" cy="15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WEBCAM</a:t>
            </a: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B5DFE3-9C43-CEED-367E-C5E30766B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4D46E3-20A5-54EB-985C-C238A6B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Proteger APIs usando assinaturas (2 de 3)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DE3B7-877D-8838-6858-3397CF0A98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2567568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Aplicativos que chamam APIs protegidas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Toda solicitação precisa incluir a chave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Você pode regenerar essas chaves de assinatura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qualquer momento.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Toda assinatura tem duas chaves, uma primária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uma secundária. </a:t>
            </a:r>
          </a:p>
          <a:p>
            <a:endParaRPr lang="en-US" dirty="0"/>
          </a:p>
        </p:txBody>
      </p:sp>
      <p:pic>
        <p:nvPicPr>
          <p:cNvPr id="2" name="Picture 1" descr="Image showing the Subscriptions screen.">
            <a:extLst>
              <a:ext uri="{FF2B5EF4-FFF2-40B4-BE49-F238E27FC236}">
                <a16:creationId xmlns:a16="http://schemas.microsoft.com/office/drawing/2014/main" id="{88C9A1AC-E50B-486B-FCC3-DCDE3E22B1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830"/>
          <a:stretch>
            <a:fillRect/>
          </a:stretch>
        </p:blipFill>
        <p:spPr>
          <a:xfrm>
            <a:off x="3414033" y="1114461"/>
            <a:ext cx="5085809" cy="218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699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4D46E3-20A5-54EB-985C-C238A6B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Proteger APIs usando assinaturas (3 de 3)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DE3B7-877D-8838-6858-3397CF0A98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3128433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Chamar uma API com a chave de assinatura 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chaves podem ser passadas no cabeçalho da solicitação ou como uma cadeia de consulta na URL.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nome padrão do cabeçalho é </a:t>
            </a:r>
            <a:r>
              <a:rPr lang="pt-BR" sz="15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Ocp-Apim-Subscription-Key.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Usar o portal do desenvolvedor para testar chamadas de API</a:t>
            </a:r>
          </a:p>
          <a:p>
            <a:endParaRPr lang="en-US" dirty="0"/>
          </a:p>
        </p:txBody>
      </p:sp>
      <p:pic>
        <p:nvPicPr>
          <p:cNvPr id="3" name="Picture 2" descr="Call API from developer portal">
            <a:extLst>
              <a:ext uri="{FF2B5EF4-FFF2-40B4-BE49-F238E27FC236}">
                <a16:creationId xmlns:a16="http://schemas.microsoft.com/office/drawing/2014/main" id="{2CCD4D19-003E-E5A9-F6FC-E91155E2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011" y="959198"/>
            <a:ext cx="4825592" cy="32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7014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49D3-7562-4596-B20E-9CE8705F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Proteger APIs usando certificados (1 de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676E-7FA7-3A86-30B1-F174468E70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416529" cy="386583"/>
          </a:xfrm>
        </p:spPr>
        <p:txBody>
          <a:bodyPr>
            <a:normAutofit fontScale="92500" lnSpcReduction="10000"/>
          </a:bodyPr>
          <a:lstStyle/>
          <a:p>
            <a:pPr marL="0" indent="0" defTabSz="685775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SzPct val="90000"/>
              <a:buNone/>
              <a:defRPr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Autenticação do cliente da Segurança da Camada de Transporte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8096115A-BCFD-89AF-EFE9-1D1E8559E2FA}"/>
              </a:ext>
            </a:extLst>
          </p:cNvPr>
          <p:cNvGraphicFramePr>
            <a:graphicFrameLocks noGrp="1"/>
          </p:cNvGraphicFramePr>
          <p:nvPr/>
        </p:nvGraphicFramePr>
        <p:xfrm>
          <a:off x="342901" y="1383794"/>
          <a:ext cx="7040033" cy="213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495">
                  <a:extLst>
                    <a:ext uri="{9D8B030D-6E8A-4147-A177-3AD203B41FA5}">
                      <a16:colId xmlns:a16="http://schemas.microsoft.com/office/drawing/2014/main" val="2428792440"/>
                    </a:ext>
                  </a:extLst>
                </a:gridCol>
                <a:gridCol w="4807538">
                  <a:extLst>
                    <a:ext uri="{9D8B030D-6E8A-4147-A177-3AD203B41FA5}">
                      <a16:colId xmlns:a16="http://schemas.microsoft.com/office/drawing/2014/main" val="16129369"/>
                    </a:ext>
                  </a:extLst>
                </a:gridCol>
              </a:tblGrid>
              <a:tr h="363063">
                <a:tc>
                  <a:txBody>
                    <a:bodyPr/>
                    <a:lstStyle/>
                    <a:p>
                      <a:r>
                        <a:rPr lang="pt-BR" sz="15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Propriedade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5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Descrição</a:t>
                      </a:r>
                    </a:p>
                  </a:txBody>
                  <a:tcPr marL="67232" marR="67232" marT="67232" marB="67232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27279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AC (autoridade de certificação)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Permitir apenas certificados assinados por uma AC específica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0204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Impressão Digital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Permitir certificados que contenham uma impressão digital especificada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896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Assunto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Permitir somente certificados com uma entidade especificada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99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Data de Validade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Permitir somente certificados não expirados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518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8B3829-79BA-0093-EE8B-EC2F6F8206D7}"/>
              </a:ext>
            </a:extLst>
          </p:cNvPr>
          <p:cNvSpPr txBox="1"/>
          <p:nvPr/>
        </p:nvSpPr>
        <p:spPr>
          <a:xfrm>
            <a:off x="319196" y="3339121"/>
            <a:ext cx="8440233" cy="1018227"/>
          </a:xfrm>
          <a:prstGeom prst="rect">
            <a:avLst/>
          </a:prstGeom>
        </p:spPr>
        <p:txBody>
          <a:bodyPr vert="horz" wrap="square" lIns="0" tIns="68580" rIns="109728" bIns="6858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2400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spc="-37" dirty="0">
                <a:latin typeface="Segoe UI"/>
                <a:ea typeface="Segoe UI"/>
                <a:cs typeface="Segoe UI"/>
              </a:rPr>
              <a:t>Dois métodos para verificar um certificado:</a:t>
            </a:r>
          </a:p>
          <a:p>
            <a:pPr marL="169069" lvl="1" indent="-169069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Verificar quem emitiu o certificado.</a:t>
            </a:r>
          </a:p>
          <a:p>
            <a:pPr marL="169069" lvl="1" indent="-169069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 o certificado for emitido pelo parceiro, verifique se ele é proveniente dele.</a:t>
            </a:r>
          </a:p>
        </p:txBody>
      </p:sp>
    </p:spTree>
    <p:extLst>
      <p:ext uri="{BB962C8B-B14F-4D97-AF65-F5344CB8AC3E}">
        <p14:creationId xmlns:p14="http://schemas.microsoft.com/office/powerpoint/2010/main" val="125169156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C535-F663-97D9-3955-0281AAD6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Proteger APIs usando certificados (2 de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F6344-6D46-C411-8A03-1E3045C667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Como aceitar certificados do cliente na camada Consumo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Políticas de Autorização de Certificado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Verificar a impressão digital de um certificado do cliente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Verificar a impressão digital em relação aos certificados carregados no Gerenciamento de API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Verificar o emissor e a entidade de um certificado do cliente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6804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DD674A-1AAE-86A6-2204-A1B4AE9B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Proteger APIs usando certificados (3 de 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F74C95-FC63-4515-3ACD-9149C7ACA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Exemplo</a:t>
            </a:r>
          </a:p>
        </p:txBody>
      </p:sp>
      <p:sp>
        <p:nvSpPr>
          <p:cNvPr id="9" name="Text Placeholder 3" descr="The sample code implements the limit-concurrency policy.">
            <a:extLst>
              <a:ext uri="{FF2B5EF4-FFF2-40B4-BE49-F238E27FC236}">
                <a16:creationId xmlns:a16="http://schemas.microsoft.com/office/drawing/2014/main" id="{95A9DBD1-9672-8084-ADFB-464CABA6C2E1}"/>
              </a:ext>
            </a:extLst>
          </p:cNvPr>
          <p:cNvSpPr txBox="1"/>
          <p:nvPr/>
        </p:nvSpPr>
        <p:spPr>
          <a:xfrm>
            <a:off x="342900" y="1395214"/>
            <a:ext cx="7548033" cy="1878338"/>
          </a:xfrm>
          <a:prstGeom prst="rect">
            <a:avLst/>
          </a:prstGeom>
          <a:ln w="25400">
            <a:solidFill>
              <a:schemeClr val="tx2"/>
            </a:solidFill>
          </a:ln>
        </p:spPr>
        <p:txBody>
          <a:bodyPr vert="horz" wrap="square" lIns="68580" tIns="68580" rIns="68580" bIns="6858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55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607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5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997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008000"/>
                </a:solidFill>
              </a:rPr>
              <a:t>&lt;!--Check the thumbprint of a client certificate--&gt;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800000"/>
                </a:solidFill>
              </a:rPr>
              <a:t>&lt;choose&gt;</a:t>
            </a:r>
            <a:endParaRPr lang="en-US" sz="1050" dirty="0">
              <a:solidFill>
                <a:srgbClr val="000000"/>
              </a:solidFill>
            </a:endParaRPr>
          </a:p>
          <a:p>
            <a:pPr marL="296466" indent="-296466"/>
            <a:r>
              <a:rPr lang="en-US" sz="1050" dirty="0">
                <a:solidFill>
                  <a:srgbClr val="000000"/>
                </a:solidFill>
              </a:rPr>
              <a:t>    </a:t>
            </a:r>
            <a:r>
              <a:rPr lang="en-US" sz="1050" dirty="0">
                <a:solidFill>
                  <a:srgbClr val="800000"/>
                </a:solidFill>
              </a:rPr>
              <a:t>&lt;when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condition</a:t>
            </a:r>
            <a:r>
              <a:rPr lang="en-US" sz="1050" dirty="0">
                <a:solidFill>
                  <a:srgbClr val="000000"/>
                </a:solidFill>
              </a:rPr>
              <a:t>=</a:t>
            </a:r>
            <a:r>
              <a:rPr lang="en-US" sz="1050" dirty="0">
                <a:solidFill>
                  <a:srgbClr val="0000FF"/>
                </a:solidFill>
              </a:rPr>
              <a:t>"@(</a:t>
            </a:r>
            <a:r>
              <a:rPr lang="en-US" sz="1050" dirty="0" err="1">
                <a:solidFill>
                  <a:srgbClr val="0000FF"/>
                </a:solidFill>
              </a:rPr>
              <a:t>context.Request.Certificate</a:t>
            </a:r>
            <a:r>
              <a:rPr lang="en-US" sz="1050" dirty="0">
                <a:solidFill>
                  <a:srgbClr val="0000FF"/>
                </a:solidFill>
              </a:rPr>
              <a:t> == null || </a:t>
            </a:r>
            <a:r>
              <a:rPr lang="en-US" sz="1050" dirty="0" err="1">
                <a:solidFill>
                  <a:srgbClr val="0000FF"/>
                </a:solidFill>
              </a:rPr>
              <a:t>context.Request.Certificate.Thumbprint</a:t>
            </a:r>
            <a:r>
              <a:rPr lang="en-US" sz="1050" dirty="0">
                <a:solidFill>
                  <a:srgbClr val="0000FF"/>
                </a:solidFill>
              </a:rPr>
              <a:t> != "</a:t>
            </a:r>
            <a:r>
              <a:rPr lang="en-US" sz="1050" dirty="0">
                <a:solidFill>
                  <a:srgbClr val="000000"/>
                </a:solidFill>
              </a:rPr>
              <a:t>desired-thumbprint</a:t>
            </a:r>
            <a:r>
              <a:rPr lang="en-US" sz="1050" dirty="0">
                <a:solidFill>
                  <a:srgbClr val="0000FF"/>
                </a:solidFill>
              </a:rPr>
              <a:t>")"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800000"/>
                </a:solidFill>
              </a:rPr>
              <a:t>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        </a:t>
            </a:r>
            <a:r>
              <a:rPr lang="en-US" sz="1050" dirty="0">
                <a:solidFill>
                  <a:srgbClr val="800000"/>
                </a:solidFill>
              </a:rPr>
              <a:t>&lt;return-response&gt;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            </a:t>
            </a:r>
            <a:r>
              <a:rPr lang="en-US" sz="1050" dirty="0">
                <a:solidFill>
                  <a:srgbClr val="800000"/>
                </a:solidFill>
              </a:rPr>
              <a:t>&lt;set-status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code</a:t>
            </a:r>
            <a:r>
              <a:rPr lang="en-US" sz="1050" dirty="0">
                <a:solidFill>
                  <a:srgbClr val="000000"/>
                </a:solidFill>
              </a:rPr>
              <a:t>=</a:t>
            </a:r>
            <a:r>
              <a:rPr lang="en-US" sz="1050" dirty="0">
                <a:solidFill>
                  <a:srgbClr val="0000FF"/>
                </a:solidFill>
              </a:rPr>
              <a:t>"403"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reason</a:t>
            </a:r>
            <a:r>
              <a:rPr lang="en-US" sz="1050" dirty="0">
                <a:solidFill>
                  <a:srgbClr val="000000"/>
                </a:solidFill>
              </a:rPr>
              <a:t>=</a:t>
            </a:r>
            <a:r>
              <a:rPr lang="en-US" sz="1050" dirty="0">
                <a:solidFill>
                  <a:srgbClr val="0000FF"/>
                </a:solidFill>
              </a:rPr>
              <a:t>"Invalid client certificate"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800000"/>
                </a:solidFill>
              </a:rPr>
              <a:t>/&gt;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        </a:t>
            </a:r>
            <a:r>
              <a:rPr lang="en-US" sz="1050" dirty="0">
                <a:solidFill>
                  <a:srgbClr val="800000"/>
                </a:solidFill>
              </a:rPr>
              <a:t>&lt;/return-response&gt;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    </a:t>
            </a:r>
            <a:r>
              <a:rPr lang="en-US" sz="1050" dirty="0">
                <a:solidFill>
                  <a:srgbClr val="800000"/>
                </a:solidFill>
              </a:rPr>
              <a:t>&lt;/when&gt;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800000"/>
                </a:solidFill>
              </a:rPr>
              <a:t>&lt;/choose&gt;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8236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DD674A-1AAE-86A6-2204-A1B4AE9B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Proteger APIs usando certificados (4 de 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F74C95-FC63-4515-3ACD-9149C7ACA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Exemplo</a:t>
            </a:r>
          </a:p>
        </p:txBody>
      </p:sp>
      <p:sp>
        <p:nvSpPr>
          <p:cNvPr id="2" name="Text Placeholder 3" descr="The sample code implements the limit-concurrency policy.">
            <a:extLst>
              <a:ext uri="{FF2B5EF4-FFF2-40B4-BE49-F238E27FC236}">
                <a16:creationId xmlns:a16="http://schemas.microsoft.com/office/drawing/2014/main" id="{6AFFE9FC-C8CA-6C41-D68F-8308018A176C}"/>
              </a:ext>
            </a:extLst>
          </p:cNvPr>
          <p:cNvSpPr txBox="1"/>
          <p:nvPr/>
        </p:nvSpPr>
        <p:spPr>
          <a:xfrm>
            <a:off x="342900" y="1477786"/>
            <a:ext cx="7962900" cy="1878338"/>
          </a:xfrm>
          <a:prstGeom prst="rect">
            <a:avLst/>
          </a:prstGeom>
          <a:ln w="25400">
            <a:solidFill>
              <a:schemeClr val="tx2"/>
            </a:solidFill>
          </a:ln>
        </p:spPr>
        <p:txBody>
          <a:bodyPr vert="horz" wrap="square" lIns="68580" tIns="68580" rIns="68580" bIns="6858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55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607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5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997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008000"/>
                </a:solidFill>
              </a:rPr>
              <a:t>&lt;!--Check the issuer and subject of a client certificate--&gt;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800000"/>
                </a:solidFill>
              </a:rPr>
              <a:t>&lt;choose&gt;</a:t>
            </a:r>
            <a:endParaRPr lang="en-US" sz="1050" dirty="0">
              <a:solidFill>
                <a:srgbClr val="000000"/>
              </a:solidFill>
            </a:endParaRPr>
          </a:p>
          <a:p>
            <a:pPr marL="296466" indent="-296466"/>
            <a:r>
              <a:rPr lang="en-US" sz="1050" dirty="0">
                <a:solidFill>
                  <a:srgbClr val="000000"/>
                </a:solidFill>
              </a:rPr>
              <a:t>    </a:t>
            </a:r>
            <a:r>
              <a:rPr lang="en-US" sz="1050" dirty="0">
                <a:solidFill>
                  <a:srgbClr val="800000"/>
                </a:solidFill>
              </a:rPr>
              <a:t>&lt;when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condition</a:t>
            </a:r>
            <a:r>
              <a:rPr lang="en-US" sz="1050" dirty="0">
                <a:solidFill>
                  <a:srgbClr val="000000"/>
                </a:solidFill>
              </a:rPr>
              <a:t>=</a:t>
            </a:r>
            <a:r>
              <a:rPr lang="en-US" sz="1050" dirty="0">
                <a:solidFill>
                  <a:srgbClr val="0000FF"/>
                </a:solidFill>
              </a:rPr>
              <a:t>"@(</a:t>
            </a:r>
            <a:r>
              <a:rPr lang="en-US" sz="1050" dirty="0" err="1">
                <a:solidFill>
                  <a:srgbClr val="0000FF"/>
                </a:solidFill>
              </a:rPr>
              <a:t>context.Request.Certificate</a:t>
            </a:r>
            <a:r>
              <a:rPr lang="en-US" sz="1050" dirty="0">
                <a:solidFill>
                  <a:srgbClr val="0000FF"/>
                </a:solidFill>
              </a:rPr>
              <a:t> == null || </a:t>
            </a:r>
            <a:r>
              <a:rPr lang="en-US" sz="1050" dirty="0" err="1">
                <a:solidFill>
                  <a:srgbClr val="0000FF"/>
                </a:solidFill>
              </a:rPr>
              <a:t>context.Request.Certificate.Issuer</a:t>
            </a:r>
            <a:r>
              <a:rPr lang="en-US" sz="1050" dirty="0">
                <a:solidFill>
                  <a:srgbClr val="0000FF"/>
                </a:solidFill>
              </a:rPr>
              <a:t> != "</a:t>
            </a:r>
            <a:r>
              <a:rPr lang="en-US" sz="1050" dirty="0">
                <a:solidFill>
                  <a:srgbClr val="000000"/>
                </a:solidFill>
              </a:rPr>
              <a:t>trusted-issuer</a:t>
            </a:r>
            <a:r>
              <a:rPr lang="en-US" sz="1050" dirty="0">
                <a:solidFill>
                  <a:srgbClr val="0000FF"/>
                </a:solidFill>
              </a:rPr>
              <a:t>" || </a:t>
            </a:r>
            <a:r>
              <a:rPr lang="en-US" sz="1050" dirty="0" err="1">
                <a:solidFill>
                  <a:srgbClr val="0000FF"/>
                </a:solidFill>
              </a:rPr>
              <a:t>context.Request.Certificate.SubjectName.Name</a:t>
            </a:r>
            <a:r>
              <a:rPr lang="en-US" sz="1050" dirty="0">
                <a:solidFill>
                  <a:srgbClr val="0000FF"/>
                </a:solidFill>
              </a:rPr>
              <a:t> != "</a:t>
            </a:r>
            <a:r>
              <a:rPr lang="en-US" sz="1050" dirty="0">
                <a:solidFill>
                  <a:srgbClr val="000000"/>
                </a:solidFill>
              </a:rPr>
              <a:t>expected-subject-name</a:t>
            </a:r>
            <a:r>
              <a:rPr lang="en-US" sz="1050" dirty="0">
                <a:solidFill>
                  <a:srgbClr val="0000FF"/>
                </a:solidFill>
              </a:rPr>
              <a:t>")"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800000"/>
                </a:solidFill>
              </a:rPr>
              <a:t>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        </a:t>
            </a:r>
            <a:r>
              <a:rPr lang="en-US" sz="1050" dirty="0">
                <a:solidFill>
                  <a:srgbClr val="800000"/>
                </a:solidFill>
              </a:rPr>
              <a:t>&lt;return-response&gt;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            </a:t>
            </a:r>
            <a:r>
              <a:rPr lang="en-US" sz="1050" dirty="0">
                <a:solidFill>
                  <a:srgbClr val="800000"/>
                </a:solidFill>
              </a:rPr>
              <a:t>&lt;set-status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code</a:t>
            </a:r>
            <a:r>
              <a:rPr lang="en-US" sz="1050" dirty="0">
                <a:solidFill>
                  <a:srgbClr val="000000"/>
                </a:solidFill>
              </a:rPr>
              <a:t>=</a:t>
            </a:r>
            <a:r>
              <a:rPr lang="en-US" sz="1050" dirty="0">
                <a:solidFill>
                  <a:srgbClr val="0000FF"/>
                </a:solidFill>
              </a:rPr>
              <a:t>"403"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reason</a:t>
            </a:r>
            <a:r>
              <a:rPr lang="en-US" sz="1050" dirty="0">
                <a:solidFill>
                  <a:srgbClr val="000000"/>
                </a:solidFill>
              </a:rPr>
              <a:t>=</a:t>
            </a:r>
            <a:r>
              <a:rPr lang="en-US" sz="1050" dirty="0">
                <a:solidFill>
                  <a:srgbClr val="0000FF"/>
                </a:solidFill>
              </a:rPr>
              <a:t>"Invalid client certificate"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800000"/>
                </a:solidFill>
              </a:rPr>
              <a:t>/&gt;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        </a:t>
            </a:r>
            <a:r>
              <a:rPr lang="en-US" sz="1050" dirty="0">
                <a:solidFill>
                  <a:srgbClr val="800000"/>
                </a:solidFill>
              </a:rPr>
              <a:t>&lt;/return-response&gt;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    </a:t>
            </a:r>
            <a:r>
              <a:rPr lang="en-US" sz="1050" dirty="0">
                <a:solidFill>
                  <a:srgbClr val="800000"/>
                </a:solidFill>
              </a:rPr>
              <a:t>&lt;/when&gt;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800000"/>
                </a:solidFill>
              </a:rPr>
              <a:t>&lt;/choose&gt;</a:t>
            </a:r>
            <a:endParaRPr lang="en-US" sz="1050" dirty="0">
              <a:solidFill>
                <a:srgbClr val="000000"/>
              </a:solidFill>
            </a:endParaRPr>
          </a:p>
          <a:p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3427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DAD38E12-33BE-145B-D53C-7116579E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75C03B17-F1E3-F164-B6D5-606D07ECC6D1}"/>
              </a:ext>
            </a:extLst>
          </p:cNvPr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Criar uma API de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back-end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79FE3D90-9C05-E2C1-B806-DB1D4BF60DF1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Exercício 01</a:t>
            </a:r>
            <a:endParaRPr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0B6A25E-D669-C1C2-C788-C9B25111BC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65F8D6-229A-8672-9264-FB8D8369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0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82F9A-F659-CDFB-4B89-F7866B10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Exercício: criar uma API de back-end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891AE-CDD2-6514-D194-D05828BCBF6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exercício, você aprenderá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implementar uma instância de Gerenciamento de API e importar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configurar uma API.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A883D-06AE-9BF1-EDA6-B96F619F8C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2450" y="1322941"/>
            <a:ext cx="3569510" cy="2821781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Objetivos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Criar uma instância de Gerenciamento de API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Importar uma API de back-end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Definir as configurações de back-end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Testar a API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Limpar os recursos</a:t>
            </a:r>
          </a:p>
        </p:txBody>
      </p:sp>
    </p:spTree>
    <p:extLst>
      <p:ext uri="{BB962C8B-B14F-4D97-AF65-F5344CB8AC3E}">
        <p14:creationId xmlns:p14="http://schemas.microsoft.com/office/powerpoint/2010/main" val="8293849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663A789F-9434-07F1-8E4B-AAF3CFBB6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A25507F4-58EB-46AC-F239-92D74B98F483}"/>
              </a:ext>
            </a:extLst>
          </p:cNvPr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Criar uma solução de várias camadas usando os serviços do Azure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DAB938C2-4CD0-E471-70C8-56C09E429163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Laboratório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F9CAC3E-6ED3-3493-7695-1B41299FE4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EBCC4B9-8A42-BB77-23E4-DC356CD7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8E73-2109-66DD-E229-E7109681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Perguntas de discussão em grupo: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32AD4E-336F-4656-0E6A-261693F295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221237" cy="3612356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equipe de segurança da Contoso Inc notou que um endereço IP específico está disparando milhares de solicitações contra sua API. O que você faria?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Você configurou o Gerenciamento de API e um parceiro terceirizado está recebendo o erro 401 ao chamar sua API. Qual pode ser o problema?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Contoso Inc está hospedando APIs no Serviço de Aplicativo para integração de terceiros. O que você pode fazer para aumentar a segurança?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84576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5A64509-56DE-8DDF-1B77-BCE57E8A3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C49401-92B4-449D-E1BF-F5B8171C9E8F}"/>
              </a:ext>
            </a:extLst>
          </p:cNvPr>
          <p:cNvSpPr txBox="1"/>
          <p:nvPr/>
        </p:nvSpPr>
        <p:spPr>
          <a:xfrm>
            <a:off x="991341" y="1290136"/>
            <a:ext cx="717140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b="1">
                <a:latin typeface="Calibri"/>
              </a:rPr>
              <a:t>ATENTE-SE A SEÇÃO DE "ANOTAÇÕES" PARA COMENTÁRIOS E EXPLICAÇÕES SOBRE O SLIDE.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88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D77A7B-155B-2ED5-3C62-1DB7A61F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8547410" cy="1014329"/>
          </a:xfrm>
        </p:spPr>
        <p:txBody>
          <a:bodyPr>
            <a:no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Laboratório 08: Criar uma solução de várias camadas usando os serviços do Azure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4587F-EB3F-C362-2330-AD9717DF14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6795" y="1322940"/>
            <a:ext cx="3764756" cy="307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laboratório, você criará um aplicativo conteinerizado para hospedar um aplicativo Web no Azure, como a fonte de informações para a API. Em seguida, você criará um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proxy de API usando as capacidades do Gerenciamento de API do Azure para expor e testar suas APIs. Os desenvolvedores podem consultar as APIs para testar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serviço e validar sua aplicabilidade.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0AFA0-D892-F50F-8026-F49A80C471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Exercício 1: Criar um recurso de Serviço de Aplicativo do Azure usando uma imagem de contêiner do Docker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Exercício 2: Criar uma camada de proxy de API usando o Gerenciamento de API do Azure</a:t>
            </a:r>
            <a:endParaRPr lang="en-US" sz="1350" dirty="0">
              <a:solidFill>
                <a:srgbClr val="222222"/>
              </a:solidFill>
              <a:latin typeface="segoe-ui_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1190602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5A64509-56DE-8DDF-1B77-BCE57E8A3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C49401-92B4-449D-E1BF-F5B8171C9E8F}"/>
              </a:ext>
            </a:extLst>
          </p:cNvPr>
          <p:cNvSpPr txBox="1"/>
          <p:nvPr/>
        </p:nvSpPr>
        <p:spPr>
          <a:xfrm>
            <a:off x="246887" y="1019426"/>
            <a:ext cx="864527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b="1" dirty="0">
                <a:solidFill>
                  <a:srgbClr val="EA4E60"/>
                </a:solidFill>
                <a:latin typeface="Calibri"/>
              </a:rPr>
              <a:t>ORIENTAÇÃO:</a:t>
            </a:r>
            <a:r>
              <a:rPr lang="pt-BR" sz="2800" b="1" dirty="0">
                <a:latin typeface="Calibri"/>
              </a:rPr>
              <a:t> EVITAR SLIDES COM MUITO TEXTO. CASO HAJA ALGUM CONCEITO QUE SEJA NECESSÁRIO TAL FUNDAMENTAÇÃO, VOCÊ PODE COLOCAR TEXTO NO SLIDE, MAS NA FALA VOCÊ REFORÇA APENAS OS PONTOS IMPORTANTES E CITA QUE O MATERIAL SERÁ DISPONIBILIZADO. ASSIM, MANTEMOS UMA DINÂMICA FLUÍDA NA AULA. 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56528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Henrique Eduardo Souza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Vivo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@hsouzaeduardo81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hsouzaeduardo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3200" spc="-50">
                <a:solidFill>
                  <a:srgbClr val="FF0000"/>
                </a:solidFill>
                <a:latin typeface="Segoe UI"/>
                <a:cs typeface="Segoe UI"/>
              </a:rPr>
              <a:t>Implementar </a:t>
            </a:r>
            <a:r>
              <a:rPr lang="pt-BR" sz="3200" spc="-50" dirty="0">
                <a:solidFill>
                  <a:srgbClr val="FF0000"/>
                </a:solidFill>
                <a:latin typeface="Segoe UI"/>
                <a:cs typeface="Segoe UI"/>
              </a:rPr>
              <a:t>o Gerenciamento de API</a:t>
            </a:r>
            <a:endParaRPr lang="en-US" sz="3200" spc="-50" dirty="0" err="1">
              <a:solidFill>
                <a:srgbClr val="FF0000"/>
              </a:solidFill>
              <a:latin typeface="Segoe UI"/>
              <a:cs typeface="Segoe UI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1616D4EB-5ECE-2334-2742-4085804B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AF5CA8-C3EC-9EF7-55A4-20EBF5904904}"/>
              </a:ext>
            </a:extLst>
          </p:cNvPr>
          <p:cNvSpPr txBox="1"/>
          <p:nvPr/>
        </p:nvSpPr>
        <p:spPr>
          <a:xfrm>
            <a:off x="5143451" y="401991"/>
            <a:ext cx="388094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Atualmente Gerente Especialista de Arquitetura e IA na Vivo.</a:t>
            </a:r>
          </a:p>
          <a:p>
            <a:endParaRPr lang="pt-BR" sz="1600" dirty="0"/>
          </a:p>
          <a:p>
            <a:r>
              <a:rPr lang="pt-BR" sz="1600" dirty="0"/>
              <a:t>Professor na Universidade Anhanguera e Impacta, Co Autor do Livro Jornada API na Prática.</a:t>
            </a:r>
          </a:p>
          <a:p>
            <a:endParaRPr lang="pt-BR" sz="1600" dirty="0"/>
          </a:p>
          <a:p>
            <a:r>
              <a:rPr lang="pt-BR" sz="1600" dirty="0"/>
              <a:t>Palestrante Internacional, consultor, transformador de pessoas, carreiras e organizações.</a:t>
            </a:r>
          </a:p>
          <a:p>
            <a:endParaRPr lang="pt-BR" sz="1600" dirty="0"/>
          </a:p>
          <a:p>
            <a:r>
              <a:rPr lang="pt-BR" sz="1600" dirty="0"/>
              <a:t>Reconhecido como Microsoft MVP desde 2022, atuante como profissional de tecnologia há 24 anos sempre motivado pela paixão de contribuir para um mundo mais igual.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9CB9C6-DF94-38D1-046F-EAE4684B2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928217" cy="5143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C29ACD-C649-4971-8636-0D17EC4B3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224" y="4433864"/>
            <a:ext cx="1397365" cy="7095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DB5AAD2-F454-C96A-2D41-62E036659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451" y="4397803"/>
            <a:ext cx="1854539" cy="7582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1B9D7A-9332-EE47-20B4-7C9C13961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6624" y="4339958"/>
            <a:ext cx="818781" cy="8034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430" y="1518454"/>
            <a:ext cx="7991354" cy="323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Explorar Gerenciamento de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Descrever os componentes e sua função do serviço de Gerenciamento de API.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Explicar como os gateways de API podem ajudar a gerenciar chamadas </a:t>
            </a:r>
            <a:b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</a:br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para suas APIs.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Proteger o acesso a APIs usando assinaturas e certificados.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Criar uma API de </a:t>
            </a:r>
            <a:r>
              <a:rPr lang="pt-BR" sz="1800" b="0" i="0" strike="noStrike" cap="none" spc="0" baseline="0" dirty="0" err="1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back-end</a:t>
            </a:r>
            <a:endParaRPr lang="pt-BR" sz="1800" dirty="0">
              <a:latin typeface="Segoe UI"/>
              <a:ea typeface="Segoe UI"/>
              <a:cs typeface="Segoe UI"/>
            </a:endParaRPr>
          </a:p>
          <a:p>
            <a:pPr>
              <a:spcAft>
                <a:spcPts val="600"/>
              </a:spcAft>
            </a:pPr>
            <a:endParaRPr lang="pt-BR" sz="1800" dirty="0">
              <a:latin typeface="Segoe UI"/>
              <a:ea typeface="Segoe UI"/>
              <a:cs typeface="Segoe UI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800" b="0" i="0" strike="noStrike" cap="none" spc="0" baseline="0" dirty="0">
              <a:solidFill>
                <a:srgbClr val="000000"/>
              </a:solidFill>
              <a:effectLst/>
              <a:latin typeface="Segoe UI"/>
              <a:ea typeface="Segoe UI"/>
              <a:cs typeface="Segoe U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90" y="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5387" y="632897"/>
            <a:ext cx="8969012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Aula 1: Explorar Gerenciamento de API</a:t>
            </a:r>
            <a:endParaRPr lang="pt-BR" sz="2000" dirty="0">
              <a:latin typeface="Segoe UI"/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Aula 2: Exercício 1: </a:t>
            </a:r>
            <a:r>
              <a:rPr lang="pt-BR" sz="2000" dirty="0">
                <a:latin typeface="Segoe UI"/>
                <a:cs typeface="Segoe UI"/>
              </a:rPr>
              <a:t>Criar uma API de </a:t>
            </a:r>
            <a:r>
              <a:rPr lang="pt-BR" sz="2000" dirty="0" err="1">
                <a:latin typeface="Segoe UI"/>
                <a:cs typeface="Segoe UI"/>
              </a:rPr>
              <a:t>back-end</a:t>
            </a:r>
            <a:endParaRPr lang="pt-BR" sz="2000" dirty="0">
              <a:latin typeface="Segoe UI"/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dirty="0">
                <a:latin typeface="Segoe UI"/>
                <a:ea typeface="Segoe UI"/>
                <a:cs typeface="Segoe UI"/>
              </a:rPr>
              <a:t>Laboratório</a:t>
            </a:r>
            <a:endParaRPr lang="pt-BR" sz="2000" b="0" i="0" strike="noStrike" cap="none" spc="0" baseline="0" dirty="0">
              <a:solidFill>
                <a:srgbClr val="000000"/>
              </a:solidFill>
              <a:effectLst/>
              <a:latin typeface="Segoe UI"/>
              <a:ea typeface="Segoe UI"/>
              <a:cs typeface="Segoe UI"/>
            </a:endParaRPr>
          </a:p>
          <a:p>
            <a:pPr marL="457200" indent="-457200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Explorar o Gerenciamento de API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719F371-0DE6-4DC8-83D4-122F3E2D9174}"/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3929</Words>
  <Application>Microsoft Office PowerPoint</Application>
  <PresentationFormat>Apresentação na tela (16:9)</PresentationFormat>
  <Paragraphs>346</Paragraphs>
  <Slides>31</Slides>
  <Notes>23</Notes>
  <HiddenSlides>5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3" baseType="lpstr">
      <vt:lpstr>Segoe UI Semibold</vt:lpstr>
      <vt:lpstr>Calibri</vt:lpstr>
      <vt:lpstr>Consolas</vt:lpstr>
      <vt:lpstr>Segoe UI</vt:lpstr>
      <vt:lpstr>Century Gothic</vt:lpstr>
      <vt:lpstr>Aptos</vt:lpstr>
      <vt:lpstr>segoe-ui_semibold</vt:lpstr>
      <vt:lpstr>Wingdings</vt:lpstr>
      <vt:lpstr>Segoe UI Semibold (Headings)</vt:lpstr>
      <vt:lpstr>Calibri Light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</vt:lpstr>
      <vt:lpstr>Descobrir o serviço de Gerenciamento de API (1 de 2)</vt:lpstr>
      <vt:lpstr>Descobrir o serviço de Gerenciamento de API (2 de 2)</vt:lpstr>
      <vt:lpstr>Explorar gateways de API (1 de 2)</vt:lpstr>
      <vt:lpstr>Explorar gateways de API (2 de 2)</vt:lpstr>
      <vt:lpstr>Explorar políticas de Gerenciamento de API (1 de 2)</vt:lpstr>
      <vt:lpstr>Explorar políticas de Gerenciamento de API (2 de 2)</vt:lpstr>
      <vt:lpstr>Criar políticas avançadas (1 de 2)</vt:lpstr>
      <vt:lpstr>Criar políticas avançadas (2 de 2)</vt:lpstr>
      <vt:lpstr>Proteger APIs usando assinaturas (1 de 3)</vt:lpstr>
      <vt:lpstr>Proteger APIs usando assinaturas (2 de 3)</vt:lpstr>
      <vt:lpstr>Proteger APIs usando assinaturas (3 de 3)</vt:lpstr>
      <vt:lpstr>Proteger APIs usando certificados (1 de 4)</vt:lpstr>
      <vt:lpstr>Proteger APIs usando certificados (2 de 4)</vt:lpstr>
      <vt:lpstr>Proteger APIs usando certificados (3 de 4)</vt:lpstr>
      <vt:lpstr>Proteger APIs usando certificados (4 de 4)</vt:lpstr>
      <vt:lpstr>Apresentação do PowerPoint</vt:lpstr>
      <vt:lpstr>Exercício: criar uma API de back-end</vt:lpstr>
      <vt:lpstr>Apresentação do PowerPoint</vt:lpstr>
      <vt:lpstr>Perguntas de discussão em grupo:</vt:lpstr>
      <vt:lpstr>Laboratório 08: Criar uma solução de várias camadas usando os serviços do Azure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Henrique Souza</cp:lastModifiedBy>
  <cp:revision>52</cp:revision>
  <dcterms:modified xsi:type="dcterms:W3CDTF">2025-03-16T18:19:35Z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