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56"/>
  </p:notesMasterIdLst>
  <p:sldIdLst>
    <p:sldId id="256" r:id="rId5"/>
    <p:sldId id="257" r:id="rId6"/>
    <p:sldId id="280" r:id="rId7"/>
    <p:sldId id="287" r:id="rId8"/>
    <p:sldId id="276" r:id="rId9"/>
    <p:sldId id="288" r:id="rId10"/>
    <p:sldId id="277" r:id="rId11"/>
    <p:sldId id="264" r:id="rId12"/>
    <p:sldId id="265" r:id="rId13"/>
    <p:sldId id="2240" r:id="rId14"/>
    <p:sldId id="2241" r:id="rId15"/>
    <p:sldId id="2242" r:id="rId16"/>
    <p:sldId id="1907" r:id="rId17"/>
    <p:sldId id="1893" r:id="rId18"/>
    <p:sldId id="2243" r:id="rId19"/>
    <p:sldId id="2245" r:id="rId20"/>
    <p:sldId id="1670" r:id="rId21"/>
    <p:sldId id="2246" r:id="rId22"/>
    <p:sldId id="2250" r:id="rId23"/>
    <p:sldId id="2251" r:id="rId24"/>
    <p:sldId id="2252" r:id="rId25"/>
    <p:sldId id="1903" r:id="rId26"/>
    <p:sldId id="2247" r:id="rId27"/>
    <p:sldId id="1956" r:id="rId28"/>
    <p:sldId id="2253" r:id="rId29"/>
    <p:sldId id="1858" r:id="rId30"/>
    <p:sldId id="1976" r:id="rId31"/>
    <p:sldId id="1925" r:id="rId32"/>
    <p:sldId id="1931" r:id="rId33"/>
    <p:sldId id="1905" r:id="rId34"/>
    <p:sldId id="1917" r:id="rId35"/>
    <p:sldId id="1920" r:id="rId36"/>
    <p:sldId id="2248" r:id="rId37"/>
    <p:sldId id="1937" r:id="rId38"/>
    <p:sldId id="1866" r:id="rId39"/>
    <p:sldId id="2254" r:id="rId40"/>
    <p:sldId id="1868" r:id="rId41"/>
    <p:sldId id="298" r:id="rId42"/>
    <p:sldId id="1949" r:id="rId43"/>
    <p:sldId id="2003" r:id="rId44"/>
    <p:sldId id="1984" r:id="rId45"/>
    <p:sldId id="2249" r:id="rId46"/>
    <p:sldId id="1986" r:id="rId47"/>
    <p:sldId id="1989" r:id="rId48"/>
    <p:sldId id="2006" r:id="rId49"/>
    <p:sldId id="1951" r:id="rId50"/>
    <p:sldId id="2002" r:id="rId51"/>
    <p:sldId id="1924" r:id="rId52"/>
    <p:sldId id="1992" r:id="rId53"/>
    <p:sldId id="2255" r:id="rId54"/>
    <p:sldId id="275" r:id="rId5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7"/>
      <p:bold r:id="rId58"/>
      <p:italic r:id="rId59"/>
      <p:boldItalic r:id="rId60"/>
    </p:embeddedFont>
    <p:embeddedFont>
      <p:font typeface="Segoe UI" panose="020B0502040204020203" pitchFamily="34" charset="0"/>
      <p:regular r:id="rId61"/>
      <p:bold r:id="rId62"/>
      <p:italic r:id="rId63"/>
      <p:boldItalic r:id="rId64"/>
    </p:embeddedFont>
    <p:embeddedFont>
      <p:font typeface="Segoe UI Light" panose="020B0502040204020203" pitchFamily="34" charset="0"/>
      <p:regular r:id="rId65"/>
      <p:italic r:id="rId66"/>
    </p:embeddedFont>
    <p:embeddedFont>
      <p:font typeface="Segoe UI Semilight" panose="020B0402040204020203" pitchFamily="34" charset="0"/>
      <p:regular r:id="rId67"/>
      <p: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C95E3-0BA7-46CB-8333-EA29B2C14BC0}" v="20" dt="2025-03-04T17:51:54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e16f5053fa474369" providerId="LiveId" clId="{7E7C95E3-0BA7-46CB-8333-EA29B2C14BC0}"/>
    <pc:docChg chg="undo custSel addSld delSld modSld sldOrd modMainMaster">
      <pc:chgData name="Henrique Souza" userId="e16f5053fa474369" providerId="LiveId" clId="{7E7C95E3-0BA7-46CB-8333-EA29B2C14BC0}" dt="2025-03-04T17:54:50.405" v="411"/>
      <pc:docMkLst>
        <pc:docMk/>
      </pc:docMkLst>
      <pc:sldChg chg="del">
        <pc:chgData name="Henrique Souza" userId="e16f5053fa474369" providerId="LiveId" clId="{7E7C95E3-0BA7-46CB-8333-EA29B2C14BC0}" dt="2025-03-04T16:45:41.797" v="4" actId="47"/>
        <pc:sldMkLst>
          <pc:docMk/>
          <pc:sldMk cId="0" sldId="262"/>
        </pc:sldMkLst>
      </pc:sldChg>
      <pc:sldChg chg="del">
        <pc:chgData name="Henrique Souza" userId="e16f5053fa474369" providerId="LiveId" clId="{7E7C95E3-0BA7-46CB-8333-EA29B2C14BC0}" dt="2025-03-04T16:47:38.837" v="5" actId="47"/>
        <pc:sldMkLst>
          <pc:docMk/>
          <pc:sldMk cId="0" sldId="263"/>
        </pc:sldMkLst>
      </pc:sldChg>
      <pc:sldChg chg="addSp delSp modSp mod">
        <pc:chgData name="Henrique Souza" userId="e16f5053fa474369" providerId="LiveId" clId="{7E7C95E3-0BA7-46CB-8333-EA29B2C14BC0}" dt="2025-03-04T17:01:18.653" v="171" actId="20577"/>
        <pc:sldMkLst>
          <pc:docMk/>
          <pc:sldMk cId="0" sldId="264"/>
        </pc:sldMkLst>
        <pc:spChg chg="add del mod">
          <ac:chgData name="Henrique Souza" userId="e16f5053fa474369" providerId="LiveId" clId="{7E7C95E3-0BA7-46CB-8333-EA29B2C14BC0}" dt="2025-03-04T16:51:39.097" v="37" actId="478"/>
          <ac:spMkLst>
            <pc:docMk/>
            <pc:sldMk cId="0" sldId="264"/>
            <ac:spMk id="2" creationId="{4816B11F-435E-8978-CD05-7C219C22330F}"/>
          </ac:spMkLst>
        </pc:spChg>
        <pc:spChg chg="add mod">
          <ac:chgData name="Henrique Souza" userId="e16f5053fa474369" providerId="LiveId" clId="{7E7C95E3-0BA7-46CB-8333-EA29B2C14BC0}" dt="2025-03-04T17:01:18.653" v="171" actId="20577"/>
          <ac:spMkLst>
            <pc:docMk/>
            <pc:sldMk cId="0" sldId="264"/>
            <ac:spMk id="4" creationId="{B7B6290C-2E74-9422-EE57-0E3572E19189}"/>
          </ac:spMkLst>
        </pc:spChg>
        <pc:spChg chg="add del mod">
          <ac:chgData name="Henrique Souza" userId="e16f5053fa474369" providerId="LiveId" clId="{7E7C95E3-0BA7-46CB-8333-EA29B2C14BC0}" dt="2025-03-04T16:50:59.665" v="15" actId="478"/>
          <ac:spMkLst>
            <pc:docMk/>
            <pc:sldMk cId="0" sldId="264"/>
            <ac:spMk id="6" creationId="{AC9F58DF-1E95-CEAF-E3BE-3DD1EFA1C54A}"/>
          </ac:spMkLst>
        </pc:spChg>
        <pc:spChg chg="add del mod">
          <ac:chgData name="Henrique Souza" userId="e16f5053fa474369" providerId="LiveId" clId="{7E7C95E3-0BA7-46CB-8333-EA29B2C14BC0}" dt="2025-03-04T16:51:37.648" v="34"/>
          <ac:spMkLst>
            <pc:docMk/>
            <pc:sldMk cId="0" sldId="264"/>
            <ac:spMk id="7" creationId="{8A982119-2627-8676-64A1-427276EAFB34}"/>
          </ac:spMkLst>
        </pc:spChg>
        <pc:spChg chg="add del mod">
          <ac:chgData name="Henrique Souza" userId="e16f5053fa474369" providerId="LiveId" clId="{7E7C95E3-0BA7-46CB-8333-EA29B2C14BC0}" dt="2025-03-04T16:51:40.112" v="38" actId="478"/>
          <ac:spMkLst>
            <pc:docMk/>
            <pc:sldMk cId="0" sldId="264"/>
            <ac:spMk id="8" creationId="{E18EF83A-F2D0-4E2A-1B48-9F711F83D6C4}"/>
          </ac:spMkLst>
        </pc:spChg>
        <pc:spChg chg="add del mod">
          <ac:chgData name="Henrique Souza" userId="e16f5053fa474369" providerId="LiveId" clId="{7E7C95E3-0BA7-46CB-8333-EA29B2C14BC0}" dt="2025-03-04T16:51:37.649" v="36"/>
          <ac:spMkLst>
            <pc:docMk/>
            <pc:sldMk cId="0" sldId="264"/>
            <ac:spMk id="9" creationId="{3B0742E3-1D6A-E64F-FFD1-A6298834867F}"/>
          </ac:spMkLst>
        </pc:spChg>
        <pc:spChg chg="add mod">
          <ac:chgData name="Henrique Souza" userId="e16f5053fa474369" providerId="LiveId" clId="{7E7C95E3-0BA7-46CB-8333-EA29B2C14BC0}" dt="2025-03-04T16:47:52.265" v="7"/>
          <ac:spMkLst>
            <pc:docMk/>
            <pc:sldMk cId="0" sldId="264"/>
            <ac:spMk id="10" creationId="{F34DEEE0-BCB7-6647-5C00-804006AE5EB5}"/>
          </ac:spMkLst>
        </pc:spChg>
        <pc:spChg chg="del">
          <ac:chgData name="Henrique Souza" userId="e16f5053fa474369" providerId="LiveId" clId="{7E7C95E3-0BA7-46CB-8333-EA29B2C14BC0}" dt="2025-03-04T16:47:52.060" v="6" actId="478"/>
          <ac:spMkLst>
            <pc:docMk/>
            <pc:sldMk cId="0" sldId="264"/>
            <ac:spMk id="184" creationId="{00000000-0000-0000-0000-000000000000}"/>
          </ac:spMkLst>
        </pc:spChg>
        <pc:picChg chg="del mod">
          <ac:chgData name="Henrique Souza" userId="e16f5053fa474369" providerId="LiveId" clId="{7E7C95E3-0BA7-46CB-8333-EA29B2C14BC0}" dt="2025-03-04T16:56:58.706" v="128" actId="478"/>
          <ac:picMkLst>
            <pc:docMk/>
            <pc:sldMk cId="0" sldId="264"/>
            <ac:picMk id="5" creationId="{4221B42D-E222-7C8B-5B47-1ED2F61691C1}"/>
          </ac:picMkLst>
        </pc:picChg>
      </pc:sldChg>
      <pc:sldChg chg="delSp modSp mod">
        <pc:chgData name="Henrique Souza" userId="e16f5053fa474369" providerId="LiveId" clId="{7E7C95E3-0BA7-46CB-8333-EA29B2C14BC0}" dt="2025-03-04T16:56:52.537" v="126" actId="1036"/>
        <pc:sldMkLst>
          <pc:docMk/>
          <pc:sldMk cId="0" sldId="265"/>
        </pc:sldMkLst>
        <pc:spChg chg="del">
          <ac:chgData name="Henrique Souza" userId="e16f5053fa474369" providerId="LiveId" clId="{7E7C95E3-0BA7-46CB-8333-EA29B2C14BC0}" dt="2025-03-04T16:53:52.327" v="66" actId="478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Henrique Souza" userId="e16f5053fa474369" providerId="LiveId" clId="{7E7C95E3-0BA7-46CB-8333-EA29B2C14BC0}" dt="2025-03-04T16:53:36.578" v="65"/>
          <ac:spMkLst>
            <pc:docMk/>
            <pc:sldMk cId="0" sldId="265"/>
            <ac:spMk id="196" creationId="{00000000-0000-0000-0000-000000000000}"/>
          </ac:spMkLst>
        </pc:spChg>
        <pc:picChg chg="mod">
          <ac:chgData name="Henrique Souza" userId="e16f5053fa474369" providerId="LiveId" clId="{7E7C95E3-0BA7-46CB-8333-EA29B2C14BC0}" dt="2025-03-04T16:56:52.537" v="126" actId="1036"/>
          <ac:picMkLst>
            <pc:docMk/>
            <pc:sldMk cId="0" sldId="265"/>
            <ac:picMk id="5" creationId="{CBAF0591-1462-A6D4-8024-4715833FA788}"/>
          </ac:picMkLst>
        </pc:picChg>
      </pc:sldChg>
      <pc:sldChg chg="delSp modSp del mod">
        <pc:chgData name="Henrique Souza" userId="e16f5053fa474369" providerId="LiveId" clId="{7E7C95E3-0BA7-46CB-8333-EA29B2C14BC0}" dt="2025-03-04T17:54:45.211" v="409" actId="47"/>
        <pc:sldMkLst>
          <pc:docMk/>
          <pc:sldMk cId="0" sldId="266"/>
        </pc:sldMkLst>
        <pc:spChg chg="mod">
          <ac:chgData name="Henrique Souza" userId="e16f5053fa474369" providerId="LiveId" clId="{7E7C95E3-0BA7-46CB-8333-EA29B2C14BC0}" dt="2025-03-04T16:54:11.460" v="82" actId="1076"/>
          <ac:spMkLst>
            <pc:docMk/>
            <pc:sldMk cId="0" sldId="266"/>
            <ac:spMk id="204" creationId="{00000000-0000-0000-0000-000000000000}"/>
          </ac:spMkLst>
        </pc:spChg>
        <pc:picChg chg="del">
          <ac:chgData name="Henrique Souza" userId="e16f5053fa474369" providerId="LiveId" clId="{7E7C95E3-0BA7-46CB-8333-EA29B2C14BC0}" dt="2025-03-04T16:54:29.738" v="87" actId="21"/>
          <ac:picMkLst>
            <pc:docMk/>
            <pc:sldMk cId="0" sldId="266"/>
            <ac:picMk id="5" creationId="{D93E66C7-7E71-598A-F411-36FE0EA7FCF7}"/>
          </ac:picMkLst>
        </pc:picChg>
      </pc:sldChg>
      <pc:sldChg chg="del">
        <pc:chgData name="Henrique Souza" userId="e16f5053fa474369" providerId="LiveId" clId="{7E7C95E3-0BA7-46CB-8333-EA29B2C14BC0}" dt="2025-03-04T17:54:45.211" v="409" actId="47"/>
        <pc:sldMkLst>
          <pc:docMk/>
          <pc:sldMk cId="0" sldId="272"/>
        </pc:sldMkLst>
      </pc:sldChg>
      <pc:sldChg chg="del">
        <pc:chgData name="Henrique Souza" userId="e16f5053fa474369" providerId="LiveId" clId="{7E7C95E3-0BA7-46CB-8333-EA29B2C14BC0}" dt="2025-03-04T17:54:45.211" v="409" actId="47"/>
        <pc:sldMkLst>
          <pc:docMk/>
          <pc:sldMk cId="0" sldId="273"/>
        </pc:sldMkLst>
      </pc:sldChg>
      <pc:sldChg chg="del">
        <pc:chgData name="Henrique Souza" userId="e16f5053fa474369" providerId="LiveId" clId="{7E7C95E3-0BA7-46CB-8333-EA29B2C14BC0}" dt="2025-03-04T17:54:45.211" v="409" actId="47"/>
        <pc:sldMkLst>
          <pc:docMk/>
          <pc:sldMk cId="0" sldId="274"/>
        </pc:sldMkLst>
      </pc:sldChg>
      <pc:sldChg chg="delSp modSp mod">
        <pc:chgData name="Henrique Souza" userId="e16f5053fa474369" providerId="LiveId" clId="{7E7C95E3-0BA7-46CB-8333-EA29B2C14BC0}" dt="2025-03-04T16:57:06.971" v="131" actId="478"/>
        <pc:sldMkLst>
          <pc:docMk/>
          <pc:sldMk cId="1393734078" sldId="276"/>
        </pc:sldMkLst>
        <pc:spChg chg="mod">
          <ac:chgData name="Henrique Souza" userId="e16f5053fa474369" providerId="LiveId" clId="{7E7C95E3-0BA7-46CB-8333-EA29B2C14BC0}" dt="2025-03-04T16:44:19.714" v="3" actId="20577"/>
          <ac:spMkLst>
            <pc:docMk/>
            <pc:sldMk cId="1393734078" sldId="276"/>
            <ac:spMk id="155" creationId="{00000000-0000-0000-0000-000000000000}"/>
          </ac:spMkLst>
        </pc:spChg>
        <pc:picChg chg="del">
          <ac:chgData name="Henrique Souza" userId="e16f5053fa474369" providerId="LiveId" clId="{7E7C95E3-0BA7-46CB-8333-EA29B2C14BC0}" dt="2025-03-04T16:57:06.971" v="131" actId="478"/>
          <ac:picMkLst>
            <pc:docMk/>
            <pc:sldMk cId="1393734078" sldId="276"/>
            <ac:picMk id="2" creationId="{7267946B-816C-7DBD-856A-A6DFF888B904}"/>
          </ac:picMkLst>
        </pc:picChg>
      </pc:sldChg>
      <pc:sldChg chg="delSp modSp mod">
        <pc:chgData name="Henrique Souza" userId="e16f5053fa474369" providerId="LiveId" clId="{7E7C95E3-0BA7-46CB-8333-EA29B2C14BC0}" dt="2025-03-04T17:51:35.483" v="356" actId="20577"/>
        <pc:sldMkLst>
          <pc:docMk/>
          <pc:sldMk cId="2315204132" sldId="277"/>
        </pc:sldMkLst>
        <pc:spChg chg="mod">
          <ac:chgData name="Henrique Souza" userId="e16f5053fa474369" providerId="LiveId" clId="{7E7C95E3-0BA7-46CB-8333-EA29B2C14BC0}" dt="2025-03-04T17:51:35.483" v="356" actId="20577"/>
          <ac:spMkLst>
            <pc:docMk/>
            <pc:sldMk cId="2315204132" sldId="277"/>
            <ac:spMk id="168" creationId="{00000000-0000-0000-0000-000000000000}"/>
          </ac:spMkLst>
        </pc:spChg>
        <pc:picChg chg="del">
          <ac:chgData name="Henrique Souza" userId="e16f5053fa474369" providerId="LiveId" clId="{7E7C95E3-0BA7-46CB-8333-EA29B2C14BC0}" dt="2025-03-04T16:57:02.789" v="129" actId="478"/>
          <ac:picMkLst>
            <pc:docMk/>
            <pc:sldMk cId="2315204132" sldId="277"/>
            <ac:picMk id="5" creationId="{2ED88311-ADE9-EB5E-4FEF-A32E910656AE}"/>
          </ac:picMkLst>
        </pc:picChg>
      </pc:sldChg>
      <pc:sldChg chg="del">
        <pc:chgData name="Henrique Souza" userId="e16f5053fa474369" providerId="LiveId" clId="{7E7C95E3-0BA7-46CB-8333-EA29B2C14BC0}" dt="2025-03-04T16:53:08.041" v="61" actId="47"/>
        <pc:sldMkLst>
          <pc:docMk/>
          <pc:sldMk cId="3927404471" sldId="282"/>
        </pc:sldMkLst>
      </pc:sldChg>
      <pc:sldChg chg="del">
        <pc:chgData name="Henrique Souza" userId="e16f5053fa474369" providerId="LiveId" clId="{7E7C95E3-0BA7-46CB-8333-EA29B2C14BC0}" dt="2025-03-04T16:53:12.973" v="62" actId="47"/>
        <pc:sldMkLst>
          <pc:docMk/>
          <pc:sldMk cId="3346671071" sldId="283"/>
        </pc:sldMkLst>
      </pc:sldChg>
      <pc:sldChg chg="del">
        <pc:chgData name="Henrique Souza" userId="e16f5053fa474369" providerId="LiveId" clId="{7E7C95E3-0BA7-46CB-8333-EA29B2C14BC0}" dt="2025-03-04T16:53:12.973" v="62" actId="47"/>
        <pc:sldMkLst>
          <pc:docMk/>
          <pc:sldMk cId="779981983" sldId="284"/>
        </pc:sldMkLst>
      </pc:sldChg>
      <pc:sldChg chg="del">
        <pc:chgData name="Henrique Souza" userId="e16f5053fa474369" providerId="LiveId" clId="{7E7C95E3-0BA7-46CB-8333-EA29B2C14BC0}" dt="2025-03-04T17:54:45.211" v="409" actId="47"/>
        <pc:sldMkLst>
          <pc:docMk/>
          <pc:sldMk cId="1541066508" sldId="285"/>
        </pc:sldMkLst>
      </pc:sldChg>
      <pc:sldChg chg="delSp mod">
        <pc:chgData name="Henrique Souza" userId="e16f5053fa474369" providerId="LiveId" clId="{7E7C95E3-0BA7-46CB-8333-EA29B2C14BC0}" dt="2025-03-04T16:57:04.773" v="130" actId="478"/>
        <pc:sldMkLst>
          <pc:docMk/>
          <pc:sldMk cId="0" sldId="288"/>
        </pc:sldMkLst>
        <pc:picChg chg="del">
          <ac:chgData name="Henrique Souza" userId="e16f5053fa474369" providerId="LiveId" clId="{7E7C95E3-0BA7-46CB-8333-EA29B2C14BC0}" dt="2025-03-04T16:57:04.773" v="130" actId="478"/>
          <ac:picMkLst>
            <pc:docMk/>
            <pc:sldMk cId="0" sldId="288"/>
            <ac:picMk id="5" creationId="{1616D4EB-5ECE-2334-2742-4085804B1413}"/>
          </ac:picMkLst>
        </pc:picChg>
      </pc:sldChg>
      <pc:sldChg chg="delSp modSp add mod">
        <pc:chgData name="Henrique Souza" userId="e16f5053fa474369" providerId="LiveId" clId="{7E7C95E3-0BA7-46CB-8333-EA29B2C14BC0}" dt="2025-03-04T17:52:13.167" v="370" actId="108"/>
        <pc:sldMkLst>
          <pc:docMk/>
          <pc:sldMk cId="3691073824" sldId="298"/>
        </pc:sldMkLst>
        <pc:spChg chg="del">
          <ac:chgData name="Henrique Souza" userId="e16f5053fa474369" providerId="LiveId" clId="{7E7C95E3-0BA7-46CB-8333-EA29B2C14BC0}" dt="2025-03-04T17:11:43.585" v="335" actId="478"/>
          <ac:spMkLst>
            <pc:docMk/>
            <pc:sldMk cId="3691073824" sldId="298"/>
            <ac:spMk id="2" creationId="{27F4C239-917B-29D3-3387-20E9FD1C0054}"/>
          </ac:spMkLst>
        </pc:spChg>
        <pc:spChg chg="mod">
          <ac:chgData name="Henrique Souza" userId="e16f5053fa474369" providerId="LiveId" clId="{7E7C95E3-0BA7-46CB-8333-EA29B2C14BC0}" dt="2025-03-04T17:52:13.167" v="370" actId="108"/>
          <ac:spMkLst>
            <pc:docMk/>
            <pc:sldMk cId="3691073824" sldId="298"/>
            <ac:spMk id="8" creationId="{57F3BC3A-54A7-0FA5-8DB3-A2A9A8349897}"/>
          </ac:spMkLst>
        </pc:spChg>
      </pc:sldChg>
      <pc:sldChg chg="delSp modSp add mod">
        <pc:chgData name="Henrique Souza" userId="e16f5053fa474369" providerId="LiveId" clId="{7E7C95E3-0BA7-46CB-8333-EA29B2C14BC0}" dt="2025-03-04T17:06:12.079" v="226" actId="478"/>
        <pc:sldMkLst>
          <pc:docMk/>
          <pc:sldMk cId="1793706927" sldId="1670"/>
        </pc:sldMkLst>
        <pc:spChg chg="mod">
          <ac:chgData name="Henrique Souza" userId="e16f5053fa474369" providerId="LiveId" clId="{7E7C95E3-0BA7-46CB-8333-EA29B2C14BC0}" dt="2025-03-04T17:03:27.320" v="189" actId="108"/>
          <ac:spMkLst>
            <pc:docMk/>
            <pc:sldMk cId="1793706927" sldId="1670"/>
            <ac:spMk id="5" creationId="{FC8B498F-DDB1-EBE4-D467-6F855501AE58}"/>
          </ac:spMkLst>
        </pc:spChg>
        <pc:spChg chg="del">
          <ac:chgData name="Henrique Souza" userId="e16f5053fa474369" providerId="LiveId" clId="{7E7C95E3-0BA7-46CB-8333-EA29B2C14BC0}" dt="2025-03-04T17:06:12.079" v="226" actId="478"/>
          <ac:spMkLst>
            <pc:docMk/>
            <pc:sldMk cId="1793706927" sldId="1670"/>
            <ac:spMk id="15" creationId="{4EB54C8C-087F-350C-F00E-F7772505249C}"/>
          </ac:spMkLst>
        </pc:spChg>
      </pc:sldChg>
      <pc:sldChg chg="delSp modSp add mod modNotes">
        <pc:chgData name="Henrique Souza" userId="e16f5053fa474369" providerId="LiveId" clId="{7E7C95E3-0BA7-46CB-8333-EA29B2C14BC0}" dt="2025-03-04T17:06:04.194" v="219" actId="478"/>
        <pc:sldMkLst>
          <pc:docMk/>
          <pc:sldMk cId="3181441462" sldId="1858"/>
        </pc:sldMkLst>
        <pc:spChg chg="del">
          <ac:chgData name="Henrique Souza" userId="e16f5053fa474369" providerId="LiveId" clId="{7E7C95E3-0BA7-46CB-8333-EA29B2C14BC0}" dt="2025-03-04T17:06:04.194" v="219" actId="478"/>
          <ac:spMkLst>
            <pc:docMk/>
            <pc:sldMk cId="3181441462" sldId="1858"/>
            <ac:spMk id="2" creationId="{77074184-1370-E8F2-AE4F-F734832B1FF1}"/>
          </ac:spMkLst>
        </pc:spChg>
        <pc:spChg chg="mod">
          <ac:chgData name="Henrique Souza" userId="e16f5053fa474369" providerId="LiveId" clId="{7E7C95E3-0BA7-46CB-8333-EA29B2C14BC0}" dt="2025-03-04T17:05:41.770" v="214" actId="108"/>
          <ac:spMkLst>
            <pc:docMk/>
            <pc:sldMk cId="3181441462" sldId="1858"/>
            <ac:spMk id="10" creationId="{491F5192-02F8-133C-C29B-A07175D17E75}"/>
          </ac:spMkLst>
        </pc:spChg>
      </pc:sldChg>
      <pc:sldChg chg="modSp add del mod">
        <pc:chgData name="Henrique Souza" userId="e16f5053fa474369" providerId="LiveId" clId="{7E7C95E3-0BA7-46CB-8333-EA29B2C14BC0}" dt="2025-03-04T16:57:44.329" v="145" actId="47"/>
        <pc:sldMkLst>
          <pc:docMk/>
          <pc:sldMk cId="309643214" sldId="1861"/>
        </pc:sldMkLst>
        <pc:spChg chg="mod">
          <ac:chgData name="Henrique Souza" userId="e16f5053fa474369" providerId="LiveId" clId="{7E7C95E3-0BA7-46CB-8333-EA29B2C14BC0}" dt="2025-03-04T16:56:03.077" v="106" actId="27636"/>
          <ac:spMkLst>
            <pc:docMk/>
            <pc:sldMk cId="309643214" sldId="1861"/>
            <ac:spMk id="8" creationId="{07591182-DBA0-D27C-33B1-169E49566C2C}"/>
          </ac:spMkLst>
        </pc:spChg>
      </pc:sldChg>
      <pc:sldChg chg="modSp add del mod">
        <pc:chgData name="Henrique Souza" userId="e16f5053fa474369" providerId="LiveId" clId="{7E7C95E3-0BA7-46CB-8333-EA29B2C14BC0}" dt="2025-03-04T17:04:07.386" v="198" actId="47"/>
        <pc:sldMkLst>
          <pc:docMk/>
          <pc:sldMk cId="2868144338" sldId="1862"/>
        </pc:sldMkLst>
        <pc:spChg chg="mod">
          <ac:chgData name="Henrique Souza" userId="e16f5053fa474369" providerId="LiveId" clId="{7E7C95E3-0BA7-46CB-8333-EA29B2C14BC0}" dt="2025-03-04T17:04:02.998" v="197" actId="108"/>
          <ac:spMkLst>
            <pc:docMk/>
            <pc:sldMk cId="2868144338" sldId="1862"/>
            <ac:spMk id="4" creationId="{3DBD72F8-16C7-EF9F-5ECC-77FBB3F71362}"/>
          </ac:spMkLst>
        </pc:spChg>
        <pc:spChg chg="mod">
          <ac:chgData name="Henrique Souza" userId="e16f5053fa474369" providerId="LiveId" clId="{7E7C95E3-0BA7-46CB-8333-EA29B2C14BC0}" dt="2025-03-04T17:01:40.116" v="179" actId="27636"/>
          <ac:spMkLst>
            <pc:docMk/>
            <pc:sldMk cId="2868144338" sldId="1862"/>
            <ac:spMk id="6" creationId="{F1CAC6FB-E013-79FC-D985-9B1B34ED05B7}"/>
          </ac:spMkLst>
        </pc:spChg>
        <pc:spChg chg="mod">
          <ac:chgData name="Henrique Souza" userId="e16f5053fa474369" providerId="LiveId" clId="{7E7C95E3-0BA7-46CB-8333-EA29B2C14BC0}" dt="2025-03-04T17:01:40.114" v="178" actId="27636"/>
          <ac:spMkLst>
            <pc:docMk/>
            <pc:sldMk cId="2868144338" sldId="1862"/>
            <ac:spMk id="7" creationId="{922AA3EC-912F-9BA7-D6D6-65005F3044E0}"/>
          </ac:spMkLst>
        </pc:spChg>
        <pc:spChg chg="mod">
          <ac:chgData name="Henrique Souza" userId="e16f5053fa474369" providerId="LiveId" clId="{7E7C95E3-0BA7-46CB-8333-EA29B2C14BC0}" dt="2025-03-04T17:01:40.117" v="180" actId="27636"/>
          <ac:spMkLst>
            <pc:docMk/>
            <pc:sldMk cId="2868144338" sldId="1862"/>
            <ac:spMk id="9" creationId="{99AF6E3E-D8A1-5791-CB35-A2F05AEABB00}"/>
          </ac:spMkLst>
        </pc:spChg>
      </pc:sldChg>
      <pc:sldChg chg="delSp modSp add mod modNotes">
        <pc:chgData name="Henrique Souza" userId="e16f5053fa474369" providerId="LiveId" clId="{7E7C95E3-0BA7-46CB-8333-EA29B2C14BC0}" dt="2025-03-04T17:11:38.929" v="332" actId="478"/>
        <pc:sldMkLst>
          <pc:docMk/>
          <pc:sldMk cId="1360663179" sldId="1866"/>
        </pc:sldMkLst>
        <pc:spChg chg="del">
          <ac:chgData name="Henrique Souza" userId="e16f5053fa474369" providerId="LiveId" clId="{7E7C95E3-0BA7-46CB-8333-EA29B2C14BC0}" dt="2025-03-04T17:11:38.929" v="332" actId="478"/>
          <ac:spMkLst>
            <pc:docMk/>
            <pc:sldMk cId="1360663179" sldId="1866"/>
            <ac:spMk id="2" creationId="{88B21050-B499-69E6-1F4B-9275BE85C01E}"/>
          </ac:spMkLst>
        </pc:spChg>
        <pc:spChg chg="mod">
          <ac:chgData name="Henrique Souza" userId="e16f5053fa474369" providerId="LiveId" clId="{7E7C95E3-0BA7-46CB-8333-EA29B2C14BC0}" dt="2025-03-04T17:09:42.993" v="263" actId="108"/>
          <ac:spMkLst>
            <pc:docMk/>
            <pc:sldMk cId="1360663179" sldId="1866"/>
            <ac:spMk id="9" creationId="{BD122966-0638-1F1D-5EC5-13FA7676F0EC}"/>
          </ac:spMkLst>
        </pc:spChg>
      </pc:sldChg>
      <pc:sldChg chg="delSp modSp add mod modNotes">
        <pc:chgData name="Henrique Souza" userId="e16f5053fa474369" providerId="LiveId" clId="{7E7C95E3-0BA7-46CB-8333-EA29B2C14BC0}" dt="2025-03-04T17:52:07.739" v="369" actId="108"/>
        <pc:sldMkLst>
          <pc:docMk/>
          <pc:sldMk cId="1777195824" sldId="1868"/>
        </pc:sldMkLst>
        <pc:spChg chg="del">
          <ac:chgData name="Henrique Souza" userId="e16f5053fa474369" providerId="LiveId" clId="{7E7C95E3-0BA7-46CB-8333-EA29B2C14BC0}" dt="2025-03-04T17:11:42.209" v="334" actId="478"/>
          <ac:spMkLst>
            <pc:docMk/>
            <pc:sldMk cId="1777195824" sldId="1868"/>
            <ac:spMk id="2" creationId="{CB2A7083-A1E2-520E-3239-6257C6366272}"/>
          </ac:spMkLst>
        </pc:spChg>
        <pc:spChg chg="mod">
          <ac:chgData name="Henrique Souza" userId="e16f5053fa474369" providerId="LiveId" clId="{7E7C95E3-0BA7-46CB-8333-EA29B2C14BC0}" dt="2025-03-04T17:52:07.739" v="369" actId="108"/>
          <ac:spMkLst>
            <pc:docMk/>
            <pc:sldMk cId="1777195824" sldId="1868"/>
            <ac:spMk id="18" creationId="{26416ABA-4CD2-210B-E5EB-933CA063CF22}"/>
          </ac:spMkLst>
        </pc:spChg>
        <pc:spChg chg="mod">
          <ac:chgData name="Henrique Souza" userId="e16f5053fa474369" providerId="LiveId" clId="{7E7C95E3-0BA7-46CB-8333-EA29B2C14BC0}" dt="2025-03-04T17:07:53.993" v="248" actId="27636"/>
          <ac:spMkLst>
            <pc:docMk/>
            <pc:sldMk cId="1777195824" sldId="1868"/>
            <ac:spMk id="19" creationId="{5589A832-E09A-19AD-D95A-40B26C7C6351}"/>
          </ac:spMkLst>
        </pc:spChg>
      </pc:sldChg>
      <pc:sldChg chg="delSp modSp add mod">
        <pc:chgData name="Henrique Souza" userId="e16f5053fa474369" providerId="LiveId" clId="{7E7C95E3-0BA7-46CB-8333-EA29B2C14BC0}" dt="2025-03-04T17:06:14.292" v="228" actId="478"/>
        <pc:sldMkLst>
          <pc:docMk/>
          <pc:sldMk cId="4128159307" sldId="1893"/>
        </pc:sldMkLst>
        <pc:spChg chg="mod">
          <ac:chgData name="Henrique Souza" userId="e16f5053fa474369" providerId="LiveId" clId="{7E7C95E3-0BA7-46CB-8333-EA29B2C14BC0}" dt="2025-03-04T17:02:56.754" v="185" actId="14100"/>
          <ac:spMkLst>
            <pc:docMk/>
            <pc:sldMk cId="4128159307" sldId="1893"/>
            <ac:spMk id="5" creationId="{4DF7C73B-0D02-9A68-2D94-3B91B0866AB2}"/>
          </ac:spMkLst>
        </pc:spChg>
        <pc:spChg chg="mod">
          <ac:chgData name="Henrique Souza" userId="e16f5053fa474369" providerId="LiveId" clId="{7E7C95E3-0BA7-46CB-8333-EA29B2C14BC0}" dt="2025-03-04T16:57:35.837" v="136" actId="27636"/>
          <ac:spMkLst>
            <pc:docMk/>
            <pc:sldMk cId="4128159307" sldId="1893"/>
            <ac:spMk id="7" creationId="{553C0CA6-2017-FF66-4253-744B870F953E}"/>
          </ac:spMkLst>
        </pc:spChg>
        <pc:spChg chg="mod">
          <ac:chgData name="Henrique Souza" userId="e16f5053fa474369" providerId="LiveId" clId="{7E7C95E3-0BA7-46CB-8333-EA29B2C14BC0}" dt="2025-03-04T16:57:35.839" v="137" actId="27636"/>
          <ac:spMkLst>
            <pc:docMk/>
            <pc:sldMk cId="4128159307" sldId="1893"/>
            <ac:spMk id="8" creationId="{63D8AD65-C9AC-E253-00F5-422B742E9706}"/>
          </ac:spMkLst>
        </pc:spChg>
        <pc:spChg chg="mod">
          <ac:chgData name="Henrique Souza" userId="e16f5053fa474369" providerId="LiveId" clId="{7E7C95E3-0BA7-46CB-8333-EA29B2C14BC0}" dt="2025-03-04T16:57:35.840" v="138" actId="27636"/>
          <ac:spMkLst>
            <pc:docMk/>
            <pc:sldMk cId="4128159307" sldId="1893"/>
            <ac:spMk id="10" creationId="{442A8320-A7E3-06D2-F9AD-C31822CCC7DE}"/>
          </ac:spMkLst>
        </pc:spChg>
        <pc:spChg chg="del">
          <ac:chgData name="Henrique Souza" userId="e16f5053fa474369" providerId="LiveId" clId="{7E7C95E3-0BA7-46CB-8333-EA29B2C14BC0}" dt="2025-03-04T17:06:14.292" v="228" actId="478"/>
          <ac:spMkLst>
            <pc:docMk/>
            <pc:sldMk cId="4128159307" sldId="1893"/>
            <ac:spMk id="12" creationId="{194D38FD-87B8-5033-19F3-55C1F5D648CF}"/>
          </ac:spMkLst>
        </pc:spChg>
      </pc:sldChg>
      <pc:sldChg chg="delSp modSp add mod">
        <pc:chgData name="Henrique Souza" userId="e16f5053fa474369" providerId="LiveId" clId="{7E7C95E3-0BA7-46CB-8333-EA29B2C14BC0}" dt="2025-03-04T17:06:07.834" v="222" actId="478"/>
        <pc:sldMkLst>
          <pc:docMk/>
          <pc:sldMk cId="565876682" sldId="1903"/>
        </pc:sldMkLst>
        <pc:spChg chg="mod">
          <ac:chgData name="Henrique Souza" userId="e16f5053fa474369" providerId="LiveId" clId="{7E7C95E3-0BA7-46CB-8333-EA29B2C14BC0}" dt="2025-03-04T17:05:26.588" v="211" actId="108"/>
          <ac:spMkLst>
            <pc:docMk/>
            <pc:sldMk cId="565876682" sldId="1903"/>
            <ac:spMk id="4" creationId="{29BC9870-EC8E-3692-1C86-3ADEBC4B46FF}"/>
          </ac:spMkLst>
        </pc:spChg>
        <pc:spChg chg="del">
          <ac:chgData name="Henrique Souza" userId="e16f5053fa474369" providerId="LiveId" clId="{7E7C95E3-0BA7-46CB-8333-EA29B2C14BC0}" dt="2025-03-04T17:06:07.834" v="222" actId="478"/>
          <ac:spMkLst>
            <pc:docMk/>
            <pc:sldMk cId="565876682" sldId="1903"/>
            <ac:spMk id="10" creationId="{26B15F30-BA5B-BF5D-B9D4-5C73065FE586}"/>
          </ac:spMkLst>
        </pc:spChg>
      </pc:sldChg>
      <pc:sldChg chg="delSp modSp add mod modNotes">
        <pc:chgData name="Henrique Souza" userId="e16f5053fa474369" providerId="LiveId" clId="{7E7C95E3-0BA7-46CB-8333-EA29B2C14BC0}" dt="2025-03-04T17:11:34.060" v="328" actId="478"/>
        <pc:sldMkLst>
          <pc:docMk/>
          <pc:sldMk cId="3894113518" sldId="1905"/>
        </pc:sldMkLst>
        <pc:spChg chg="del">
          <ac:chgData name="Henrique Souza" userId="e16f5053fa474369" providerId="LiveId" clId="{7E7C95E3-0BA7-46CB-8333-EA29B2C14BC0}" dt="2025-03-04T17:11:34.060" v="328" actId="478"/>
          <ac:spMkLst>
            <pc:docMk/>
            <pc:sldMk cId="3894113518" sldId="1905"/>
            <ac:spMk id="2" creationId="{06ADC83D-24D5-0021-03A4-715140284381}"/>
          </ac:spMkLst>
        </pc:spChg>
        <pc:spChg chg="mod">
          <ac:chgData name="Henrique Souza" userId="e16f5053fa474369" providerId="LiveId" clId="{7E7C95E3-0BA7-46CB-8333-EA29B2C14BC0}" dt="2025-03-04T17:07:20.595" v="236" actId="108"/>
          <ac:spMkLst>
            <pc:docMk/>
            <pc:sldMk cId="3894113518" sldId="1905"/>
            <ac:spMk id="8" creationId="{37A38967-801E-398B-E846-016A6016DE18}"/>
          </ac:spMkLst>
        </pc:spChg>
      </pc:sldChg>
      <pc:sldChg chg="modSp add del mod chgLayout">
        <pc:chgData name="Henrique Souza" userId="e16f5053fa474369" providerId="LiveId" clId="{7E7C95E3-0BA7-46CB-8333-EA29B2C14BC0}" dt="2025-03-04T16:57:44.329" v="145" actId="47"/>
        <pc:sldMkLst>
          <pc:docMk/>
          <pc:sldMk cId="2348823034" sldId="1906"/>
        </pc:sldMkLst>
        <pc:spChg chg="mod ord">
          <ac:chgData name="Henrique Souza" userId="e16f5053fa474369" providerId="LiveId" clId="{7E7C95E3-0BA7-46CB-8333-EA29B2C14BC0}" dt="2025-03-04T16:56:27.651" v="114" actId="207"/>
          <ac:spMkLst>
            <pc:docMk/>
            <pc:sldMk cId="2348823034" sldId="1906"/>
            <ac:spMk id="8" creationId="{77267A33-2D63-6B8D-43CE-675505D5A8E5}"/>
          </ac:spMkLst>
        </pc:spChg>
        <pc:spChg chg="mod ord">
          <ac:chgData name="Henrique Souza" userId="e16f5053fa474369" providerId="LiveId" clId="{7E7C95E3-0BA7-46CB-8333-EA29B2C14BC0}" dt="2025-03-04T16:56:15.356" v="109" actId="700"/>
          <ac:spMkLst>
            <pc:docMk/>
            <pc:sldMk cId="2348823034" sldId="1906"/>
            <ac:spMk id="10" creationId="{1B800F71-B561-BA25-3E83-782026B540CC}"/>
          </ac:spMkLst>
        </pc:spChg>
        <pc:spChg chg="mod ord">
          <ac:chgData name="Henrique Souza" userId="e16f5053fa474369" providerId="LiveId" clId="{7E7C95E3-0BA7-46CB-8333-EA29B2C14BC0}" dt="2025-03-04T16:56:15.356" v="109" actId="700"/>
          <ac:spMkLst>
            <pc:docMk/>
            <pc:sldMk cId="2348823034" sldId="1906"/>
            <ac:spMk id="15" creationId="{FC1801CF-12FF-FEA1-F445-15EC2971BF19}"/>
          </ac:spMkLst>
        </pc:spChg>
        <pc:picChg chg="mod ord">
          <ac:chgData name="Henrique Souza" userId="e16f5053fa474369" providerId="LiveId" clId="{7E7C95E3-0BA7-46CB-8333-EA29B2C14BC0}" dt="2025-03-04T16:56:15.356" v="109" actId="700"/>
          <ac:picMkLst>
            <pc:docMk/>
            <pc:sldMk cId="2348823034" sldId="1906"/>
            <ac:picMk id="14" creationId="{E64348E1-2F3C-58EE-FE0B-D4A5F910747C}"/>
          </ac:picMkLst>
        </pc:picChg>
      </pc:sldChg>
      <pc:sldChg chg="delSp modSp add mod">
        <pc:chgData name="Henrique Souza" userId="e16f5053fa474369" providerId="LiveId" clId="{7E7C95E3-0BA7-46CB-8333-EA29B2C14BC0}" dt="2025-03-04T17:06:18.686" v="230" actId="478"/>
        <pc:sldMkLst>
          <pc:docMk/>
          <pc:sldMk cId="3382167658" sldId="1907"/>
        </pc:sldMkLst>
        <pc:spChg chg="mod">
          <ac:chgData name="Henrique Souza" userId="e16f5053fa474369" providerId="LiveId" clId="{7E7C95E3-0BA7-46CB-8333-EA29B2C14BC0}" dt="2025-03-04T17:02:45.352" v="183" actId="108"/>
          <ac:spMkLst>
            <pc:docMk/>
            <pc:sldMk cId="3382167658" sldId="1907"/>
            <ac:spMk id="8" creationId="{F7DB7452-CCD5-7000-9ED8-2B97B7565C96}"/>
          </ac:spMkLst>
        </pc:spChg>
        <pc:spChg chg="del">
          <ac:chgData name="Henrique Souza" userId="e16f5053fa474369" providerId="LiveId" clId="{7E7C95E3-0BA7-46CB-8333-EA29B2C14BC0}" dt="2025-03-04T17:06:18.686" v="230" actId="478"/>
          <ac:spMkLst>
            <pc:docMk/>
            <pc:sldMk cId="3382167658" sldId="1907"/>
            <ac:spMk id="13" creationId="{F9151EBE-CF2E-7408-EF64-0F0E18DCFE75}"/>
          </ac:spMkLst>
        </pc:spChg>
      </pc:sldChg>
      <pc:sldChg chg="delSp modSp add mod">
        <pc:chgData name="Henrique Souza" userId="e16f5053fa474369" providerId="LiveId" clId="{7E7C95E3-0BA7-46CB-8333-EA29B2C14BC0}" dt="2025-03-04T17:11:35.142" v="329" actId="478"/>
        <pc:sldMkLst>
          <pc:docMk/>
          <pc:sldMk cId="1376989564" sldId="1917"/>
        </pc:sldMkLst>
        <pc:spChg chg="del">
          <ac:chgData name="Henrique Souza" userId="e16f5053fa474369" providerId="LiveId" clId="{7E7C95E3-0BA7-46CB-8333-EA29B2C14BC0}" dt="2025-03-04T17:11:35.142" v="329" actId="478"/>
          <ac:spMkLst>
            <pc:docMk/>
            <pc:sldMk cId="1376989564" sldId="1917"/>
            <ac:spMk id="2" creationId="{596CD1AF-3E76-DCBD-482E-4752171E6063}"/>
          </ac:spMkLst>
        </pc:spChg>
        <pc:spChg chg="mod">
          <ac:chgData name="Henrique Souza" userId="e16f5053fa474369" providerId="LiveId" clId="{7E7C95E3-0BA7-46CB-8333-EA29B2C14BC0}" dt="2025-03-04T17:07:25.309" v="237" actId="108"/>
          <ac:spMkLst>
            <pc:docMk/>
            <pc:sldMk cId="1376989564" sldId="1917"/>
            <ac:spMk id="5" creationId="{C008C76D-5F86-9670-EC15-EB62A64C0BD1}"/>
          </ac:spMkLst>
        </pc:spChg>
      </pc:sldChg>
      <pc:sldChg chg="delSp modSp add mod">
        <pc:chgData name="Henrique Souza" userId="e16f5053fa474369" providerId="LiveId" clId="{7E7C95E3-0BA7-46CB-8333-EA29B2C14BC0}" dt="2025-03-04T17:11:36.093" v="330" actId="478"/>
        <pc:sldMkLst>
          <pc:docMk/>
          <pc:sldMk cId="273610958" sldId="1920"/>
        </pc:sldMkLst>
        <pc:spChg chg="del">
          <ac:chgData name="Henrique Souza" userId="e16f5053fa474369" providerId="LiveId" clId="{7E7C95E3-0BA7-46CB-8333-EA29B2C14BC0}" dt="2025-03-04T17:11:36.093" v="330" actId="478"/>
          <ac:spMkLst>
            <pc:docMk/>
            <pc:sldMk cId="273610958" sldId="1920"/>
            <ac:spMk id="2" creationId="{BB109B1F-EC53-667F-AC8E-B573B840D965}"/>
          </ac:spMkLst>
        </pc:spChg>
        <pc:spChg chg="mod">
          <ac:chgData name="Henrique Souza" userId="e16f5053fa474369" providerId="LiveId" clId="{7E7C95E3-0BA7-46CB-8333-EA29B2C14BC0}" dt="2025-03-04T17:07:29.136" v="238" actId="108"/>
          <ac:spMkLst>
            <pc:docMk/>
            <pc:sldMk cId="273610958" sldId="1920"/>
            <ac:spMk id="4" creationId="{7355ECFB-827F-1EE2-2852-E7953287F348}"/>
          </ac:spMkLst>
        </pc:spChg>
      </pc:sldChg>
      <pc:sldChg chg="modSp add del mod">
        <pc:chgData name="Henrique Souza" userId="e16f5053fa474369" providerId="LiveId" clId="{7E7C95E3-0BA7-46CB-8333-EA29B2C14BC0}" dt="2025-03-04T17:09:34.596" v="261" actId="47"/>
        <pc:sldMkLst>
          <pc:docMk/>
          <pc:sldMk cId="3030545498" sldId="1922"/>
        </pc:sldMkLst>
        <pc:spChg chg="mod">
          <ac:chgData name="Henrique Souza" userId="e16f5053fa474369" providerId="LiveId" clId="{7E7C95E3-0BA7-46CB-8333-EA29B2C14BC0}" dt="2025-03-04T17:07:53.945" v="242" actId="27636"/>
          <ac:spMkLst>
            <pc:docMk/>
            <pc:sldMk cId="3030545498" sldId="1922"/>
            <ac:spMk id="8" creationId="{F0648AA4-7D3B-6498-1904-5389C277D007}"/>
          </ac:spMkLst>
        </pc:spChg>
        <pc:spChg chg="mod">
          <ac:chgData name="Henrique Souza" userId="e16f5053fa474369" providerId="LiveId" clId="{7E7C95E3-0BA7-46CB-8333-EA29B2C14BC0}" dt="2025-03-04T17:07:53.944" v="241" actId="27636"/>
          <ac:spMkLst>
            <pc:docMk/>
            <pc:sldMk cId="3030545498" sldId="1922"/>
            <ac:spMk id="13" creationId="{88A4F147-5750-A709-A375-05EBEC4B50A0}"/>
          </ac:spMkLst>
        </pc:spChg>
      </pc:sldChg>
      <pc:sldChg chg="delSp modSp add mod">
        <pc:chgData name="Henrique Souza" userId="e16f5053fa474369" providerId="LiveId" clId="{7E7C95E3-0BA7-46CB-8333-EA29B2C14BC0}" dt="2025-03-04T17:53:55.233" v="401" actId="478"/>
        <pc:sldMkLst>
          <pc:docMk/>
          <pc:sldMk cId="2655780519" sldId="1924"/>
        </pc:sldMkLst>
        <pc:spChg chg="mod">
          <ac:chgData name="Henrique Souza" userId="e16f5053fa474369" providerId="LiveId" clId="{7E7C95E3-0BA7-46CB-8333-EA29B2C14BC0}" dt="2025-03-04T17:53:24.954" v="391" actId="108"/>
          <ac:spMkLst>
            <pc:docMk/>
            <pc:sldMk cId="2655780519" sldId="1924"/>
            <ac:spMk id="2" creationId="{CD549901-1C02-4EDE-9394-87011DA83195}"/>
          </ac:spMkLst>
        </pc:spChg>
        <pc:spChg chg="del">
          <ac:chgData name="Henrique Souza" userId="e16f5053fa474369" providerId="LiveId" clId="{7E7C95E3-0BA7-46CB-8333-EA29B2C14BC0}" dt="2025-03-04T17:53:55.233" v="401" actId="478"/>
          <ac:spMkLst>
            <pc:docMk/>
            <pc:sldMk cId="2655780519" sldId="1924"/>
            <ac:spMk id="3" creationId="{51BA35C7-E230-2D85-8C25-29662E061392}"/>
          </ac:spMkLst>
        </pc:spChg>
      </pc:sldChg>
      <pc:sldChg chg="delSp modSp add mod">
        <pc:chgData name="Henrique Souza" userId="e16f5053fa474369" providerId="LiveId" clId="{7E7C95E3-0BA7-46CB-8333-EA29B2C14BC0}" dt="2025-03-04T17:06:54.648" v="233" actId="1076"/>
        <pc:sldMkLst>
          <pc:docMk/>
          <pc:sldMk cId="1878962501" sldId="1925"/>
        </pc:sldMkLst>
        <pc:spChg chg="del">
          <ac:chgData name="Henrique Souza" userId="e16f5053fa474369" providerId="LiveId" clId="{7E7C95E3-0BA7-46CB-8333-EA29B2C14BC0}" dt="2025-03-04T17:05:59.635" v="217" actId="478"/>
          <ac:spMkLst>
            <pc:docMk/>
            <pc:sldMk cId="1878962501" sldId="1925"/>
            <ac:spMk id="2" creationId="{89E15D1C-945D-0CFD-AC10-80BC2E58F558}"/>
          </ac:spMkLst>
        </pc:spChg>
        <pc:spChg chg="mod">
          <ac:chgData name="Henrique Souza" userId="e16f5053fa474369" providerId="LiveId" clId="{7E7C95E3-0BA7-46CB-8333-EA29B2C14BC0}" dt="2025-03-04T17:05:54.349" v="216" actId="108"/>
          <ac:spMkLst>
            <pc:docMk/>
            <pc:sldMk cId="1878962501" sldId="1925"/>
            <ac:spMk id="24" creationId="{D1743486-DD36-724B-650D-22D5F3D5A7D2}"/>
          </ac:spMkLst>
        </pc:spChg>
        <pc:spChg chg="mod">
          <ac:chgData name="Henrique Souza" userId="e16f5053fa474369" providerId="LiveId" clId="{7E7C95E3-0BA7-46CB-8333-EA29B2C14BC0}" dt="2025-03-04T17:05:19.943" v="203" actId="27636"/>
          <ac:spMkLst>
            <pc:docMk/>
            <pc:sldMk cId="1878962501" sldId="1925"/>
            <ac:spMk id="25" creationId="{2C5AD385-EED6-E8F5-A416-116CFD3AD1FB}"/>
          </ac:spMkLst>
        </pc:spChg>
        <pc:spChg chg="mod">
          <ac:chgData name="Henrique Souza" userId="e16f5053fa474369" providerId="LiveId" clId="{7E7C95E3-0BA7-46CB-8333-EA29B2C14BC0}" dt="2025-03-04T17:06:54.648" v="233" actId="1076"/>
          <ac:spMkLst>
            <pc:docMk/>
            <pc:sldMk cId="1878962501" sldId="1925"/>
            <ac:spMk id="112" creationId="{EFDCD4BC-709D-A32A-038C-269C10F6FB52}"/>
          </ac:spMkLst>
        </pc:spChg>
      </pc:sldChg>
      <pc:sldChg chg="delSp modSp add mod">
        <pc:chgData name="Henrique Souza" userId="e16f5053fa474369" providerId="LiveId" clId="{7E7C95E3-0BA7-46CB-8333-EA29B2C14BC0}" dt="2025-03-04T17:11:31.897" v="327" actId="478"/>
        <pc:sldMkLst>
          <pc:docMk/>
          <pc:sldMk cId="194417333" sldId="1931"/>
        </pc:sldMkLst>
        <pc:spChg chg="del">
          <ac:chgData name="Henrique Souza" userId="e16f5053fa474369" providerId="LiveId" clId="{7E7C95E3-0BA7-46CB-8333-EA29B2C14BC0}" dt="2025-03-04T17:11:31.897" v="327" actId="478"/>
          <ac:spMkLst>
            <pc:docMk/>
            <pc:sldMk cId="194417333" sldId="1931"/>
            <ac:spMk id="2" creationId="{B37BA3B8-5EF2-794B-4277-59677F043EAF}"/>
          </ac:spMkLst>
        </pc:spChg>
        <pc:spChg chg="mod">
          <ac:chgData name="Henrique Souza" userId="e16f5053fa474369" providerId="LiveId" clId="{7E7C95E3-0BA7-46CB-8333-EA29B2C14BC0}" dt="2025-03-04T17:07:11.267" v="235" actId="108"/>
          <ac:spMkLst>
            <pc:docMk/>
            <pc:sldMk cId="194417333" sldId="1931"/>
            <ac:spMk id="15" creationId="{99C0AB01-BA89-7AD8-3967-06081A359234}"/>
          </ac:spMkLst>
        </pc:spChg>
        <pc:spChg chg="mod">
          <ac:chgData name="Henrique Souza" userId="e16f5053fa474369" providerId="LiveId" clId="{7E7C95E3-0BA7-46CB-8333-EA29B2C14BC0}" dt="2025-03-04T17:05:19.953" v="206" actId="27636"/>
          <ac:spMkLst>
            <pc:docMk/>
            <pc:sldMk cId="194417333" sldId="1931"/>
            <ac:spMk id="18" creationId="{C5195DAA-4C76-572C-38DD-7A3F07B58EA9}"/>
          </ac:spMkLst>
        </pc:spChg>
      </pc:sldChg>
      <pc:sldChg chg="modSp add del mod">
        <pc:chgData name="Henrique Souza" userId="e16f5053fa474369" providerId="LiveId" clId="{7E7C95E3-0BA7-46CB-8333-EA29B2C14BC0}" dt="2025-03-04T17:11:20.579" v="325" actId="47"/>
        <pc:sldMkLst>
          <pc:docMk/>
          <pc:sldMk cId="880436157" sldId="1933"/>
        </pc:sldMkLst>
        <pc:spChg chg="mod">
          <ac:chgData name="Henrique Souza" userId="e16f5053fa474369" providerId="LiveId" clId="{7E7C95E3-0BA7-46CB-8333-EA29B2C14BC0}" dt="2025-03-04T17:07:53.981" v="246" actId="27636"/>
          <ac:spMkLst>
            <pc:docMk/>
            <pc:sldMk cId="880436157" sldId="1933"/>
            <ac:spMk id="9" creationId="{58B74673-EC45-8D6B-1891-BF433E537F91}"/>
          </ac:spMkLst>
        </pc:spChg>
      </pc:sldChg>
      <pc:sldChg chg="delSp modSp add mod">
        <pc:chgData name="Henrique Souza" userId="e16f5053fa474369" providerId="LiveId" clId="{7E7C95E3-0BA7-46CB-8333-EA29B2C14BC0}" dt="2025-03-04T17:11:37.978" v="331" actId="478"/>
        <pc:sldMkLst>
          <pc:docMk/>
          <pc:sldMk cId="1375726647" sldId="1937"/>
        </pc:sldMkLst>
        <pc:spChg chg="del">
          <ac:chgData name="Henrique Souza" userId="e16f5053fa474369" providerId="LiveId" clId="{7E7C95E3-0BA7-46CB-8333-EA29B2C14BC0}" dt="2025-03-04T17:11:37.978" v="331" actId="478"/>
          <ac:spMkLst>
            <pc:docMk/>
            <pc:sldMk cId="1375726647" sldId="1937"/>
            <ac:spMk id="2" creationId="{4756327B-CD20-8D4B-FD8F-5FF7A0B3F845}"/>
          </ac:spMkLst>
        </pc:spChg>
        <pc:spChg chg="mod">
          <ac:chgData name="Henrique Souza" userId="e16f5053fa474369" providerId="LiveId" clId="{7E7C95E3-0BA7-46CB-8333-EA29B2C14BC0}" dt="2025-03-04T17:09:35.791" v="262" actId="108"/>
          <ac:spMkLst>
            <pc:docMk/>
            <pc:sldMk cId="1375726647" sldId="1937"/>
            <ac:spMk id="10" creationId="{C3CEFC3D-6F6E-EFB6-3549-20F19DD70FE3}"/>
          </ac:spMkLst>
        </pc:spChg>
        <pc:spChg chg="mod">
          <ac:chgData name="Henrique Souza" userId="e16f5053fa474369" providerId="LiveId" clId="{7E7C95E3-0BA7-46CB-8333-EA29B2C14BC0}" dt="2025-03-04T17:07:53.962" v="243" actId="27636"/>
          <ac:spMkLst>
            <pc:docMk/>
            <pc:sldMk cId="1375726647" sldId="1937"/>
            <ac:spMk id="16" creationId="{48D2C7B0-69D3-222E-8393-13B48C7DF40C}"/>
          </ac:spMkLst>
        </pc:spChg>
      </pc:sldChg>
      <pc:sldChg chg="delSp modSp add del mod">
        <pc:chgData name="Henrique Souza" userId="e16f5053fa474369" providerId="LiveId" clId="{7E7C95E3-0BA7-46CB-8333-EA29B2C14BC0}" dt="2025-03-04T17:46:37.587" v="345" actId="47"/>
        <pc:sldMkLst>
          <pc:docMk/>
          <pc:sldMk cId="3804126347" sldId="1939"/>
        </pc:sldMkLst>
        <pc:spChg chg="del">
          <ac:chgData name="Henrique Souza" userId="e16f5053fa474369" providerId="LiveId" clId="{7E7C95E3-0BA7-46CB-8333-EA29B2C14BC0}" dt="2025-03-04T17:11:47.422" v="339" actId="478"/>
          <ac:spMkLst>
            <pc:docMk/>
            <pc:sldMk cId="3804126347" sldId="1939"/>
            <ac:spMk id="2" creationId="{222830F7-6061-18C2-CDDC-94C06749E25E}"/>
          </ac:spMkLst>
        </pc:spChg>
        <pc:spChg chg="mod">
          <ac:chgData name="Henrique Souza" userId="e16f5053fa474369" providerId="LiveId" clId="{7E7C95E3-0BA7-46CB-8333-EA29B2C14BC0}" dt="2025-03-04T17:07:54.020" v="256" actId="27636"/>
          <ac:spMkLst>
            <pc:docMk/>
            <pc:sldMk cId="3804126347" sldId="1939"/>
            <ac:spMk id="9" creationId="{2BFCDCB4-DEA1-271F-F3ED-651EDB741D9D}"/>
          </ac:spMkLst>
        </pc:spChg>
        <pc:spChg chg="mod">
          <ac:chgData name="Henrique Souza" userId="e16f5053fa474369" providerId="LiveId" clId="{7E7C95E3-0BA7-46CB-8333-EA29B2C14BC0}" dt="2025-03-04T17:07:54.021" v="257" actId="27636"/>
          <ac:spMkLst>
            <pc:docMk/>
            <pc:sldMk cId="3804126347" sldId="1939"/>
            <ac:spMk id="11" creationId="{2DBECFB6-D902-7192-83F9-A07D1B8A39B8}"/>
          </ac:spMkLst>
        </pc:spChg>
      </pc:sldChg>
      <pc:sldChg chg="modSp add del mod">
        <pc:chgData name="Henrique Souza" userId="e16f5053fa474369" providerId="LiveId" clId="{7E7C95E3-0BA7-46CB-8333-EA29B2C14BC0}" dt="2025-03-04T17:53:49.505" v="399" actId="47"/>
        <pc:sldMkLst>
          <pc:docMk/>
          <pc:sldMk cId="1831256846" sldId="1941"/>
        </pc:sldMkLst>
        <pc:spChg chg="mod">
          <ac:chgData name="Henrique Souza" userId="e16f5053fa474369" providerId="LiveId" clId="{7E7C95E3-0BA7-46CB-8333-EA29B2C14BC0}" dt="2025-03-04T17:51:54.451" v="362" actId="27636"/>
          <ac:spMkLst>
            <pc:docMk/>
            <pc:sldMk cId="1831256846" sldId="1941"/>
            <ac:spMk id="9" creationId="{2A601339-39A3-3459-7CA1-5122F1763C71}"/>
          </ac:spMkLst>
        </pc:spChg>
      </pc:sldChg>
      <pc:sldChg chg="delSp modSp add mod modNotes">
        <pc:chgData name="Henrique Souza" userId="e16f5053fa474369" providerId="LiveId" clId="{7E7C95E3-0BA7-46CB-8333-EA29B2C14BC0}" dt="2025-03-04T17:52:17.298" v="371" actId="108"/>
        <pc:sldMkLst>
          <pc:docMk/>
          <pc:sldMk cId="1331153831" sldId="1949"/>
        </pc:sldMkLst>
        <pc:spChg chg="del">
          <ac:chgData name="Henrique Souza" userId="e16f5053fa474369" providerId="LiveId" clId="{7E7C95E3-0BA7-46CB-8333-EA29B2C14BC0}" dt="2025-03-04T17:11:45.503" v="337" actId="478"/>
          <ac:spMkLst>
            <pc:docMk/>
            <pc:sldMk cId="1331153831" sldId="1949"/>
            <ac:spMk id="2" creationId="{E1296092-B2C3-144B-8C6D-23FF69B36D7F}"/>
          </ac:spMkLst>
        </pc:spChg>
        <pc:spChg chg="mod">
          <ac:chgData name="Henrique Souza" userId="e16f5053fa474369" providerId="LiveId" clId="{7E7C95E3-0BA7-46CB-8333-EA29B2C14BC0}" dt="2025-03-04T17:52:17.298" v="371" actId="108"/>
          <ac:spMkLst>
            <pc:docMk/>
            <pc:sldMk cId="1331153831" sldId="1949"/>
            <ac:spMk id="9" creationId="{517684D9-D7B5-8C29-132F-ABA72750AB62}"/>
          </ac:spMkLst>
        </pc:spChg>
        <pc:spChg chg="mod">
          <ac:chgData name="Henrique Souza" userId="e16f5053fa474369" providerId="LiveId" clId="{7E7C95E3-0BA7-46CB-8333-EA29B2C14BC0}" dt="2025-03-04T17:07:54.009" v="253" actId="27636"/>
          <ac:spMkLst>
            <pc:docMk/>
            <pc:sldMk cId="1331153831" sldId="1949"/>
            <ac:spMk id="11" creationId="{D85C6C66-4D2A-76EC-7543-594D16B39A02}"/>
          </ac:spMkLst>
        </pc:spChg>
      </pc:sldChg>
      <pc:sldChg chg="modSp add del mod modNotes">
        <pc:chgData name="Henrique Souza" userId="e16f5053fa474369" providerId="LiveId" clId="{7E7C95E3-0BA7-46CB-8333-EA29B2C14BC0}" dt="2025-03-04T17:11:23.811" v="326" actId="47"/>
        <pc:sldMkLst>
          <pc:docMk/>
          <pc:sldMk cId="295012909" sldId="1950"/>
        </pc:sldMkLst>
        <pc:spChg chg="mod">
          <ac:chgData name="Henrique Souza" userId="e16f5053fa474369" providerId="LiveId" clId="{7E7C95E3-0BA7-46CB-8333-EA29B2C14BC0}" dt="2025-03-04T17:07:53.987" v="247" actId="27636"/>
          <ac:spMkLst>
            <pc:docMk/>
            <pc:sldMk cId="295012909" sldId="1950"/>
            <ac:spMk id="9" creationId="{53FED9C3-530E-4FB3-DA06-F3667257CBB6}"/>
          </ac:spMkLst>
        </pc:spChg>
      </pc:sldChg>
      <pc:sldChg chg="delSp modSp add mod">
        <pc:chgData name="Henrique Souza" userId="e16f5053fa474369" providerId="LiveId" clId="{7E7C95E3-0BA7-46CB-8333-EA29B2C14BC0}" dt="2025-03-04T17:54:01.544" v="403" actId="478"/>
        <pc:sldMkLst>
          <pc:docMk/>
          <pc:sldMk cId="354952319" sldId="1951"/>
        </pc:sldMkLst>
        <pc:spChg chg="del">
          <ac:chgData name="Henrique Souza" userId="e16f5053fa474369" providerId="LiveId" clId="{7E7C95E3-0BA7-46CB-8333-EA29B2C14BC0}" dt="2025-03-04T17:54:01.544" v="403" actId="478"/>
          <ac:spMkLst>
            <pc:docMk/>
            <pc:sldMk cId="354952319" sldId="1951"/>
            <ac:spMk id="2" creationId="{8048E2A3-98F0-D323-29C5-953FC6383B2B}"/>
          </ac:spMkLst>
        </pc:spChg>
        <pc:spChg chg="mod">
          <ac:chgData name="Henrique Souza" userId="e16f5053fa474369" providerId="LiveId" clId="{7E7C95E3-0BA7-46CB-8333-EA29B2C14BC0}" dt="2025-03-04T17:52:50.937" v="377" actId="108"/>
          <ac:spMkLst>
            <pc:docMk/>
            <pc:sldMk cId="354952319" sldId="1951"/>
            <ac:spMk id="4" creationId="{B4259F33-BF79-09C6-3EDF-AE23F885C7BA}"/>
          </ac:spMkLst>
        </pc:spChg>
      </pc:sldChg>
      <pc:sldChg chg="delSp modSp add mod modNotes">
        <pc:chgData name="Henrique Souza" userId="e16f5053fa474369" providerId="LiveId" clId="{7E7C95E3-0BA7-46CB-8333-EA29B2C14BC0}" dt="2025-03-04T17:06:06.242" v="221" actId="478"/>
        <pc:sldMkLst>
          <pc:docMk/>
          <pc:sldMk cId="1053865531" sldId="1956"/>
        </pc:sldMkLst>
        <pc:spChg chg="del">
          <ac:chgData name="Henrique Souza" userId="e16f5053fa474369" providerId="LiveId" clId="{7E7C95E3-0BA7-46CB-8333-EA29B2C14BC0}" dt="2025-03-04T17:06:06.242" v="221" actId="478"/>
          <ac:spMkLst>
            <pc:docMk/>
            <pc:sldMk cId="1053865531" sldId="1956"/>
            <ac:spMk id="2" creationId="{D5A95782-707D-8B0B-C2D0-4EBB175E50B5}"/>
          </ac:spMkLst>
        </pc:spChg>
        <pc:spChg chg="mod">
          <ac:chgData name="Henrique Souza" userId="e16f5053fa474369" providerId="LiveId" clId="{7E7C95E3-0BA7-46CB-8333-EA29B2C14BC0}" dt="2025-03-04T17:05:33.246" v="212" actId="108"/>
          <ac:spMkLst>
            <pc:docMk/>
            <pc:sldMk cId="1053865531" sldId="1956"/>
            <ac:spMk id="10" creationId="{35C972CE-4EEE-905B-2E7B-C1B103D60130}"/>
          </ac:spMkLst>
        </pc:spChg>
      </pc:sldChg>
      <pc:sldChg chg="modSp add del mod">
        <pc:chgData name="Henrique Souza" userId="e16f5053fa474369" providerId="LiveId" clId="{7E7C95E3-0BA7-46CB-8333-EA29B2C14BC0}" dt="2025-03-04T17:07:04.820" v="234" actId="47"/>
        <pc:sldMkLst>
          <pc:docMk/>
          <pc:sldMk cId="2564507128" sldId="1961"/>
        </pc:sldMkLst>
        <pc:spChg chg="mod">
          <ac:chgData name="Henrique Souza" userId="e16f5053fa474369" providerId="LiveId" clId="{7E7C95E3-0BA7-46CB-8333-EA29B2C14BC0}" dt="2025-03-04T17:05:19.948" v="204" actId="27636"/>
          <ac:spMkLst>
            <pc:docMk/>
            <pc:sldMk cId="2564507128" sldId="1961"/>
            <ac:spMk id="9" creationId="{11406731-F05F-7F77-9430-17621DBF2466}"/>
          </ac:spMkLst>
        </pc:spChg>
        <pc:spChg chg="mod">
          <ac:chgData name="Henrique Souza" userId="e16f5053fa474369" providerId="LiveId" clId="{7E7C95E3-0BA7-46CB-8333-EA29B2C14BC0}" dt="2025-03-04T17:05:19.949" v="205" actId="27636"/>
          <ac:spMkLst>
            <pc:docMk/>
            <pc:sldMk cId="2564507128" sldId="1961"/>
            <ac:spMk id="11" creationId="{21FE077F-6E35-7040-31F6-E88CF3A70B2F}"/>
          </ac:spMkLst>
        </pc:spChg>
      </pc:sldChg>
      <pc:sldChg chg="delSp modSp add mod modNotesTx">
        <pc:chgData name="Henrique Souza" userId="e16f5053fa474369" providerId="LiveId" clId="{7E7C95E3-0BA7-46CB-8333-EA29B2C14BC0}" dt="2025-03-04T17:06:47.195" v="232"/>
        <pc:sldMkLst>
          <pc:docMk/>
          <pc:sldMk cId="886235694" sldId="1976"/>
        </pc:sldMkLst>
        <pc:spChg chg="del">
          <ac:chgData name="Henrique Souza" userId="e16f5053fa474369" providerId="LiveId" clId="{7E7C95E3-0BA7-46CB-8333-EA29B2C14BC0}" dt="2025-03-04T17:06:03.112" v="218" actId="478"/>
          <ac:spMkLst>
            <pc:docMk/>
            <pc:sldMk cId="886235694" sldId="1976"/>
            <ac:spMk id="2" creationId="{CE8F2C7F-D6F9-6421-2E8D-CF71295926A3}"/>
          </ac:spMkLst>
        </pc:spChg>
        <pc:spChg chg="mod">
          <ac:chgData name="Henrique Souza" userId="e16f5053fa474369" providerId="LiveId" clId="{7E7C95E3-0BA7-46CB-8333-EA29B2C14BC0}" dt="2025-03-04T17:05:48.395" v="215" actId="108"/>
          <ac:spMkLst>
            <pc:docMk/>
            <pc:sldMk cId="886235694" sldId="1976"/>
            <ac:spMk id="72" creationId="{4C448174-47A8-B21C-9C9D-D9504FE9A9CE}"/>
          </ac:spMkLst>
        </pc:spChg>
      </pc:sldChg>
      <pc:sldChg chg="modSp add del mod">
        <pc:chgData name="Henrique Souza" userId="e16f5053fa474369" providerId="LiveId" clId="{7E7C95E3-0BA7-46CB-8333-EA29B2C14BC0}" dt="2025-03-04T17:07:35.152" v="239" actId="47"/>
        <pc:sldMkLst>
          <pc:docMk/>
          <pc:sldMk cId="3133054815" sldId="1979"/>
        </pc:sldMkLst>
        <pc:spChg chg="mod">
          <ac:chgData name="Henrique Souza" userId="e16f5053fa474369" providerId="LiveId" clId="{7E7C95E3-0BA7-46CB-8333-EA29B2C14BC0}" dt="2025-03-04T17:05:20.029" v="210" actId="27636"/>
          <ac:spMkLst>
            <pc:docMk/>
            <pc:sldMk cId="3133054815" sldId="1979"/>
            <ac:spMk id="9" creationId="{9EEF6D70-577D-E58E-FF00-79B6CD3A247F}"/>
          </ac:spMkLst>
        </pc:spChg>
      </pc:sldChg>
      <pc:sldChg chg="modSp add del mod modNotes">
        <pc:chgData name="Henrique Souza" userId="e16f5053fa474369" providerId="LiveId" clId="{7E7C95E3-0BA7-46CB-8333-EA29B2C14BC0}" dt="2025-03-04T17:09:45.780" v="264" actId="47"/>
        <pc:sldMkLst>
          <pc:docMk/>
          <pc:sldMk cId="1719335555" sldId="1980"/>
        </pc:sldMkLst>
        <pc:spChg chg="mod">
          <ac:chgData name="Henrique Souza" userId="e16f5053fa474369" providerId="LiveId" clId="{7E7C95E3-0BA7-46CB-8333-EA29B2C14BC0}" dt="2025-03-04T17:07:53.976" v="245" actId="27636"/>
          <ac:spMkLst>
            <pc:docMk/>
            <pc:sldMk cId="1719335555" sldId="1980"/>
            <ac:spMk id="8" creationId="{05BE6503-EB30-1E82-F9F7-92BF077F3643}"/>
          </ac:spMkLst>
        </pc:spChg>
      </pc:sldChg>
      <pc:sldChg chg="delSp modSp add del mod modNotes">
        <pc:chgData name="Henrique Souza" userId="e16f5053fa474369" providerId="LiveId" clId="{7E7C95E3-0BA7-46CB-8333-EA29B2C14BC0}" dt="2025-03-04T17:11:59.990" v="343" actId="47"/>
        <pc:sldMkLst>
          <pc:docMk/>
          <pc:sldMk cId="3725116651" sldId="1981"/>
        </pc:sldMkLst>
        <pc:spChg chg="del">
          <ac:chgData name="Henrique Souza" userId="e16f5053fa474369" providerId="LiveId" clId="{7E7C95E3-0BA7-46CB-8333-EA29B2C14BC0}" dt="2025-03-04T17:11:39.880" v="333" actId="478"/>
          <ac:spMkLst>
            <pc:docMk/>
            <pc:sldMk cId="3725116651" sldId="1981"/>
            <ac:spMk id="2" creationId="{FC9565C5-9B04-448F-37DE-E96965BE77B6}"/>
          </ac:spMkLst>
        </pc:spChg>
        <pc:spChg chg="mod">
          <ac:chgData name="Henrique Souza" userId="e16f5053fa474369" providerId="LiveId" clId="{7E7C95E3-0BA7-46CB-8333-EA29B2C14BC0}" dt="2025-03-04T17:10:03.183" v="265" actId="108"/>
          <ac:spMkLst>
            <pc:docMk/>
            <pc:sldMk cId="3725116651" sldId="1981"/>
            <ac:spMk id="8" creationId="{CE408E8A-09A0-8B1A-17D0-E99C807CF1C4}"/>
          </ac:spMkLst>
        </pc:spChg>
      </pc:sldChg>
      <pc:sldChg chg="delSp modSp add del mod">
        <pc:chgData name="Henrique Souza" userId="e16f5053fa474369" providerId="LiveId" clId="{7E7C95E3-0BA7-46CB-8333-EA29B2C14BC0}" dt="2025-03-04T17:46:44.705" v="346" actId="47"/>
        <pc:sldMkLst>
          <pc:docMk/>
          <pc:sldMk cId="335381939" sldId="1982"/>
        </pc:sldMkLst>
        <pc:spChg chg="del">
          <ac:chgData name="Henrique Souza" userId="e16f5053fa474369" providerId="LiveId" clId="{7E7C95E3-0BA7-46CB-8333-EA29B2C14BC0}" dt="2025-03-04T17:11:48.438" v="340" actId="478"/>
          <ac:spMkLst>
            <pc:docMk/>
            <pc:sldMk cId="335381939" sldId="1982"/>
            <ac:spMk id="2" creationId="{A784D4DE-DA03-CBE7-B3ED-DE4D4D2CA2EF}"/>
          </ac:spMkLst>
        </pc:spChg>
        <pc:spChg chg="mod">
          <ac:chgData name="Henrique Souza" userId="e16f5053fa474369" providerId="LiveId" clId="{7E7C95E3-0BA7-46CB-8333-EA29B2C14BC0}" dt="2025-03-04T17:07:54.026" v="258" actId="27636"/>
          <ac:spMkLst>
            <pc:docMk/>
            <pc:sldMk cId="335381939" sldId="1982"/>
            <ac:spMk id="5" creationId="{32912E32-C6C7-4922-2D64-9901279F1432}"/>
          </ac:spMkLst>
        </pc:spChg>
      </pc:sldChg>
      <pc:sldChg chg="delSp modSp add del mod">
        <pc:chgData name="Henrique Souza" userId="e16f5053fa474369" providerId="LiveId" clId="{7E7C95E3-0BA7-46CB-8333-EA29B2C14BC0}" dt="2025-03-04T17:46:46.984" v="347" actId="47"/>
        <pc:sldMkLst>
          <pc:docMk/>
          <pc:sldMk cId="1973732519" sldId="1983"/>
        </pc:sldMkLst>
        <pc:spChg chg="del">
          <ac:chgData name="Henrique Souza" userId="e16f5053fa474369" providerId="LiveId" clId="{7E7C95E3-0BA7-46CB-8333-EA29B2C14BC0}" dt="2025-03-04T17:11:49.406" v="341" actId="478"/>
          <ac:spMkLst>
            <pc:docMk/>
            <pc:sldMk cId="1973732519" sldId="1983"/>
            <ac:spMk id="2" creationId="{A39BE5FF-43AB-C8F5-5DD4-85D3AF936E0A}"/>
          </ac:spMkLst>
        </pc:spChg>
        <pc:spChg chg="mod">
          <ac:chgData name="Henrique Souza" userId="e16f5053fa474369" providerId="LiveId" clId="{7E7C95E3-0BA7-46CB-8333-EA29B2C14BC0}" dt="2025-03-04T17:07:54.030" v="259" actId="27636"/>
          <ac:spMkLst>
            <pc:docMk/>
            <pc:sldMk cId="1973732519" sldId="1983"/>
            <ac:spMk id="5" creationId="{A5B360A6-69A5-AEF1-667A-BBD7070DB447}"/>
          </ac:spMkLst>
        </pc:spChg>
      </pc:sldChg>
      <pc:sldChg chg="delSp modSp add mod">
        <pc:chgData name="Henrique Souza" userId="e16f5053fa474369" providerId="LiveId" clId="{7E7C95E3-0BA7-46CB-8333-EA29B2C14BC0}" dt="2025-03-04T17:52:29.792" v="373" actId="108"/>
        <pc:sldMkLst>
          <pc:docMk/>
          <pc:sldMk cId="1001562315" sldId="1984"/>
        </pc:sldMkLst>
        <pc:spChg chg="del">
          <ac:chgData name="Henrique Souza" userId="e16f5053fa474369" providerId="LiveId" clId="{7E7C95E3-0BA7-46CB-8333-EA29B2C14BC0}" dt="2025-03-04T17:11:52.341" v="342" actId="478"/>
          <ac:spMkLst>
            <pc:docMk/>
            <pc:sldMk cId="1001562315" sldId="1984"/>
            <ac:spMk id="2" creationId="{BC6D9EE2-7595-1E00-778D-21ECC455614C}"/>
          </ac:spMkLst>
        </pc:spChg>
        <pc:spChg chg="mod">
          <ac:chgData name="Henrique Souza" userId="e16f5053fa474369" providerId="LiveId" clId="{7E7C95E3-0BA7-46CB-8333-EA29B2C14BC0}" dt="2025-03-04T17:52:29.792" v="373" actId="108"/>
          <ac:spMkLst>
            <pc:docMk/>
            <pc:sldMk cId="1001562315" sldId="1984"/>
            <ac:spMk id="4" creationId="{77E61989-E670-3698-86B1-DC1D960435E9}"/>
          </ac:spMkLst>
        </pc:spChg>
      </pc:sldChg>
      <pc:sldChg chg="delSp modSp add mod">
        <pc:chgData name="Henrique Souza" userId="e16f5053fa474369" providerId="LiveId" clId="{7E7C95E3-0BA7-46CB-8333-EA29B2C14BC0}" dt="2025-03-04T17:54:10.673" v="406" actId="478"/>
        <pc:sldMkLst>
          <pc:docMk/>
          <pc:sldMk cId="233494515" sldId="1986"/>
        </pc:sldMkLst>
        <pc:spChg chg="del">
          <ac:chgData name="Henrique Souza" userId="e16f5053fa474369" providerId="LiveId" clId="{7E7C95E3-0BA7-46CB-8333-EA29B2C14BC0}" dt="2025-03-04T17:54:10.673" v="406" actId="478"/>
          <ac:spMkLst>
            <pc:docMk/>
            <pc:sldMk cId="233494515" sldId="1986"/>
            <ac:spMk id="2" creationId="{A188F6A6-28A9-A235-A6B6-5408AF0CFFCA}"/>
          </ac:spMkLst>
        </pc:spChg>
        <pc:spChg chg="mod">
          <ac:chgData name="Henrique Souza" userId="e16f5053fa474369" providerId="LiveId" clId="{7E7C95E3-0BA7-46CB-8333-EA29B2C14BC0}" dt="2025-03-04T17:52:38.499" v="374" actId="108"/>
          <ac:spMkLst>
            <pc:docMk/>
            <pc:sldMk cId="233494515" sldId="1986"/>
            <ac:spMk id="8" creationId="{B8A4A03D-7919-08C1-B849-0043FAFD336E}"/>
          </ac:spMkLst>
        </pc:spChg>
        <pc:spChg chg="mod">
          <ac:chgData name="Henrique Souza" userId="e16f5053fa474369" providerId="LiveId" clId="{7E7C95E3-0BA7-46CB-8333-EA29B2C14BC0}" dt="2025-03-04T17:51:54.403" v="358" actId="27636"/>
          <ac:spMkLst>
            <pc:docMk/>
            <pc:sldMk cId="233494515" sldId="1986"/>
            <ac:spMk id="13" creationId="{9BF2D0F5-5CB8-E7FD-83B3-010FE20CEE67}"/>
          </ac:spMkLst>
        </pc:spChg>
      </pc:sldChg>
      <pc:sldChg chg="delSp modSp add mod">
        <pc:chgData name="Henrique Souza" userId="e16f5053fa474369" providerId="LiveId" clId="{7E7C95E3-0BA7-46CB-8333-EA29B2C14BC0}" dt="2025-03-04T17:54:07.821" v="405" actId="478"/>
        <pc:sldMkLst>
          <pc:docMk/>
          <pc:sldMk cId="1061440557" sldId="1989"/>
        </pc:sldMkLst>
        <pc:spChg chg="del">
          <ac:chgData name="Henrique Souza" userId="e16f5053fa474369" providerId="LiveId" clId="{7E7C95E3-0BA7-46CB-8333-EA29B2C14BC0}" dt="2025-03-04T17:54:07.821" v="405" actId="478"/>
          <ac:spMkLst>
            <pc:docMk/>
            <pc:sldMk cId="1061440557" sldId="1989"/>
            <ac:spMk id="2" creationId="{EA22BF11-43E5-6615-ACA2-AB08987F9C19}"/>
          </ac:spMkLst>
        </pc:spChg>
        <pc:spChg chg="mod">
          <ac:chgData name="Henrique Souza" userId="e16f5053fa474369" providerId="LiveId" clId="{7E7C95E3-0BA7-46CB-8333-EA29B2C14BC0}" dt="2025-03-04T17:52:42.835" v="375" actId="108"/>
          <ac:spMkLst>
            <pc:docMk/>
            <pc:sldMk cId="1061440557" sldId="1989"/>
            <ac:spMk id="11" creationId="{1DF0ECD0-9019-A268-8451-3676720490F8}"/>
          </ac:spMkLst>
        </pc:spChg>
      </pc:sldChg>
      <pc:sldChg chg="modSp add del mod">
        <pc:chgData name="Henrique Souza" userId="e16f5053fa474369" providerId="LiveId" clId="{7E7C95E3-0BA7-46CB-8333-EA29B2C14BC0}" dt="2025-03-04T17:53:53.292" v="400" actId="47"/>
        <pc:sldMkLst>
          <pc:docMk/>
          <pc:sldMk cId="1243599782" sldId="1991"/>
        </pc:sldMkLst>
        <pc:spChg chg="mod">
          <ac:chgData name="Henrique Souza" userId="e16f5053fa474369" providerId="LiveId" clId="{7E7C95E3-0BA7-46CB-8333-EA29B2C14BC0}" dt="2025-03-04T17:51:54.457" v="363" actId="27636"/>
          <ac:spMkLst>
            <pc:docMk/>
            <pc:sldMk cId="1243599782" sldId="1991"/>
            <ac:spMk id="11" creationId="{04C06B16-2318-B996-5087-F2C225272E54}"/>
          </ac:spMkLst>
        </pc:spChg>
      </pc:sldChg>
      <pc:sldChg chg="modSp add mod ord">
        <pc:chgData name="Henrique Souza" userId="e16f5053fa474369" providerId="LiveId" clId="{7E7C95E3-0BA7-46CB-8333-EA29B2C14BC0}" dt="2025-03-04T17:54:50.405" v="411"/>
        <pc:sldMkLst>
          <pc:docMk/>
          <pc:sldMk cId="3945939952" sldId="1992"/>
        </pc:sldMkLst>
        <pc:spChg chg="mod">
          <ac:chgData name="Henrique Souza" userId="e16f5053fa474369" providerId="LiveId" clId="{7E7C95E3-0BA7-46CB-8333-EA29B2C14BC0}" dt="2025-03-04T17:51:54.463" v="364" actId="27636"/>
          <ac:spMkLst>
            <pc:docMk/>
            <pc:sldMk cId="3945939952" sldId="1992"/>
            <ac:spMk id="22" creationId="{5A12AB99-45CA-5AB8-B3FD-7D4E2272E14A}"/>
          </ac:spMkLst>
        </pc:spChg>
      </pc:sldChg>
      <pc:sldChg chg="modSp add del mod">
        <pc:chgData name="Henrique Souza" userId="e16f5053fa474369" providerId="LiveId" clId="{7E7C95E3-0BA7-46CB-8333-EA29B2C14BC0}" dt="2025-03-04T17:54:23.164" v="407" actId="47"/>
        <pc:sldMkLst>
          <pc:docMk/>
          <pc:sldMk cId="4186905502" sldId="1993"/>
        </pc:sldMkLst>
        <pc:spChg chg="mod">
          <ac:chgData name="Henrique Souza" userId="e16f5053fa474369" providerId="LiveId" clId="{7E7C95E3-0BA7-46CB-8333-EA29B2C14BC0}" dt="2025-03-04T17:51:54.472" v="368" actId="27636"/>
          <ac:spMkLst>
            <pc:docMk/>
            <pc:sldMk cId="4186905502" sldId="1993"/>
            <ac:spMk id="41" creationId="{FBF968DF-9B90-1CE3-1366-46BC30793DCB}"/>
          </ac:spMkLst>
        </pc:spChg>
        <pc:spChg chg="mod">
          <ac:chgData name="Henrique Souza" userId="e16f5053fa474369" providerId="LiveId" clId="{7E7C95E3-0BA7-46CB-8333-EA29B2C14BC0}" dt="2025-03-04T17:51:54.471" v="367" actId="27636"/>
          <ac:spMkLst>
            <pc:docMk/>
            <pc:sldMk cId="4186905502" sldId="1993"/>
            <ac:spMk id="47" creationId="{95F59361-68A4-F31B-67D8-5D119E589846}"/>
          </ac:spMkLst>
        </pc:spChg>
        <pc:spChg chg="mod">
          <ac:chgData name="Henrique Souza" userId="e16f5053fa474369" providerId="LiveId" clId="{7E7C95E3-0BA7-46CB-8333-EA29B2C14BC0}" dt="2025-03-04T17:51:54.468" v="365" actId="27636"/>
          <ac:spMkLst>
            <pc:docMk/>
            <pc:sldMk cId="4186905502" sldId="1993"/>
            <ac:spMk id="48" creationId="{FB4FFDD5-3517-4703-4F76-42DFE65CDF20}"/>
          </ac:spMkLst>
        </pc:spChg>
        <pc:spChg chg="mod">
          <ac:chgData name="Henrique Souza" userId="e16f5053fa474369" providerId="LiveId" clId="{7E7C95E3-0BA7-46CB-8333-EA29B2C14BC0}" dt="2025-03-04T17:51:54.469" v="366" actId="27636"/>
          <ac:spMkLst>
            <pc:docMk/>
            <pc:sldMk cId="4186905502" sldId="1993"/>
            <ac:spMk id="50" creationId="{7C64714C-CB2F-0FB6-85B2-F0C5EA1FC2F7}"/>
          </ac:spMkLst>
        </pc:spChg>
      </pc:sldChg>
      <pc:sldChg chg="delSp modSp add del mod">
        <pc:chgData name="Henrique Souza" userId="e16f5053fa474369" providerId="LiveId" clId="{7E7C95E3-0BA7-46CB-8333-EA29B2C14BC0}" dt="2025-03-04T17:46:22.389" v="344" actId="47"/>
        <pc:sldMkLst>
          <pc:docMk/>
          <pc:sldMk cId="1643169710" sldId="2001"/>
        </pc:sldMkLst>
        <pc:spChg chg="del">
          <ac:chgData name="Henrique Souza" userId="e16f5053fa474369" providerId="LiveId" clId="{7E7C95E3-0BA7-46CB-8333-EA29B2C14BC0}" dt="2025-03-04T17:11:44.520" v="336" actId="478"/>
          <ac:spMkLst>
            <pc:docMk/>
            <pc:sldMk cId="1643169710" sldId="2001"/>
            <ac:spMk id="2" creationId="{57671DFE-9C03-46BD-C882-CF9E6B863964}"/>
          </ac:spMkLst>
        </pc:spChg>
        <pc:spChg chg="mod">
          <ac:chgData name="Henrique Souza" userId="e16f5053fa474369" providerId="LiveId" clId="{7E7C95E3-0BA7-46CB-8333-EA29B2C14BC0}" dt="2025-03-04T17:07:54" v="250" actId="27636"/>
          <ac:spMkLst>
            <pc:docMk/>
            <pc:sldMk cId="1643169710" sldId="2001"/>
            <ac:spMk id="41" creationId="{CB1F39EF-6C3E-7F21-CFC4-02BC33D24310}"/>
          </ac:spMkLst>
        </pc:spChg>
        <pc:spChg chg="mod">
          <ac:chgData name="Henrique Souza" userId="e16f5053fa474369" providerId="LiveId" clId="{7E7C95E3-0BA7-46CB-8333-EA29B2C14BC0}" dt="2025-03-04T17:07:53.999" v="249" actId="27636"/>
          <ac:spMkLst>
            <pc:docMk/>
            <pc:sldMk cId="1643169710" sldId="2001"/>
            <ac:spMk id="43" creationId="{9D026B86-25A4-EBB1-FF39-95B9EE672719}"/>
          </ac:spMkLst>
        </pc:spChg>
        <pc:spChg chg="mod">
          <ac:chgData name="Henrique Souza" userId="e16f5053fa474369" providerId="LiveId" clId="{7E7C95E3-0BA7-46CB-8333-EA29B2C14BC0}" dt="2025-03-04T17:07:54.003" v="252" actId="27636"/>
          <ac:spMkLst>
            <pc:docMk/>
            <pc:sldMk cId="1643169710" sldId="2001"/>
            <ac:spMk id="44" creationId="{F5E7619A-2111-0353-1D79-0249CEEBA5E2}"/>
          </ac:spMkLst>
        </pc:spChg>
        <pc:spChg chg="mod">
          <ac:chgData name="Henrique Souza" userId="e16f5053fa474369" providerId="LiveId" clId="{7E7C95E3-0BA7-46CB-8333-EA29B2C14BC0}" dt="2025-03-04T17:07:54.001" v="251" actId="27636"/>
          <ac:spMkLst>
            <pc:docMk/>
            <pc:sldMk cId="1643169710" sldId="2001"/>
            <ac:spMk id="46" creationId="{0DE738B5-1476-8A16-66E6-54B7321B0CC8}"/>
          </ac:spMkLst>
        </pc:spChg>
      </pc:sldChg>
      <pc:sldChg chg="delSp modSp add mod">
        <pc:chgData name="Henrique Souza" userId="e16f5053fa474369" providerId="LiveId" clId="{7E7C95E3-0BA7-46CB-8333-EA29B2C14BC0}" dt="2025-03-04T17:53:57.758" v="402" actId="478"/>
        <pc:sldMkLst>
          <pc:docMk/>
          <pc:sldMk cId="433640985" sldId="2002"/>
        </pc:sldMkLst>
        <pc:spChg chg="del">
          <ac:chgData name="Henrique Souza" userId="e16f5053fa474369" providerId="LiveId" clId="{7E7C95E3-0BA7-46CB-8333-EA29B2C14BC0}" dt="2025-03-04T17:53:57.758" v="402" actId="478"/>
          <ac:spMkLst>
            <pc:docMk/>
            <pc:sldMk cId="433640985" sldId="2002"/>
            <ac:spMk id="2" creationId="{BEB142C1-021D-E8D3-4E23-0F3D0F690EF3}"/>
          </ac:spMkLst>
        </pc:spChg>
        <pc:spChg chg="mod">
          <ac:chgData name="Henrique Souza" userId="e16f5053fa474369" providerId="LiveId" clId="{7E7C95E3-0BA7-46CB-8333-EA29B2C14BC0}" dt="2025-03-04T17:53:20.400" v="390" actId="108"/>
          <ac:spMkLst>
            <pc:docMk/>
            <pc:sldMk cId="433640985" sldId="2002"/>
            <ac:spMk id="4" creationId="{36DEF5EB-B2DB-B25D-0D7F-212314D6F36A}"/>
          </ac:spMkLst>
        </pc:spChg>
      </pc:sldChg>
      <pc:sldChg chg="delSp modSp add mod">
        <pc:chgData name="Henrique Souza" userId="e16f5053fa474369" providerId="LiveId" clId="{7E7C95E3-0BA7-46CB-8333-EA29B2C14BC0}" dt="2025-03-04T17:52:23.815" v="372" actId="108"/>
        <pc:sldMkLst>
          <pc:docMk/>
          <pc:sldMk cId="2800111450" sldId="2003"/>
        </pc:sldMkLst>
        <pc:spChg chg="del">
          <ac:chgData name="Henrique Souza" userId="e16f5053fa474369" providerId="LiveId" clId="{7E7C95E3-0BA7-46CB-8333-EA29B2C14BC0}" dt="2025-03-04T17:11:46.455" v="338" actId="478"/>
          <ac:spMkLst>
            <pc:docMk/>
            <pc:sldMk cId="2800111450" sldId="2003"/>
            <ac:spMk id="2" creationId="{FA8EA257-D846-A8B8-0495-98211494FA30}"/>
          </ac:spMkLst>
        </pc:spChg>
        <pc:spChg chg="mod">
          <ac:chgData name="Henrique Souza" userId="e16f5053fa474369" providerId="LiveId" clId="{7E7C95E3-0BA7-46CB-8333-EA29B2C14BC0}" dt="2025-03-04T17:52:23.815" v="372" actId="108"/>
          <ac:spMkLst>
            <pc:docMk/>
            <pc:sldMk cId="2800111450" sldId="2003"/>
            <ac:spMk id="4" creationId="{849013C4-CB7C-B16E-6E68-7DE3BD9C05FE}"/>
          </ac:spMkLst>
        </pc:spChg>
      </pc:sldChg>
      <pc:sldChg chg="delSp modSp add mod">
        <pc:chgData name="Henrique Souza" userId="e16f5053fa474369" providerId="LiveId" clId="{7E7C95E3-0BA7-46CB-8333-EA29B2C14BC0}" dt="2025-03-04T17:54:04.100" v="404" actId="478"/>
        <pc:sldMkLst>
          <pc:docMk/>
          <pc:sldMk cId="722311509" sldId="2006"/>
        </pc:sldMkLst>
        <pc:spChg chg="del">
          <ac:chgData name="Henrique Souza" userId="e16f5053fa474369" providerId="LiveId" clId="{7E7C95E3-0BA7-46CB-8333-EA29B2C14BC0}" dt="2025-03-04T17:54:04.100" v="404" actId="478"/>
          <ac:spMkLst>
            <pc:docMk/>
            <pc:sldMk cId="722311509" sldId="2006"/>
            <ac:spMk id="2" creationId="{81B4BE9A-74D8-D428-ADDF-560AA7D8C6EA}"/>
          </ac:spMkLst>
        </pc:spChg>
        <pc:spChg chg="mod">
          <ac:chgData name="Henrique Souza" userId="e16f5053fa474369" providerId="LiveId" clId="{7E7C95E3-0BA7-46CB-8333-EA29B2C14BC0}" dt="2025-03-04T17:52:46.958" v="376" actId="108"/>
          <ac:spMkLst>
            <pc:docMk/>
            <pc:sldMk cId="722311509" sldId="2006"/>
            <ac:spMk id="8" creationId="{AF73F6A1-AB62-7FEE-B245-0CCFC2A49FD7}"/>
          </ac:spMkLst>
        </pc:spChg>
      </pc:sldChg>
      <pc:sldChg chg="modSp add del mod">
        <pc:chgData name="Henrique Souza" userId="e16f5053fa474369" providerId="LiveId" clId="{7E7C95E3-0BA7-46CB-8333-EA29B2C14BC0}" dt="2025-03-04T17:03:19.856" v="188" actId="47"/>
        <pc:sldMkLst>
          <pc:docMk/>
          <pc:sldMk cId="309627392" sldId="2237"/>
        </pc:sldMkLst>
        <pc:spChg chg="mod">
          <ac:chgData name="Henrique Souza" userId="e16f5053fa474369" providerId="LiveId" clId="{7E7C95E3-0BA7-46CB-8333-EA29B2C14BC0}" dt="2025-03-04T17:03:17.915" v="187" actId="108"/>
          <ac:spMkLst>
            <pc:docMk/>
            <pc:sldMk cId="309627392" sldId="2237"/>
            <ac:spMk id="8" creationId="{7B152249-7033-FE1B-7AD7-14FD3DCA4F3B}"/>
          </ac:spMkLst>
        </pc:spChg>
      </pc:sldChg>
      <pc:sldChg chg="modSp add del mod">
        <pc:chgData name="Henrique Souza" userId="e16f5053fa474369" providerId="LiveId" clId="{7E7C95E3-0BA7-46CB-8333-EA29B2C14BC0}" dt="2025-03-04T17:03:36.159" v="191" actId="47"/>
        <pc:sldMkLst>
          <pc:docMk/>
          <pc:sldMk cId="2887358141" sldId="2239"/>
        </pc:sldMkLst>
        <pc:spChg chg="mod">
          <ac:chgData name="Henrique Souza" userId="e16f5053fa474369" providerId="LiveId" clId="{7E7C95E3-0BA7-46CB-8333-EA29B2C14BC0}" dt="2025-03-04T17:03:33.521" v="190" actId="108"/>
          <ac:spMkLst>
            <pc:docMk/>
            <pc:sldMk cId="2887358141" sldId="2239"/>
            <ac:spMk id="8" creationId="{3503919A-0110-2187-9702-4A210E05665D}"/>
          </ac:spMkLst>
        </pc:spChg>
      </pc:sldChg>
      <pc:sldChg chg="addSp delSp modSp add mod">
        <pc:chgData name="Henrique Souza" userId="e16f5053fa474369" providerId="LiveId" clId="{7E7C95E3-0BA7-46CB-8333-EA29B2C14BC0}" dt="2025-03-04T16:55:56.960" v="103" actId="22"/>
        <pc:sldMkLst>
          <pc:docMk/>
          <pc:sldMk cId="4202928051" sldId="2240"/>
        </pc:sldMkLst>
        <pc:spChg chg="add del">
          <ac:chgData name="Henrique Souza" userId="e16f5053fa474369" providerId="LiveId" clId="{7E7C95E3-0BA7-46CB-8333-EA29B2C14BC0}" dt="2025-03-04T16:55:52.564" v="101" actId="22"/>
          <ac:spMkLst>
            <pc:docMk/>
            <pc:sldMk cId="4202928051" sldId="2240"/>
            <ac:spMk id="4" creationId="{2AEA07AE-6EB7-74C1-0129-3FE5D5EB1656}"/>
          </ac:spMkLst>
        </pc:spChg>
        <pc:spChg chg="add del">
          <ac:chgData name="Henrique Souza" userId="e16f5053fa474369" providerId="LiveId" clId="{7E7C95E3-0BA7-46CB-8333-EA29B2C14BC0}" dt="2025-03-04T16:55:56.960" v="103" actId="22"/>
          <ac:spMkLst>
            <pc:docMk/>
            <pc:sldMk cId="4202928051" sldId="2240"/>
            <ac:spMk id="6" creationId="{C4A63A23-A29D-8924-3449-E590462ACF5F}"/>
          </ac:spMkLst>
        </pc:spChg>
        <pc:spChg chg="mod">
          <ac:chgData name="Henrique Souza" userId="e16f5053fa474369" providerId="LiveId" clId="{7E7C95E3-0BA7-46CB-8333-EA29B2C14BC0}" dt="2025-03-04T16:55:10.400" v="96" actId="403"/>
          <ac:spMkLst>
            <pc:docMk/>
            <pc:sldMk cId="4202928051" sldId="2240"/>
            <ac:spMk id="8" creationId="{22023429-03CD-84FB-ECA3-255619DD23E2}"/>
          </ac:spMkLst>
        </pc:spChg>
        <pc:spChg chg="mod">
          <ac:chgData name="Henrique Souza" userId="e16f5053fa474369" providerId="LiveId" clId="{7E7C95E3-0BA7-46CB-8333-EA29B2C14BC0}" dt="2025-03-04T16:54:24.264" v="84" actId="27636"/>
          <ac:spMkLst>
            <pc:docMk/>
            <pc:sldMk cId="4202928051" sldId="2240"/>
            <ac:spMk id="13" creationId="{DC0D0A01-4012-5610-2FC5-53EC2C11142F}"/>
          </ac:spMkLst>
        </pc:spChg>
        <pc:spChg chg="del">
          <ac:chgData name="Henrique Souza" userId="e16f5053fa474369" providerId="LiveId" clId="{7E7C95E3-0BA7-46CB-8333-EA29B2C14BC0}" dt="2025-03-04T16:54:27.402" v="86" actId="478"/>
          <ac:spMkLst>
            <pc:docMk/>
            <pc:sldMk cId="4202928051" sldId="2240"/>
            <ac:spMk id="32" creationId="{A0617CE6-053F-B9F4-70C0-05558F94C907}"/>
          </ac:spMkLst>
        </pc:spChg>
      </pc:sldChg>
      <pc:sldChg chg="delSp modSp add mod">
        <pc:chgData name="Henrique Souza" userId="e16f5053fa474369" providerId="LiveId" clId="{7E7C95E3-0BA7-46CB-8333-EA29B2C14BC0}" dt="2025-03-04T17:06:20.063" v="231" actId="478"/>
        <pc:sldMkLst>
          <pc:docMk/>
          <pc:sldMk cId="3546233894" sldId="2241"/>
        </pc:sldMkLst>
        <pc:spChg chg="mod">
          <ac:chgData name="Henrique Souza" userId="e16f5053fa474369" providerId="LiveId" clId="{7E7C95E3-0BA7-46CB-8333-EA29B2C14BC0}" dt="2025-03-04T17:02:29.209" v="181" actId="108"/>
          <ac:spMkLst>
            <pc:docMk/>
            <pc:sldMk cId="3546233894" sldId="2241"/>
            <ac:spMk id="8" creationId="{77267A33-2D63-6B8D-43CE-675505D5A8E5}"/>
          </ac:spMkLst>
        </pc:spChg>
        <pc:spChg chg="del">
          <ac:chgData name="Henrique Souza" userId="e16f5053fa474369" providerId="LiveId" clId="{7E7C95E3-0BA7-46CB-8333-EA29B2C14BC0}" dt="2025-03-04T17:06:20.063" v="231" actId="478"/>
          <ac:spMkLst>
            <pc:docMk/>
            <pc:sldMk cId="3546233894" sldId="2241"/>
            <ac:spMk id="15" creationId="{FC1801CF-12FF-FEA1-F445-15EC2971BF19}"/>
          </ac:spMkLst>
        </pc:spChg>
      </pc:sldChg>
      <pc:sldChg chg="delSp modSp add mod">
        <pc:chgData name="Henrique Souza" userId="e16f5053fa474369" providerId="LiveId" clId="{7E7C95E3-0BA7-46CB-8333-EA29B2C14BC0}" dt="2025-03-04T17:06:17.669" v="229" actId="478"/>
        <pc:sldMkLst>
          <pc:docMk/>
          <pc:sldMk cId="2803020077" sldId="2242"/>
        </pc:sldMkLst>
        <pc:spChg chg="mod">
          <ac:chgData name="Henrique Souza" userId="e16f5053fa474369" providerId="LiveId" clId="{7E7C95E3-0BA7-46CB-8333-EA29B2C14BC0}" dt="2025-03-04T17:02:39.450" v="182" actId="108"/>
          <ac:spMkLst>
            <pc:docMk/>
            <pc:sldMk cId="2803020077" sldId="2242"/>
            <ac:spMk id="8" creationId="{07591182-DBA0-D27C-33B1-169E49566C2C}"/>
          </ac:spMkLst>
        </pc:spChg>
        <pc:spChg chg="del">
          <ac:chgData name="Henrique Souza" userId="e16f5053fa474369" providerId="LiveId" clId="{7E7C95E3-0BA7-46CB-8333-EA29B2C14BC0}" dt="2025-03-04T17:06:17.669" v="229" actId="478"/>
          <ac:spMkLst>
            <pc:docMk/>
            <pc:sldMk cId="2803020077" sldId="2242"/>
            <ac:spMk id="13" creationId="{16165264-67FC-15D6-E203-409E758B8086}"/>
          </ac:spMkLst>
        </pc:spChg>
      </pc:sldChg>
      <pc:sldChg chg="delSp modSp add mod">
        <pc:chgData name="Henrique Souza" userId="e16f5053fa474369" providerId="LiveId" clId="{7E7C95E3-0BA7-46CB-8333-EA29B2C14BC0}" dt="2025-03-04T17:06:13.373" v="227" actId="478"/>
        <pc:sldMkLst>
          <pc:docMk/>
          <pc:sldMk cId="3254762391" sldId="2243"/>
        </pc:sldMkLst>
        <pc:spChg chg="mod">
          <ac:chgData name="Henrique Souza" userId="e16f5053fa474369" providerId="LiveId" clId="{7E7C95E3-0BA7-46CB-8333-EA29B2C14BC0}" dt="2025-03-04T17:03:00.395" v="186" actId="108"/>
          <ac:spMkLst>
            <pc:docMk/>
            <pc:sldMk cId="3254762391" sldId="2243"/>
            <ac:spMk id="5" creationId="{F524E909-BB9C-73C6-6C1A-2095E50C3296}"/>
          </ac:spMkLst>
        </pc:spChg>
        <pc:spChg chg="mod">
          <ac:chgData name="Henrique Souza" userId="e16f5053fa474369" providerId="LiveId" clId="{7E7C95E3-0BA7-46CB-8333-EA29B2C14BC0}" dt="2025-03-04T16:57:35.851" v="142" actId="27636"/>
          <ac:spMkLst>
            <pc:docMk/>
            <pc:sldMk cId="3254762391" sldId="2243"/>
            <ac:spMk id="7" creationId="{9C53F720-CF0F-546E-BBC8-8BA717CC93C9}"/>
          </ac:spMkLst>
        </pc:spChg>
        <pc:spChg chg="mod">
          <ac:chgData name="Henrique Souza" userId="e16f5053fa474369" providerId="LiveId" clId="{7E7C95E3-0BA7-46CB-8333-EA29B2C14BC0}" dt="2025-03-04T16:57:35.848" v="140" actId="27636"/>
          <ac:spMkLst>
            <pc:docMk/>
            <pc:sldMk cId="3254762391" sldId="2243"/>
            <ac:spMk id="8" creationId="{FEA4416E-02E9-1C52-3091-510548D0487F}"/>
          </ac:spMkLst>
        </pc:spChg>
        <pc:spChg chg="del">
          <ac:chgData name="Henrique Souza" userId="e16f5053fa474369" providerId="LiveId" clId="{7E7C95E3-0BA7-46CB-8333-EA29B2C14BC0}" dt="2025-03-04T17:06:13.373" v="227" actId="478"/>
          <ac:spMkLst>
            <pc:docMk/>
            <pc:sldMk cId="3254762391" sldId="2243"/>
            <ac:spMk id="14" creationId="{027164DF-E727-B206-DAC6-E02B2F394EB0}"/>
          </ac:spMkLst>
        </pc:spChg>
      </pc:sldChg>
      <pc:sldChg chg="modSp add del mod">
        <pc:chgData name="Henrique Souza" userId="e16f5053fa474369" providerId="LiveId" clId="{7E7C95E3-0BA7-46CB-8333-EA29B2C14BC0}" dt="2025-03-04T17:54:34.438" v="408" actId="47"/>
        <pc:sldMkLst>
          <pc:docMk/>
          <pc:sldMk cId="3705968199" sldId="2244"/>
        </pc:sldMkLst>
        <pc:spChg chg="mod">
          <ac:chgData name="Henrique Souza" userId="e16f5053fa474369" providerId="LiveId" clId="{7E7C95E3-0BA7-46CB-8333-EA29B2C14BC0}" dt="2025-03-04T16:57:35.856" v="143" actId="27636"/>
          <ac:spMkLst>
            <pc:docMk/>
            <pc:sldMk cId="3705968199" sldId="2244"/>
            <ac:spMk id="35" creationId="{7C7BC6F0-AAA3-1E2B-6D99-6CC8C9ECDF07}"/>
          </ac:spMkLst>
        </pc:spChg>
        <pc:spChg chg="mod">
          <ac:chgData name="Henrique Souza" userId="e16f5053fa474369" providerId="LiveId" clId="{7E7C95E3-0BA7-46CB-8333-EA29B2C14BC0}" dt="2025-03-04T16:57:35.857" v="144" actId="27636"/>
          <ac:spMkLst>
            <pc:docMk/>
            <pc:sldMk cId="3705968199" sldId="2244"/>
            <ac:spMk id="37" creationId="{926AD2B7-538A-49EE-CF99-333B0586B97F}"/>
          </ac:spMkLst>
        </pc:spChg>
      </pc:sldChg>
      <pc:sldChg chg="modSp add mod ord">
        <pc:chgData name="Henrique Souza" userId="e16f5053fa474369" providerId="LiveId" clId="{7E7C95E3-0BA7-46CB-8333-EA29B2C14BC0}" dt="2025-03-04T16:58:10.908" v="151"/>
        <pc:sldMkLst>
          <pc:docMk/>
          <pc:sldMk cId="3486296900" sldId="2245"/>
        </pc:sldMkLst>
        <pc:spChg chg="mod">
          <ac:chgData name="Henrique Souza" userId="e16f5053fa474369" providerId="LiveId" clId="{7E7C95E3-0BA7-46CB-8333-EA29B2C14BC0}" dt="2025-03-04T16:58:10.908" v="151"/>
          <ac:spMkLst>
            <pc:docMk/>
            <pc:sldMk cId="3486296900" sldId="2245"/>
            <ac:spMk id="196" creationId="{4AD7C3EA-4F0C-85BA-C762-657B78527E12}"/>
          </ac:spMkLst>
        </pc:spChg>
      </pc:sldChg>
      <pc:sldChg chg="modSp add mod ord">
        <pc:chgData name="Henrique Souza" userId="e16f5053fa474369" providerId="LiveId" clId="{7E7C95E3-0BA7-46CB-8333-EA29B2C14BC0}" dt="2025-03-04T16:58:49.779" v="157"/>
        <pc:sldMkLst>
          <pc:docMk/>
          <pc:sldMk cId="3633550621" sldId="2246"/>
        </pc:sldMkLst>
        <pc:spChg chg="mod">
          <ac:chgData name="Henrique Souza" userId="e16f5053fa474369" providerId="LiveId" clId="{7E7C95E3-0BA7-46CB-8333-EA29B2C14BC0}" dt="2025-03-04T16:58:49.779" v="157"/>
          <ac:spMkLst>
            <pc:docMk/>
            <pc:sldMk cId="3633550621" sldId="2246"/>
            <ac:spMk id="196" creationId="{40E10547-C78D-EFE9-878A-D172962CE32B}"/>
          </ac:spMkLst>
        </pc:spChg>
      </pc:sldChg>
      <pc:sldChg chg="addSp delSp modSp add mod">
        <pc:chgData name="Henrique Souza" userId="e16f5053fa474369" providerId="LiveId" clId="{7E7C95E3-0BA7-46CB-8333-EA29B2C14BC0}" dt="2025-03-04T16:59:05.981" v="161"/>
        <pc:sldMkLst>
          <pc:docMk/>
          <pc:sldMk cId="2992563559" sldId="2247"/>
        </pc:sldMkLst>
        <pc:spChg chg="add del">
          <ac:chgData name="Henrique Souza" userId="e16f5053fa474369" providerId="LiveId" clId="{7E7C95E3-0BA7-46CB-8333-EA29B2C14BC0}" dt="2025-03-04T16:59:03.950" v="160" actId="22"/>
          <ac:spMkLst>
            <pc:docMk/>
            <pc:sldMk cId="2992563559" sldId="2247"/>
            <ac:spMk id="4" creationId="{C6D50A7F-4DEF-C4B3-D5C7-4800BD43DB3C}"/>
          </ac:spMkLst>
        </pc:spChg>
        <pc:spChg chg="mod">
          <ac:chgData name="Henrique Souza" userId="e16f5053fa474369" providerId="LiveId" clId="{7E7C95E3-0BA7-46CB-8333-EA29B2C14BC0}" dt="2025-03-04T16:59:05.981" v="161"/>
          <ac:spMkLst>
            <pc:docMk/>
            <pc:sldMk cId="2992563559" sldId="2247"/>
            <ac:spMk id="196" creationId="{8D3EEE6A-2C54-0598-F9A3-A9D7C6739D66}"/>
          </ac:spMkLst>
        </pc:spChg>
      </pc:sldChg>
      <pc:sldChg chg="modSp add mod">
        <pc:chgData name="Henrique Souza" userId="e16f5053fa474369" providerId="LiveId" clId="{7E7C95E3-0BA7-46CB-8333-EA29B2C14BC0}" dt="2025-03-04T16:59:20.322" v="167"/>
        <pc:sldMkLst>
          <pc:docMk/>
          <pc:sldMk cId="325957064" sldId="2248"/>
        </pc:sldMkLst>
        <pc:spChg chg="mod">
          <ac:chgData name="Henrique Souza" userId="e16f5053fa474369" providerId="LiveId" clId="{7E7C95E3-0BA7-46CB-8333-EA29B2C14BC0}" dt="2025-03-04T16:59:20.322" v="167"/>
          <ac:spMkLst>
            <pc:docMk/>
            <pc:sldMk cId="325957064" sldId="2248"/>
            <ac:spMk id="196" creationId="{E50120BA-3355-774B-FFC4-5F3067F9B7D8}"/>
          </ac:spMkLst>
        </pc:spChg>
      </pc:sldChg>
      <pc:sldChg chg="add del setBg">
        <pc:chgData name="Henrique Souza" userId="e16f5053fa474369" providerId="LiveId" clId="{7E7C95E3-0BA7-46CB-8333-EA29B2C14BC0}" dt="2025-03-04T16:59:08.745" v="163"/>
        <pc:sldMkLst>
          <pc:docMk/>
          <pc:sldMk cId="1022465838" sldId="2248"/>
        </pc:sldMkLst>
      </pc:sldChg>
      <pc:sldChg chg="modSp add mod">
        <pc:chgData name="Henrique Souza" userId="e16f5053fa474369" providerId="LiveId" clId="{7E7C95E3-0BA7-46CB-8333-EA29B2C14BC0}" dt="2025-03-04T16:59:28.232" v="169"/>
        <pc:sldMkLst>
          <pc:docMk/>
          <pc:sldMk cId="511485318" sldId="2249"/>
        </pc:sldMkLst>
        <pc:spChg chg="mod">
          <ac:chgData name="Henrique Souza" userId="e16f5053fa474369" providerId="LiveId" clId="{7E7C95E3-0BA7-46CB-8333-EA29B2C14BC0}" dt="2025-03-04T16:59:28.232" v="169"/>
          <ac:spMkLst>
            <pc:docMk/>
            <pc:sldMk cId="511485318" sldId="2249"/>
            <ac:spMk id="196" creationId="{F7032E5B-2494-FB2E-0018-6549BF06AE01}"/>
          </ac:spMkLst>
        </pc:spChg>
      </pc:sldChg>
      <pc:sldChg chg="delSp modSp add mod">
        <pc:chgData name="Henrique Souza" userId="e16f5053fa474369" providerId="LiveId" clId="{7E7C95E3-0BA7-46CB-8333-EA29B2C14BC0}" dt="2025-03-04T17:06:10.439" v="225" actId="478"/>
        <pc:sldMkLst>
          <pc:docMk/>
          <pc:sldMk cId="1320164363" sldId="2250"/>
        </pc:sldMkLst>
        <pc:spChg chg="mod">
          <ac:chgData name="Henrique Souza" userId="e16f5053fa474369" providerId="LiveId" clId="{7E7C95E3-0BA7-46CB-8333-EA29B2C14BC0}" dt="2025-03-04T17:03:51.725" v="195" actId="14100"/>
          <ac:spMkLst>
            <pc:docMk/>
            <pc:sldMk cId="1320164363" sldId="2250"/>
            <ac:spMk id="8" creationId="{F0947E67-FC9D-6086-73F5-21C4DF176C82}"/>
          </ac:spMkLst>
        </pc:spChg>
        <pc:spChg chg="del">
          <ac:chgData name="Henrique Souza" userId="e16f5053fa474369" providerId="LiveId" clId="{7E7C95E3-0BA7-46CB-8333-EA29B2C14BC0}" dt="2025-03-04T17:06:10.439" v="225" actId="478"/>
          <ac:spMkLst>
            <pc:docMk/>
            <pc:sldMk cId="1320164363" sldId="2250"/>
            <ac:spMk id="13" creationId="{336F6C04-52F4-4E70-041F-5F16A9535187}"/>
          </ac:spMkLst>
        </pc:spChg>
      </pc:sldChg>
      <pc:sldChg chg="delSp modSp add mod">
        <pc:chgData name="Henrique Souza" userId="e16f5053fa474369" providerId="LiveId" clId="{7E7C95E3-0BA7-46CB-8333-EA29B2C14BC0}" dt="2025-03-04T17:06:09.539" v="224" actId="478"/>
        <pc:sldMkLst>
          <pc:docMk/>
          <pc:sldMk cId="1271252385" sldId="2251"/>
        </pc:sldMkLst>
        <pc:spChg chg="mod">
          <ac:chgData name="Henrique Souza" userId="e16f5053fa474369" providerId="LiveId" clId="{7E7C95E3-0BA7-46CB-8333-EA29B2C14BC0}" dt="2025-03-04T17:03:45.948" v="193" actId="14100"/>
          <ac:spMkLst>
            <pc:docMk/>
            <pc:sldMk cId="1271252385" sldId="2251"/>
            <ac:spMk id="8" creationId="{21570D2F-4BA7-BFBA-8192-459522F499E1}"/>
          </ac:spMkLst>
        </pc:spChg>
        <pc:spChg chg="del">
          <ac:chgData name="Henrique Souza" userId="e16f5053fa474369" providerId="LiveId" clId="{7E7C95E3-0BA7-46CB-8333-EA29B2C14BC0}" dt="2025-03-04T17:06:09.539" v="224" actId="478"/>
          <ac:spMkLst>
            <pc:docMk/>
            <pc:sldMk cId="1271252385" sldId="2251"/>
            <ac:spMk id="13" creationId="{9FC92B71-D0DC-15D3-8E06-C6413ADE3B52}"/>
          </ac:spMkLst>
        </pc:spChg>
      </pc:sldChg>
      <pc:sldChg chg="delSp modSp add mod">
        <pc:chgData name="Henrique Souza" userId="e16f5053fa474369" providerId="LiveId" clId="{7E7C95E3-0BA7-46CB-8333-EA29B2C14BC0}" dt="2025-03-04T17:06:08.669" v="223" actId="478"/>
        <pc:sldMkLst>
          <pc:docMk/>
          <pc:sldMk cId="1792972221" sldId="2252"/>
        </pc:sldMkLst>
        <pc:spChg chg="mod">
          <ac:chgData name="Henrique Souza" userId="e16f5053fa474369" providerId="LiveId" clId="{7E7C95E3-0BA7-46CB-8333-EA29B2C14BC0}" dt="2025-03-04T17:03:56.086" v="196" actId="108"/>
          <ac:spMkLst>
            <pc:docMk/>
            <pc:sldMk cId="1792972221" sldId="2252"/>
            <ac:spMk id="5" creationId="{A3C36C20-5667-BE3E-B338-92F1906F0FFB}"/>
          </ac:spMkLst>
        </pc:spChg>
        <pc:spChg chg="del">
          <ac:chgData name="Henrique Souza" userId="e16f5053fa474369" providerId="LiveId" clId="{7E7C95E3-0BA7-46CB-8333-EA29B2C14BC0}" dt="2025-03-04T17:06:08.669" v="223" actId="478"/>
          <ac:spMkLst>
            <pc:docMk/>
            <pc:sldMk cId="1792972221" sldId="2252"/>
            <ac:spMk id="11" creationId="{7D5F6724-FF77-FF3C-85F2-8D4E144D8A02}"/>
          </ac:spMkLst>
        </pc:spChg>
      </pc:sldChg>
      <pc:sldChg chg="delSp modSp add mod modNotes">
        <pc:chgData name="Henrique Souza" userId="e16f5053fa474369" providerId="LiveId" clId="{7E7C95E3-0BA7-46CB-8333-EA29B2C14BC0}" dt="2025-03-04T17:06:05.078" v="220" actId="478"/>
        <pc:sldMkLst>
          <pc:docMk/>
          <pc:sldMk cId="3120665408" sldId="2253"/>
        </pc:sldMkLst>
        <pc:spChg chg="del">
          <ac:chgData name="Henrique Souza" userId="e16f5053fa474369" providerId="LiveId" clId="{7E7C95E3-0BA7-46CB-8333-EA29B2C14BC0}" dt="2025-03-04T17:06:05.078" v="220" actId="478"/>
          <ac:spMkLst>
            <pc:docMk/>
            <pc:sldMk cId="3120665408" sldId="2253"/>
            <ac:spMk id="2" creationId="{11C28C7E-FB9A-7472-1833-B50F103BCCC0}"/>
          </ac:spMkLst>
        </pc:spChg>
        <pc:spChg chg="mod">
          <ac:chgData name="Henrique Souza" userId="e16f5053fa474369" providerId="LiveId" clId="{7E7C95E3-0BA7-46CB-8333-EA29B2C14BC0}" dt="2025-03-04T17:05:37.849" v="213" actId="108"/>
          <ac:spMkLst>
            <pc:docMk/>
            <pc:sldMk cId="3120665408" sldId="2253"/>
            <ac:spMk id="27" creationId="{C4C8F843-76CD-62E9-0EC8-2A3340AFA574}"/>
          </ac:spMkLst>
        </pc:spChg>
      </pc:sldChg>
      <pc:sldChg chg="modSp add mod ord">
        <pc:chgData name="Henrique Souza" userId="e16f5053fa474369" providerId="LiveId" clId="{7E7C95E3-0BA7-46CB-8333-EA29B2C14BC0}" dt="2025-03-04T17:11:07.050" v="324" actId="20577"/>
        <pc:sldMkLst>
          <pc:docMk/>
          <pc:sldMk cId="2010208631" sldId="2254"/>
        </pc:sldMkLst>
        <pc:spChg chg="mod">
          <ac:chgData name="Henrique Souza" userId="e16f5053fa474369" providerId="LiveId" clId="{7E7C95E3-0BA7-46CB-8333-EA29B2C14BC0}" dt="2025-03-04T17:11:07.050" v="324" actId="20577"/>
          <ac:spMkLst>
            <pc:docMk/>
            <pc:sldMk cId="2010208631" sldId="2254"/>
            <ac:spMk id="259" creationId="{930292C1-8430-7893-F938-C6B2D25544EF}"/>
          </ac:spMkLst>
        </pc:spChg>
      </pc:sldChg>
      <pc:sldChg chg="add del setBg">
        <pc:chgData name="Henrique Souza" userId="e16f5053fa474369" providerId="LiveId" clId="{7E7C95E3-0BA7-46CB-8333-EA29B2C14BC0}" dt="2025-03-04T17:10:30.584" v="267"/>
        <pc:sldMkLst>
          <pc:docMk/>
          <pc:sldMk cId="4121905637" sldId="2254"/>
        </pc:sldMkLst>
      </pc:sldChg>
      <pc:sldChg chg="modSp add mod ord">
        <pc:chgData name="Henrique Souza" userId="e16f5053fa474369" providerId="LiveId" clId="{7E7C95E3-0BA7-46CB-8333-EA29B2C14BC0}" dt="2025-03-04T17:53:47.138" v="398" actId="20577"/>
        <pc:sldMkLst>
          <pc:docMk/>
          <pc:sldMk cId="2980462559" sldId="2255"/>
        </pc:sldMkLst>
        <pc:spChg chg="mod">
          <ac:chgData name="Henrique Souza" userId="e16f5053fa474369" providerId="LiveId" clId="{7E7C95E3-0BA7-46CB-8333-EA29B2C14BC0}" dt="2025-03-04T17:53:47.138" v="398" actId="20577"/>
          <ac:spMkLst>
            <pc:docMk/>
            <pc:sldMk cId="2980462559" sldId="2255"/>
            <ac:spMk id="259" creationId="{68D538B1-621F-8D76-7326-A664BB2FF8B8}"/>
          </ac:spMkLst>
        </pc:spChg>
      </pc:sldChg>
      <pc:sldMasterChg chg="addSp modSp delSldLayout modSldLayout">
        <pc:chgData name="Henrique Souza" userId="e16f5053fa474369" providerId="LiveId" clId="{7E7C95E3-0BA7-46CB-8333-EA29B2C14BC0}" dt="2025-03-04T17:03:36.159" v="191" actId="47"/>
        <pc:sldMasterMkLst>
          <pc:docMk/>
          <pc:sldMasterMk cId="671348263" sldId="2147483661"/>
        </pc:sldMasterMkLst>
        <pc:picChg chg="add mod">
          <ac:chgData name="Henrique Souza" userId="e16f5053fa474369" providerId="LiveId" clId="{7E7C95E3-0BA7-46CB-8333-EA29B2C14BC0}" dt="2025-03-04T16:56:41.954" v="115"/>
          <ac:picMkLst>
            <pc:docMk/>
            <pc:sldMasterMk cId="671348263" sldId="2147483661"/>
            <ac:picMk id="7" creationId="{F2BD5EDB-4287-80AB-3312-D504FD21606C}"/>
          </ac:picMkLst>
        </pc:picChg>
        <pc:sldLayoutChg chg="addSp modSp">
          <pc:chgData name="Henrique Souza" userId="e16f5053fa474369" providerId="LiveId" clId="{7E7C95E3-0BA7-46CB-8333-EA29B2C14BC0}" dt="2025-03-04T16:54:33.430" v="88"/>
          <pc:sldLayoutMkLst>
            <pc:docMk/>
            <pc:sldMasterMk cId="671348263" sldId="2147483661"/>
            <pc:sldLayoutMk cId="2942748697" sldId="2147483673"/>
          </pc:sldLayoutMkLst>
          <pc:picChg chg="add mod">
            <ac:chgData name="Henrique Souza" userId="e16f5053fa474369" providerId="LiveId" clId="{7E7C95E3-0BA7-46CB-8333-EA29B2C14BC0}" dt="2025-03-04T16:54:33.430" v="88"/>
            <ac:picMkLst>
              <pc:docMk/>
              <pc:sldMasterMk cId="671348263" sldId="2147483661"/>
              <pc:sldLayoutMk cId="2942748697" sldId="2147483673"/>
              <ac:picMk id="5" creationId="{D93E66C7-7E71-598A-F411-36FE0EA7FCF7}"/>
            </ac:picMkLst>
          </pc:picChg>
        </pc:sldLayoutChg>
        <pc:sldLayoutChg chg="addSp modSp">
          <pc:chgData name="Henrique Souza" userId="e16f5053fa474369" providerId="LiveId" clId="{7E7C95E3-0BA7-46CB-8333-EA29B2C14BC0}" dt="2025-03-04T16:55:30.630" v="99" actId="403"/>
          <pc:sldLayoutMkLst>
            <pc:docMk/>
            <pc:sldMasterMk cId="671348263" sldId="2147483661"/>
            <pc:sldLayoutMk cId="3924648853" sldId="2147483674"/>
          </pc:sldLayoutMkLst>
          <pc:spChg chg="mod">
            <ac:chgData name="Henrique Souza" userId="e16f5053fa474369" providerId="LiveId" clId="{7E7C95E3-0BA7-46CB-8333-EA29B2C14BC0}" dt="2025-03-04T16:55:30.630" v="99" actId="403"/>
            <ac:spMkLst>
              <pc:docMk/>
              <pc:sldMasterMk cId="671348263" sldId="2147483661"/>
              <pc:sldLayoutMk cId="3924648853" sldId="2147483674"/>
              <ac:spMk id="2" creationId="{BCE35D3C-86EE-875E-D2A6-669DF7E1C19A}"/>
            </ac:spMkLst>
          </pc:spChg>
          <pc:picChg chg="add mod">
            <ac:chgData name="Henrique Souza" userId="e16f5053fa474369" providerId="LiveId" clId="{7E7C95E3-0BA7-46CB-8333-EA29B2C14BC0}" dt="2025-03-04T16:54:48.704" v="89"/>
            <ac:picMkLst>
              <pc:docMk/>
              <pc:sldMasterMk cId="671348263" sldId="2147483661"/>
              <pc:sldLayoutMk cId="3924648853" sldId="2147483674"/>
              <ac:picMk id="4" creationId="{7D61A201-9DB3-ED81-B398-BA8C42F5B3FE}"/>
            </ac:picMkLst>
          </pc:picChg>
        </pc:sldLayoutChg>
        <pc:sldLayoutChg chg="del">
          <pc:chgData name="Henrique Souza" userId="e16f5053fa474369" providerId="LiveId" clId="{7E7C95E3-0BA7-46CB-8333-EA29B2C14BC0}" dt="2025-03-04T17:03:36.159" v="191" actId="47"/>
          <pc:sldLayoutMkLst>
            <pc:docMk/>
            <pc:sldMasterMk cId="671348263" sldId="2147483661"/>
            <pc:sldLayoutMk cId="393704764" sldId="2147483680"/>
          </pc:sldLayoutMkLst>
        </pc:sldLayoutChg>
      </pc:sldMasterChg>
    </pc:docChg>
  </pc:docChgLst>
  <pc:docChgLst>
    <pc:chgData name="Henrique Souza" userId="e16f5053fa474369" providerId="LiveId" clId="{0E1E776C-EA4F-4AD7-B26B-21732BF1601F}"/>
    <pc:docChg chg="addSld modSld">
      <pc:chgData name="Henrique Souza" userId="e16f5053fa474369" providerId="LiveId" clId="{0E1E776C-EA4F-4AD7-B26B-21732BF1601F}" dt="2024-11-03T15:08:11.758" v="103"/>
      <pc:docMkLst>
        <pc:docMk/>
      </pc:docMkLst>
      <pc:sldChg chg="modSp mod">
        <pc:chgData name="Henrique Souza" userId="e16f5053fa474369" providerId="LiveId" clId="{0E1E776C-EA4F-4AD7-B26B-21732BF1601F}" dt="2024-11-03T15:07:54.419" v="102"/>
        <pc:sldMkLst>
          <pc:docMk/>
          <pc:sldMk cId="1393734078" sldId="276"/>
        </pc:sldMkLst>
      </pc:sldChg>
      <pc:sldChg chg="add setBg">
        <pc:chgData name="Henrique Souza" userId="e16f5053fa474369" providerId="LiveId" clId="{0E1E776C-EA4F-4AD7-B26B-21732BF1601F}" dt="2024-11-03T15:08:11.758" v="103"/>
        <pc:sldMkLst>
          <pc:docMk/>
          <pc:sldMk cId="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azure/governance/management-groups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sp/800-145/fina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rtl="0"/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rtl="0"/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What are public, private, and hybrid clouds? - https://azure.microsoft.com/resources/cloud-computing-dictionary/what-are-private-public-hybrid-clouds/</a:t>
            </a:r>
          </a:p>
          <a:p>
            <a:pPr rtl="0"/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rtl="0"/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11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11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modelos de nuvem híbrida têm as seguintes características: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do recurso</a:t>
            </a: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Recursos específicos são executados ou utilizados em uma nuvem pública</a:t>
            </a: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outros são executados ou utilizados em uma nuvem privada.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 e eficiência</a:t>
            </a: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Os modelos de nuvem híbrida permitem que uma organização aproveite alguns dos benefícios de custo, eficácia e escala disponíveis com um modelo de nuvem pública.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</a:t>
            </a: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As organizações mantêm o controle de gerenciamento em nuvens privadas.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Habilidades</a:t>
            </a: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Ainda é necessário ter habilidades técnicas para manter a nuvem privada e garantir que os dois modelos de nuvem possam operar juntos.</a:t>
            </a:r>
          </a:p>
          <a:p>
            <a:pPr algn="l" rtl="0"/>
            <a:endParaRPr lang="en-US" sz="11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8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rtl="0"/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1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https://learn.microsoft.com/training/modules/describe-cloud-compute/6-describe-consumption-based-model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Despesas de capital (CapEx)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Gastos em infraestrutura física inicial.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Deduzir as despesas da fatura de imposto.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Alto custo inicial, mas o valor do seu investimento diminui com o tempo.</a:t>
            </a: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Despesas operacionais (OpEx)</a:t>
            </a: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Gastos em serviços ou produtos conforme necessário.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Receber a conta imediatamente.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Deduzir as despesas da fatura de imposto no mesmo ano.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 custo inicial, pague conforme você usa.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A826563-5723-3A76-5608-A02C72335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A69F679-1F28-5637-CEE5-E16DC3ABC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1B584775-970F-A931-EA21-A98681495A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86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https://learn.microsoft.com/training/modules/describe-benefits-use-cloud-services/2-high-availability-scalability-cloud</a:t>
            </a:r>
          </a:p>
          <a:p>
            <a:pPr rtl="0"/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https://learn.microsoft.com/training/modules/describe-benefits-use-cloud-services/3-reliability-predictability-cloud</a:t>
            </a:r>
          </a:p>
          <a:p>
            <a:pPr rtl="0"/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https://learn.microsoft.com/training/modules/describe-benefits-use-cloud-services/4-security-governance-cloud</a:t>
            </a:r>
          </a:p>
          <a:p>
            <a:pPr rtl="0"/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https://learn.microsoft.com/training/modules/describe-benefits-use-cloud-services/5-manageability-cloud</a:t>
            </a:r>
          </a:p>
          <a:p>
            <a:pPr rtl="0"/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B6416F7-39A1-F9E5-A326-E33589E8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CE53E7A3-4A66-4025-4938-41BE2963F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0BE48A58-9D70-DF1F-00A6-9360EF8A0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98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https://learn.microsoft.com/training/modules/describe-cloud-service-types/2-describe-infrastructure-service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endParaRPr lang="en-I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obter mais informações sobre IaaS, acesse </a:t>
            </a:r>
            <a:r>
              <a:rPr lang="pt-br" sz="1800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https://azure.microsoft.com/resources/cloud-computing-dictionary/what-is-iaas/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Categoria de serviços de computação em nuvem mais básica.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Crie uma infraestrutura de TI de pagamento conforme o uso alugando servidores, máquinas virtuais, armazenamento, redes e sistemas operacionais de um provedor de nuvem.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Infraestrutura de computação instantânea, provisionada e gerenciada pela Internet.</a:t>
            </a: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4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https://learn.microsoft.com/training/modules/describe-cloud-service-types/3-describe-platform-service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endParaRPr lang="en-I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obter mais informações sobre PaaS, acesse </a:t>
            </a:r>
            <a:r>
              <a:rPr lang="pt-br" sz="1800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https://azure.microsoft.com/resources/cloud-computing-dictionary/what-is-paas/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Fornece um ambiente para criação, teste e implantação de aplicativos de software. 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Ajuda a criar aplicativos rapidamente, sem focar no gerenciamento da infraestrutura subjacente.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2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https://learn.microsoft.com/training/modules/describe-cloud-service-types/4-describe-software-service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endParaRPr lang="en-IE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Cenários de uso comum: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 os exemplos de serviços de SaaS da Microsoft estão o Microsoft Office 365, Skype e Microsoft Dynamics CRM Online.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obter mais informações sobre SaaS, acesse </a:t>
            </a:r>
            <a:r>
              <a:rPr lang="pt-br" sz="1800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https://azure.microsoft.com/resources/cloud-computing-dictionary/what-is-saas/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2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900" dirty="0"/>
              <a:t>https://learn.microsoft.com/training/modules/describe-cloud-compute/4-describe-shared-responsibility-model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  <a:p>
            <a:pPr rtl="0"/>
            <a:r>
              <a:rPr lang="pt-br" sz="900" dirty="0"/>
              <a:t>IaaS, PaaS e SaaS têm tópicos dedicados, em breve. </a:t>
            </a:r>
          </a:p>
          <a:p>
            <a:pPr rtl="0"/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" b="0" i="0" u="none" strike="noStrike" kern="1200" cap="none" spc="0" normalizeH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3/10/2023 11h02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59CEB84-75E7-B5DC-4C6A-6A9AB4B6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3D1C5FB7-C3B8-5A53-A5F1-A10E8DC207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EE8F25B3-62A8-125A-F43B-E5398D55B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0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https://learn.microsoft.com/training/modules/describe-core-architectural-components-of-azure/5-describe-azure-physical-infrastructure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região representa uma coleção de datacenters.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 fornecem flexibilidade e escala.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regiões preservam a residência dos dados.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pode selecionar as regiões próximas aos seus usuários.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Esteja ciente da disponibilidade de implantação da região.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 serviços globais que são independentes da região.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lista das regiões e suas localizações está disponível em </a:t>
            </a:r>
            <a:r>
              <a:rPr lang="pt-br" sz="1100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https://azure.microsoft.com/explore/global-infrastructure/data-residency/#overview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>
                <a:latin typeface="Segoe UI Semilight"/>
                <a:cs typeface="Segoe UI Semilight"/>
              </a:rPr>
              <a:t>https://learn.microsoft.com/training/modules/describe-core-architectural-components-of-azure/5-describe-azure-physical-infrastructure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E" sz="2800" dirty="0">
              <a:latin typeface="Segoe UI Semilight"/>
              <a:cs typeface="Segoe UI Semilight"/>
            </a:endParaRPr>
          </a:p>
          <a:p>
            <a:pPr marL="0" indent="0" rtl="0">
              <a:buFont typeface="Arial" panose="020B0604020202020204" pitchFamily="34" charset="0"/>
              <a:buNone/>
            </a:pPr>
            <a:endParaRPr lang="en-IE" sz="28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2800"/>
              <a:t>Separe fisicamente os locais dentro de uma região do Azure.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2800"/>
              <a:t>Leva os conjuntos de disponibilidade para o próximo nível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2800"/>
              <a:t>Inclui um ou mais datacenters, equipados com alimentação, resfriamento e rede independentes.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2800"/>
              <a:t>Funciona como um limite de isolamento.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pt-br" sz="2800"/>
              <a:t>Se uma zona de disponibilidade ficar inativa, as outras continuarão funcionando.</a:t>
            </a:r>
            <a:endParaRPr lang="en-IE" sz="2800" b="1" dirty="0"/>
          </a:p>
          <a:p>
            <a:pPr rtl="0"/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rtl="0"/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rtl="0"/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Mais detalhes sobre as zonas de disponibilidade no Azure estão disponíveis em </a:t>
            </a:r>
            <a:r>
              <a:rPr lang="pt-br" sz="900" u="sng"/>
              <a:t>https://learn.microsoft.com/azure/reliability/availability-zones-overview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https://learn.microsoft.com/training/modules/describe-core-architectural-components-of-azure/5-describe-azure-physical-infrastructure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região do Azure é emparelhada com outra região.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Azure escolhe no mínimo 300 milhas de separação entre datacenters em um par regional.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Alguns serviços fornecem replicação automática para a região emparelhada.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uma interrupção, a recuperação de uma região é priorizada em cada par.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atualizações do sistema do Azure são distribuídas em regiões emparelhadas sequencialmente, não ao mesmo tempo.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obter uma lista de regiões geográficas, regiões, pares de regiões e outros detalhes, acesse https://azure.microsoft.com/explore/global-infrastructure/geographies/#overview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obter uma lista completa dos pares de regiões, acesse https://learn.microsoft.com/azure/reliability/cross-region-replication-azure#what-are-paired-regions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4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https://datacenters.microsoft.com/globe/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Governamental </a:t>
            </a:r>
            <a:r>
              <a:rPr lang="pt-br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https://azure.microsoft.com/en-us/global-infrastructure/government/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8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900">
                <a:latin typeface="Segoe UI Semilight"/>
                <a:cs typeface="Segoe UI Semilight"/>
              </a:rPr>
              <a:t>https://learn.microsoft.com/training/modules/describe-core-architectural-components-of-azure/5-describe-azure-physical-infrastructure</a:t>
            </a:r>
          </a:p>
          <a:p>
            <a:pPr rtl="0"/>
            <a:endParaRPr lang="en-IE" sz="900" b="1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rtl="0"/>
            <a:r>
              <a:rPr lang="pt-br" sz="900" b="1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China 21Vianet </a:t>
            </a:r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https://learn.microsoft.com/azure/china/</a:t>
            </a:r>
          </a:p>
          <a:p>
            <a:pPr rtl="0"/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29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r>
              <a:rPr lang="pt-br"/>
              <a:t>https://learn.microsoft.com/training/modules/describe-core-architectural-components-of-azure/6-describe-azure-management-infrastructure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79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https://learn.microsoft.com/training/modules/describe-core-architectural-components-of-azure/6-describe-azure-management-infrastructure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Contêineres para vários recursos que compartilham o mesmo ciclo de vida. 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 recursos em uma única unidade gerenciável.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recurso do Azure deve existir em um (e apenas um) grupo de recursos.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Proteger no nível do grupo de recursos </a:t>
            </a:r>
            <a:b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(ou recurso) nível</a:t>
            </a: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t-b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utilizando o controle de acesso baseado em função (RBAC).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https://learn.microsoft.com/training/modules/describe-core-architectural-components-of-azure/6-describe-azure-management-infrastructure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conta pode ter uma ou várias assinaturas.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Ofertas de assinatura do Azure: </a:t>
            </a:r>
            <a:r>
              <a:rPr lang="pt-br" sz="1100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https://azure.microsoft.com/en-us/support/legal/offer-details/ 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https://learn.microsoft.com/training/modules/describe-core-architectural-components-of-azure/6-describe-azure-management-infrastructure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grupos de gerenciamento podem incluir várias assinaturas do Azure.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assinaturas herdam as condições aplicadas ao grupo de gerenciamento.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possível oferecer suporte a 10.000 grupos de gerenciamento em um único diretório.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árvore de grupos de gerenciamento pode oferecer suporte a até seis níveis de profundidade.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pt-b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Grupos de gerenciamento: </a:t>
            </a:r>
            <a:r>
              <a:rPr lang="pt-br" sz="11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https://learn.microsoft.com/azure/governance/management-groups/</a:t>
            </a:r>
            <a:endParaRPr lang="en-US" sz="1100" u="non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85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797BA93-BCE5-CDDA-F27C-E5441AEA5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8D888488-F351-F594-99D0-DA92F9D69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C53B36A-AB90-8C5E-A444-5D395A716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961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https://azure.microsoft.com/pt-br/products/category/compute/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9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https://learn.microsoft.com/training/modules/describe-azure-compute-networking-services/2-virtual-machines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e teste: as VMs do Azure oferecem uma maneira rápida e fácil de criar um computador com as configurações específicas exigidas para configurar e testar um aplicativo.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Aplicativos na nuvem: como a demanda pelo seu aplicativo pode flutuar, pode fazer sentido econômico executá-lo em uma VM no Azure. Você paga por VMs adicionais quando precisa delas e desativa-as quando não precisa.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 estendido: as máquinas virtuais em uma rede virtual do Azure podem ser facilmente conectadas à rede da sua organização.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Máquinas virtuais do Azure: https://azure.microsoft.com/en-us/services/virtual-machines/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F8C85223-BD87-2389-04EA-397EE51C7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>
            <a:extLst>
              <a:ext uri="{FF2B5EF4-FFF2-40B4-BE49-F238E27FC236}">
                <a16:creationId xmlns:a16="http://schemas.microsoft.com/office/drawing/2014/main" id="{58D54ECC-A931-6D52-F8A5-C0F27E39BA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>
            <a:extLst>
              <a:ext uri="{FF2B5EF4-FFF2-40B4-BE49-F238E27FC236}">
                <a16:creationId xmlns:a16="http://schemas.microsoft.com/office/drawing/2014/main" id="{7C4B24C4-93C1-AA4D-A030-02C1F3834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150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https://learn.microsoft.com/training/modules/describe-azure-compute-networking-services/5-containers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Contêineres são um ambiente de virtualização. No entanto, diferente das máquinas virtuais, você não gerencia um sistema operacional. Os contêineres devem ser leves e são projetados para serem criados, dimensionados e interrompidos dinamicamente.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Instâncias de Contêiner do Azure:</a:t>
            </a:r>
            <a:r>
              <a:rPr lang="pt-b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https://azure.microsoft.com/en-us/services/container-instances/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Serviço de Kubernetes do Azure:</a:t>
            </a:r>
            <a:r>
              <a:rPr lang="pt-br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u="sng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https://azure.microsoft.com/en-us/services/kubernetes-service/ 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https://learn.microsoft.com/training/modules/describe-azure-compute-networking-services/6-functions</a:t>
            </a:r>
          </a:p>
          <a:p>
            <a:pPr rtl="0">
              <a:lnSpc>
                <a:spcPct val="107000"/>
              </a:lnSpc>
              <a:spcAft>
                <a:spcPts val="800"/>
              </a:spcAft>
            </a:pP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lnSpc>
                <a:spcPct val="107000"/>
              </a:lnSpc>
              <a:spcAft>
                <a:spcPts val="800"/>
              </a:spcAf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computação sem servidor é a evolução das plataformas de nuvem na direção do código nativo de nuvem pura. O fato de ser sem servidor aproxima os desenvolvedores da lógica de negócios ao mesmo tempo que os isola das preocupações com infraestrutura. É um padrão que não implica “nenhum servidor”, mas “menos servidor”. O código sem servidor é direcionado a eventos. O código pode ser acionado por qualquer coisa a partir de uma solicitação da Web HTTP tradicional até um temporizador ou o resultado do upload de um arquivo. A infraestrutura por trás do sem servidor permite escalar instantaneamente para atender a demandas elásticas e oferece microcobranças para realmente "pagar pelo que você usa." “Sem servidor” exige uma nova maneira de pensar e abordar a criação de aplicativos e não é a solução certa para cada problema. 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Functions </a:t>
            </a: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pt-br" sz="11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código que executa seu serviço e não a plataforma ou a infraestrutura subjacente. Cria infraestrutura com base em um evento.</a:t>
            </a:r>
            <a:endParaRPr lang="en-GB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99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https://learn.microsoft.com/training/modules/describe-azure-compute-networking-services/7-describe-application-hosting-options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04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882" b="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https://learn.microsoft.com/training/modules/describe-azure-compute-networking-services/8-virtual-networking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4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https://learn.microsoft.com/training/modules/describe-azure-compute-networking-services/12-domain-name-system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3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491F849-0661-F08B-78B2-ADA1050F4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241A882-02C6-59BF-E7A8-D2A116B3F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6CA496E-9764-B3E4-FA1B-EDCF9D65B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5356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800"/>
              <a:t>https://learn.microsoft.com/training/modules/describe-azure-storage-services/1-introduction</a:t>
            </a:r>
            <a:endParaRPr lang="en-US" sz="850" dirty="0">
              <a:latin typeface="Segoe UI Light"/>
              <a:cs typeface="Segoe UI Light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61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https://learn.microsoft.com/training/modules/describe-azure-storage-services/2-accounts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168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https://learn.microsoft.com/training/modules/describe-azure-storage-services/3-redundancy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58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 sz="9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https://learn.microsoft.com/training/modules/describe-azure-storage-services/4-describe-azure-storage-services</a:t>
            </a: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533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b="0"/>
              <a:t>https://learn.microsoft.com/training/modules/describe-azure-storage-services/4-describe-azure-storage-services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988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https://learn.microsoft.com/training/modules/describe-azure-storage-services/6-identify-azure-data-migration-options</a:t>
            </a:r>
          </a:p>
          <a:p>
            <a:pPr rtl="0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862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1A23A28A-849C-34D6-CB12-765A5A58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>
            <a:extLst>
              <a:ext uri="{FF2B5EF4-FFF2-40B4-BE49-F238E27FC236}">
                <a16:creationId xmlns:a16="http://schemas.microsoft.com/office/drawing/2014/main" id="{1D1F7BEA-2813-3AFA-A8C6-FDA18B6B0D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>
            <a:extLst>
              <a:ext uri="{FF2B5EF4-FFF2-40B4-BE49-F238E27FC236}">
                <a16:creationId xmlns:a16="http://schemas.microsoft.com/office/drawing/2014/main" id="{1A4B2E18-61B3-EFFC-324F-18657E3F1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4294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https://learn.microsoft.com/training/modules/describe-cloud-compute/3-what-cloud-compute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latin typeface="+mn-lt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computação em nuvem é: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modelo para habilitar o acesso sob demanda a um pool compartilhado de recursos de computação configuráveis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servidores, rede, armazenamento, aplicativos e serviços.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onipresente, conveniente e sob demanda à rede.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Rapidamente provisionado e liberado com o mínimo de esforço de gerenciamento ou interação com o provedor de serviços.</a:t>
            </a: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definições podem ser encontradas em:</a:t>
            </a: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  <a:hlinkClick r:id="rId3"/>
            </a:endParaRPr>
          </a:p>
          <a:p>
            <a:pPr marL="0" marR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Definição NIST - https://csrc.nist.gov/publications/detail/sp/800-145/final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b="0" i="0" u="none" strike="noStrike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https://learn.microsoft.com/training/modules/describe-cloud-compute/5-define-cloud-models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dirty="0"/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Pertencente e operado pela organização que usa recursos da nuvem. 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organizações criam um ambiente em nuvem em seu datacenter.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 por autoatendimento a recursos de computação fornecidos a usuários na organização. 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organizações são responsáveis por operar os serviços que fornecem.</a:t>
            </a:r>
          </a:p>
          <a:p>
            <a:pPr rtl="0"/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defTabSz="914099" rtl="0" eaLnBrk="0" hangingPunct="0"/>
            <a:r>
              <a:rPr lang="pt-br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 rtlCol="0"/>
          <a:lstStyle/>
          <a:p>
            <a:pPr rtl="0"/>
            <a:r>
              <a:rPr lang="en-US"/>
              <a:t>3/10/2023 11h02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B4008EB6-D09E-4580-8CD6-DDB14511944F}" type="slidenum">
              <a:rPr lang="en-US" smtClean="0"/>
              <a:pPr rtl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2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 rtlCol="0">
            <a:no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 panose="020B0502020202020204" pitchFamily="34" charset="0"/>
                <a:cs typeface="Segoe UI Semibold" panose="020B0502040204020203" pitchFamily="34" charset="0"/>
              </a:defRPr>
            </a:lvl1pPr>
          </a:lstStyle>
          <a:p>
            <a:pPr rt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258701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61A201-9DB3-ED81-B398-BA8C42F5B3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8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5E5F3DC3-1739-4680-A88C-C7B8F0E6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 rtlCol="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rtl="0"/>
            <a:r>
              <a:rPr lang="pt-br"/>
              <a:t>Drag &amp; drop your photo</a:t>
            </a:r>
          </a:p>
          <a:p>
            <a:pPr rtl="0"/>
            <a:r>
              <a:rPr lang="pt-br"/>
              <a:t>here or click or tap </a:t>
            </a:r>
          </a:p>
          <a:p>
            <a:pPr rtl="0"/>
            <a:r>
              <a:rPr lang="pt-br"/>
              <a:t>icon below to insert</a:t>
            </a:r>
          </a:p>
          <a:p>
            <a:pPr rtl="0"/>
            <a:endParaRPr lang="en-US"/>
          </a:p>
          <a:p>
            <a:pPr rtl="0"/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993366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837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605568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05740" indent="-10287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08610" indent="-10287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605568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05740" indent="-10287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08610" indent="-10287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F7E24-0716-000F-A23E-D45713ECDD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rtl="0"/>
            <a:r>
              <a:rPr lang="pt-br"/>
              <a:t>Drag &amp; drop your photo</a:t>
            </a:r>
          </a:p>
          <a:p>
            <a:pPr rtl="0"/>
            <a:r>
              <a:rPr lang="pt-br"/>
              <a:t>here or click or tap </a:t>
            </a:r>
          </a:p>
          <a:p>
            <a:pPr rtl="0"/>
            <a:r>
              <a:rPr lang="pt-br"/>
              <a:t>icon below to insert</a:t>
            </a:r>
          </a:p>
          <a:p>
            <a:pPr rtl="0"/>
            <a:endParaRPr lang="en-US"/>
          </a:p>
          <a:p>
            <a:pPr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0DA7-1CDF-18F6-E151-AAB7769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 rtlCol="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C534918-4E28-3067-DE75-AAF487EA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07393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 rtlCol="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993366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993366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993366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7584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 rtlCol="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3914775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913133" cy="1605568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165" y="1195617"/>
            <a:ext cx="3914775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1564323"/>
            <a:ext cx="3890330" cy="1605568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0B703353-C9ED-0F6F-D7CB-28042BD0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906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6141770" cy="369332"/>
          </a:xfrm>
        </p:spPr>
        <p:txBody>
          <a:bodyPr rtlCol="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7"/>
            <a:ext cx="4023168" cy="184666"/>
          </a:xfrm>
          <a:prstGeom prst="rect">
            <a:avLst/>
          </a:prstGeo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4021480" cy="1605568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4340E81D-820D-EB95-DECF-8E23BA57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6178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rtlCol="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rtl="0"/>
            <a:r>
              <a:rPr lang="pt-br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217769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 rtl="0"/>
            <a:r>
              <a:rPr lang="pt-br"/>
              <a:t>Click to edit Master text styles</a:t>
            </a:r>
          </a:p>
          <a:p>
            <a:pPr lvl="1" rtl="0"/>
            <a:r>
              <a:rPr lang="pt-br"/>
              <a:t>Second level</a:t>
            </a:r>
          </a:p>
          <a:p>
            <a:pPr lvl="2" rtl="0"/>
            <a:r>
              <a:rPr lang="pt-br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16CAC6C-E57B-D312-6754-C68FA11C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1455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F2BD5EDB-4287-80AB-3312-D504FD21606C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airedRegions-pt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27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svg"/><Relationship Id="rId11" Type="http://schemas.openxmlformats.org/officeDocument/2006/relationships/image" Target="../media/image52.png"/><Relationship Id="rId5" Type="http://schemas.openxmlformats.org/officeDocument/2006/relationships/image" Target="../media/image33.png"/><Relationship Id="rId10" Type="http://schemas.openxmlformats.org/officeDocument/2006/relationships/image" Target="../media/image51.svg"/><Relationship Id="rId4" Type="http://schemas.openxmlformats.org/officeDocument/2006/relationships/image" Target="../media/image28.svg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8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0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2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30.svg"/><Relationship Id="rId9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295da5bc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Orientações técnicas Slides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295da5bc_0_0"/>
          <p:cNvSpPr txBox="1"/>
          <p:nvPr/>
        </p:nvSpPr>
        <p:spPr>
          <a:xfrm>
            <a:off x="526850" y="16527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Títulos: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“Century Gothic”, tamanho 40 e negrito.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Char char="•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Corpo do texto: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Calibri, tamanho 24.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colocar um título nos slides de conteúdo.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enriquecer os slides, você pode fazer uso de imagens,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infográficos,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esquemas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cases, sempre que achar necessário.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0" indent="-285750" algn="l" rtl="0">
              <a:spcBef>
                <a:spcPts val="0"/>
              </a:spcBef>
              <a:spcAft>
                <a:spcPts val="0"/>
              </a:spcAft>
              <a:buClr>
                <a:srgbClr val="1C3A52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Evite usar textos longos, seja o mais claro e objetivo possível.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BFC560-F21E-81B2-6BD2-D99A66C2F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023429-03CD-84FB-ECA3-255619D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O que é a computação em nuvem?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0D0A01-4012-5610-2FC5-53EC2C1114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020051" cy="46166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sz="1500" dirty="0">
                <a:latin typeface="+mn-lt"/>
              </a:rPr>
              <a:t>A </a:t>
            </a:r>
            <a:r>
              <a:rPr lang="pt-br" sz="1500" b="1" dirty="0">
                <a:latin typeface="+mn-lt"/>
              </a:rPr>
              <a:t>computação em nuvem</a:t>
            </a:r>
            <a:r>
              <a:rPr lang="pt-br" sz="1500" dirty="0">
                <a:latin typeface="+mn-lt"/>
              </a:rPr>
              <a:t> é o fornecimento de serviços de computação pela Internet, habilitando inovações mais rápidas, recursos flexíveis e economias de escala.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B9271-8F2A-1A93-7584-0F057DD78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38150" y="1733571"/>
            <a:ext cx="8258701" cy="2000524"/>
          </a:xfrm>
          <a:prstGeom prst="rect">
            <a:avLst/>
          </a:prstGeom>
          <a:noFill/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 descr="Group of three icons representing the primary cloud computing services of Compute, Networking, and Storage.">
            <a:extLst>
              <a:ext uri="{FF2B5EF4-FFF2-40B4-BE49-F238E27FC236}">
                <a16:creationId xmlns:a16="http://schemas.microsoft.com/office/drawing/2014/main" id="{C05CDA2C-F177-4D7B-F45E-9D52F7BD61D6}"/>
              </a:ext>
            </a:extLst>
          </p:cNvPr>
          <p:cNvGrpSpPr/>
          <p:nvPr/>
        </p:nvGrpSpPr>
        <p:grpSpPr>
          <a:xfrm>
            <a:off x="1595735" y="1895662"/>
            <a:ext cx="6197123" cy="1676339"/>
            <a:chOff x="2127646" y="2527550"/>
            <a:chExt cx="8262831" cy="2235118"/>
          </a:xfrm>
        </p:grpSpPr>
        <p:pic>
          <p:nvPicPr>
            <p:cNvPr id="27" name="Picture 26" descr="Icon representing racks of servers for compute.">
              <a:extLst>
                <a:ext uri="{FF2B5EF4-FFF2-40B4-BE49-F238E27FC236}">
                  <a16:creationId xmlns:a16="http://schemas.microsoft.com/office/drawing/2014/main" id="{E069FACE-BAC3-3E36-041C-13939868A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9517" y="2529106"/>
              <a:ext cx="1660327" cy="1660327"/>
            </a:xfrm>
            <a:prstGeom prst="rect">
              <a:avLst/>
            </a:prstGeom>
          </p:spPr>
        </p:pic>
        <p:pic>
          <p:nvPicPr>
            <p:cNvPr id="25" name="Picture 24" descr="Bar graphic representing data being stored on cloud servers">
              <a:extLst>
                <a:ext uri="{FF2B5EF4-FFF2-40B4-BE49-F238E27FC236}">
                  <a16:creationId xmlns:a16="http://schemas.microsoft.com/office/drawing/2014/main" id="{2DFC2BF6-4973-7A1B-D107-B974D1A20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0154" y="2527550"/>
              <a:ext cx="1660328" cy="1663438"/>
            </a:xfrm>
            <a:prstGeom prst="rect">
              <a:avLst/>
            </a:prstGeom>
          </p:spPr>
        </p:pic>
        <p:pic>
          <p:nvPicPr>
            <p:cNvPr id="23" name="Picture 22" descr="Picture of two arrows showing data flowing on a network.">
              <a:extLst>
                <a:ext uri="{FF2B5EF4-FFF2-40B4-BE49-F238E27FC236}">
                  <a16:creationId xmlns:a16="http://schemas.microsoft.com/office/drawing/2014/main" id="{C919746F-3EAC-7C93-CBE3-FB1C19BF4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2814" y="2529106"/>
              <a:ext cx="1660327" cy="166032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9023A9-C852-CAA3-481D-C042C3EFA24A}"/>
                </a:ext>
              </a:extLst>
            </p:cNvPr>
            <p:cNvSpPr txBox="1"/>
            <p:nvPr/>
          </p:nvSpPr>
          <p:spPr>
            <a:xfrm>
              <a:off x="2127646" y="4430269"/>
              <a:ext cx="1744068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8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Computação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22442B-35DC-B065-3CF5-0BF4B61C7C2D}"/>
                </a:ext>
              </a:extLst>
            </p:cNvPr>
            <p:cNvSpPr txBox="1"/>
            <p:nvPr/>
          </p:nvSpPr>
          <p:spPr>
            <a:xfrm>
              <a:off x="8133449" y="4430269"/>
              <a:ext cx="2257028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Armazenamento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25832A-B99A-AB1B-4EEF-CD70EFF6D57B}"/>
                </a:ext>
              </a:extLst>
            </p:cNvPr>
            <p:cNvSpPr txBox="1"/>
            <p:nvPr/>
          </p:nvSpPr>
          <p:spPr>
            <a:xfrm>
              <a:off x="5775355" y="4430269"/>
              <a:ext cx="735244" cy="33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9280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267A33-2D63-6B8D-43CE-675505D5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Nuvem privada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800F71-B561-BA25-3E83-782026B54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6"/>
            <a:ext cx="2521619" cy="2308325"/>
          </a:xfrm>
        </p:spPr>
        <p:txBody>
          <a:bodyPr rtlCol="0"/>
          <a:lstStyle/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As organizações criam um ambiente em nuvem em seu datacenter.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As organizações são responsáveis por operar </a:t>
            </a:r>
            <a:br>
              <a:rPr lang="pt-br" sz="1500" dirty="0">
                <a:latin typeface="+mn-lt"/>
              </a:rPr>
            </a:br>
            <a:r>
              <a:rPr lang="pt-br" sz="1500" dirty="0">
                <a:latin typeface="+mn-lt"/>
              </a:rPr>
              <a:t>os serviços que fornecem.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Não fornece acesso aos usuários fora da organização.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68B9A-AC51-7099-4DDB-EB312B5F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3048000" y="1185863"/>
            <a:ext cx="5651897" cy="3323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64348E1-2F3C-58EE-FE0B-D4A5F9107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533" t="-3425" r="-116533" b="-3425"/>
          <a:stretch/>
        </p:blipFill>
        <p:spPr>
          <a:xfrm>
            <a:off x="3048001" y="1185863"/>
            <a:ext cx="5651897" cy="332303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5462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591182-DBA0-D27C-33B1-169E4956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Nuvem pública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60A702-2E1B-F2B0-91FE-ED9BE5B51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6"/>
            <a:ext cx="2473492" cy="2308325"/>
          </a:xfrm>
        </p:spPr>
        <p:txBody>
          <a:bodyPr rtlCol="0"/>
          <a:lstStyle/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Pertencente a serviços </a:t>
            </a:r>
            <a:br>
              <a:rPr lang="pt-br" sz="1500" dirty="0">
                <a:latin typeface="+mn-lt"/>
              </a:rPr>
            </a:br>
            <a:r>
              <a:rPr lang="pt-br" sz="1500" dirty="0">
                <a:latin typeface="+mn-lt"/>
              </a:rPr>
              <a:t>de nuvem ou provedor </a:t>
            </a:r>
            <a:br>
              <a:rPr lang="pt-br" sz="1500" dirty="0">
                <a:latin typeface="+mn-lt"/>
              </a:rPr>
            </a:br>
            <a:r>
              <a:rPr lang="pt-br" sz="1500" dirty="0">
                <a:latin typeface="+mn-lt"/>
              </a:rPr>
              <a:t>de hosting.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Fornece recursos </a:t>
            </a:r>
            <a:br>
              <a:rPr lang="pt-br" sz="1500" dirty="0">
                <a:latin typeface="+mn-lt"/>
              </a:rPr>
            </a:br>
            <a:r>
              <a:rPr lang="pt-br" sz="1500" dirty="0">
                <a:latin typeface="+mn-lt"/>
              </a:rPr>
              <a:t>e serviços a várias organizações e usuários.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Acessada via conexão de rede segura (geralmente pela Internet).</a:t>
            </a:r>
          </a:p>
        </p:txBody>
      </p:sp>
      <p:pic>
        <p:nvPicPr>
          <p:cNvPr id="12" name="Picture Placeholder 11" descr="Multiple hands hold data up to servers in the clouds.">
            <a:extLst>
              <a:ext uri="{FF2B5EF4-FFF2-40B4-BE49-F238E27FC236}">
                <a16:creationId xmlns:a16="http://schemas.microsoft.com/office/drawing/2014/main" id="{292D9EE7-2B7D-0F7F-E5EB-9499F60BBC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35" t="-20303" r="-19535" b="-20303"/>
          <a:stretch/>
        </p:blipFill>
        <p:spPr>
          <a:xfrm>
            <a:off x="3048001" y="1185863"/>
            <a:ext cx="5651897" cy="332303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8030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DB7452-CCD5-7000-9ED8-2B97B75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Nuvem híbrida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Placeholder 11" descr="The public cloud image and private cloud image are connected with a plus sign, demonstrating that a hybrid cloud is a combination of the two.">
            <a:extLst>
              <a:ext uri="{FF2B5EF4-FFF2-40B4-BE49-F238E27FC236}">
                <a16:creationId xmlns:a16="http://schemas.microsoft.com/office/drawing/2014/main" id="{82CE542A-F0AF-D7B4-7A47-48DD4BF3E71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171" t="-211" r="-44171" b="-211"/>
          <a:stretch/>
        </p:blipFill>
        <p:spPr>
          <a:xfrm>
            <a:off x="0" y="864394"/>
            <a:ext cx="9144000" cy="258365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A639F9-40A9-E90F-85D5-7F33E4F00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3734161"/>
            <a:ext cx="8140785" cy="507831"/>
          </a:xfrm>
        </p:spPr>
        <p:txBody>
          <a:bodyPr rtlCol="0"/>
          <a:lstStyle/>
          <a:p>
            <a:pPr marL="0" indent="0">
              <a:buNone/>
            </a:pPr>
            <a:r>
              <a:rPr lang="pt-br" sz="1500"/>
              <a:t>Combina nuvens </a:t>
            </a:r>
            <a:r>
              <a:rPr lang="pt-br" sz="1500" b="1"/>
              <a:t>públicas</a:t>
            </a:r>
            <a:r>
              <a:rPr lang="pt-br" sz="1500"/>
              <a:t> e </a:t>
            </a:r>
            <a:r>
              <a:rPr lang="pt-br" sz="1500" b="1"/>
              <a:t>privadas</a:t>
            </a:r>
            <a:r>
              <a:rPr lang="pt-br" sz="1500"/>
              <a:t> para permitir que os aplicativos sejam executados no local mais adequado.</a:t>
            </a:r>
          </a:p>
        </p:txBody>
      </p:sp>
    </p:spTree>
    <p:extLst>
      <p:ext uri="{BB962C8B-B14F-4D97-AF65-F5344CB8AC3E}">
        <p14:creationId xmlns:p14="http://schemas.microsoft.com/office/powerpoint/2010/main" val="33821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F7C73B-0D02-9A68-2D94-3B91B086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675977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Comparação de modelos de nuvem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3C0CA6-2017-FF66-4253-744B870F95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6"/>
            <a:ext cx="2609303" cy="25391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z="1650"/>
              <a:t>Nuvem pública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3C8FF0-A4BF-6895-4BF1-2164A2D19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1"/>
            <a:ext cx="2565215" cy="1818959"/>
          </a:xfrm>
        </p:spPr>
        <p:txBody>
          <a:bodyPr rtlCol="0"/>
          <a:lstStyle/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Nenhuma despesa de capital para escalar verticalmente.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Os aplicativos podem ser provisionados </a:t>
            </a:r>
            <a:br>
              <a:rPr lang="pt-br" sz="1350" dirty="0"/>
            </a:br>
            <a:r>
              <a:rPr lang="pt-br" sz="1350" dirty="0"/>
              <a:t>e desprovisionados rapidamente.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organizações pagam apenas pelo que utilizam.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D8AD65-C9AC-E253-00F5-422B742E97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6"/>
            <a:ext cx="2609303" cy="25391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z="1650"/>
              <a:t>Nuvem privada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4F6AB0-04DD-F798-F436-C854717C36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7661" cy="2192908"/>
          </a:xfrm>
        </p:spPr>
        <p:txBody>
          <a:bodyPr rtlCol="0"/>
          <a:lstStyle/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O hardware deve ser comprado para inicialização </a:t>
            </a:r>
            <a:br>
              <a:rPr lang="pt-br" sz="1350" dirty="0"/>
            </a:br>
            <a:r>
              <a:rPr lang="pt-br" sz="1350" dirty="0"/>
              <a:t>e manutenção.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organizações têm controle total sobre os recursos </a:t>
            </a:r>
            <a:br>
              <a:rPr lang="pt-br" sz="1350" dirty="0"/>
            </a:br>
            <a:r>
              <a:rPr lang="pt-br" sz="1350" dirty="0"/>
              <a:t>e a segurança. 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organizações são responsáveis pela manutenção e pelas atualizações de hardware.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2A8320-A7E3-06D2-F9AD-C31822CCC7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6"/>
            <a:ext cx="2609303" cy="25391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z="1650"/>
              <a:t>Nuvem híbrida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DFD21B-DD00-B181-8984-4B9AFF9E0A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1"/>
            <a:ext cx="2565215" cy="1445011"/>
          </a:xfrm>
        </p:spPr>
        <p:txBody>
          <a:bodyPr rtlCol="0"/>
          <a:lstStyle/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Fornece a maior flexibilidade.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organizações determinam onde executar seus aplicativos.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organizações controlam </a:t>
            </a:r>
            <a:br>
              <a:rPr lang="pt-br" sz="1350" dirty="0"/>
            </a:br>
            <a:r>
              <a:rPr lang="pt-br" sz="1350" dirty="0"/>
              <a:t>a segurança, a conformidade </a:t>
            </a:r>
            <a:br>
              <a:rPr lang="pt-br" sz="1350" dirty="0"/>
            </a:br>
            <a:r>
              <a:rPr lang="pt-br" sz="1350" dirty="0"/>
              <a:t>e os requisitos legais.</a:t>
            </a:r>
          </a:p>
        </p:txBody>
      </p:sp>
    </p:spTree>
    <p:extLst>
      <p:ext uri="{BB962C8B-B14F-4D97-AF65-F5344CB8AC3E}">
        <p14:creationId xmlns:p14="http://schemas.microsoft.com/office/powerpoint/2010/main" val="41281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24E909-BB9C-73C6-6C1A-2095E50C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Comparar </a:t>
            </a:r>
            <a:r>
              <a:rPr lang="pt-br" sz="3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CapEx</a:t>
            </a:r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 e </a:t>
            </a:r>
            <a:r>
              <a:rPr lang="pt-br" sz="32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OpEx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53F720-CF0F-546E-BBC8-8BA717CC93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6"/>
            <a:ext cx="3914775" cy="25391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z="1650" dirty="0"/>
              <a:t>Despesas de capital (CapEx)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595DF6-683E-AAAA-1723-9BFE3512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3711102" cy="955646"/>
          </a:xfrm>
        </p:spPr>
        <p:txBody>
          <a:bodyPr rtlCol="0"/>
          <a:lstStyle/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O gasto inicial de dinheiro em infraestrutura física.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despesas do CapEx têm um valor que se reduz com o tempo.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A4416E-02E9-1C52-3091-510548D048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165" y="1195616"/>
            <a:ext cx="3914775" cy="25391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z="1650"/>
              <a:t>Despesas operacionais (OpEx)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624673-7BFE-0FCC-9002-3B4B5DFD1C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1564323"/>
            <a:ext cx="4201089" cy="768672"/>
          </a:xfrm>
        </p:spPr>
        <p:txBody>
          <a:bodyPr rtlCol="0"/>
          <a:lstStyle/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Gastar com produtos e serviços conforme </a:t>
            </a:r>
            <a:br>
              <a:rPr lang="pt-br" sz="1350" dirty="0"/>
            </a:br>
            <a:r>
              <a:rPr lang="pt-br" sz="1350" dirty="0"/>
              <a:t>necessário, pagamento conforme o uso. </a:t>
            </a:r>
          </a:p>
          <a:p>
            <a:pPr marL="171450" indent="-171450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Seja cobrado imediatamente.</a:t>
            </a:r>
          </a:p>
        </p:txBody>
      </p:sp>
      <p:pic>
        <p:nvPicPr>
          <p:cNvPr id="11" name="Picture 10" descr="Two sided graphic to show a larger dollar bill on the left, and several smaller dollar bills on the right.  This represents that CapEx (left) usually results in large bulk expenses; while OpEx (right) results in savings and many smaller expenses.">
            <a:extLst>
              <a:ext uri="{FF2B5EF4-FFF2-40B4-BE49-F238E27FC236}">
                <a16:creationId xmlns:a16="http://schemas.microsoft.com/office/drawing/2014/main" id="{0EA2DEDF-0035-4D5D-A0AD-40E5D03FD25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-11703" t="-11962" r="-11703" b="-11962"/>
          <a:stretch/>
        </p:blipFill>
        <p:spPr>
          <a:xfrm>
            <a:off x="439792" y="2718197"/>
            <a:ext cx="8260105" cy="1714500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547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9F1137BF-09F2-E254-99FC-807D21930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4AD7C3EA-4F0C-85BA-C762-657B78527E12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nuvem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D17AAD-A41C-8F5A-CEDE-D05F6FB6EB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F7E014-499B-BD18-B4CB-7E1CC7DF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07" y="13158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B498F-DDB1-EBE4-D467-6F855501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Benefícios da nuvem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8A6AD-E734-181A-6B7F-64A307841C94}"/>
              </a:ext>
            </a:extLst>
          </p:cNvPr>
          <p:cNvSpPr>
            <a:spLocks/>
          </p:cNvSpPr>
          <p:nvPr/>
        </p:nvSpPr>
        <p:spPr bwMode="auto">
          <a:xfrm>
            <a:off x="441196" y="1349830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Alta disponibilidade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5B28D-5557-F155-EB50-9E9A14C6FE82}"/>
              </a:ext>
            </a:extLst>
          </p:cNvPr>
          <p:cNvSpPr>
            <a:spLocks/>
          </p:cNvSpPr>
          <p:nvPr/>
        </p:nvSpPr>
        <p:spPr bwMode="auto">
          <a:xfrm>
            <a:off x="4618171" y="1349830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Elasticidade</a:t>
            </a:r>
            <a:endParaRPr lang="en-US" sz="18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512A5-A123-66CC-4E8D-7CA1ACA87113}"/>
              </a:ext>
            </a:extLst>
          </p:cNvPr>
          <p:cNvSpPr>
            <a:spLocks/>
          </p:cNvSpPr>
          <p:nvPr/>
        </p:nvSpPr>
        <p:spPr bwMode="auto">
          <a:xfrm>
            <a:off x="441196" y="1934256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Escalabilidade</a:t>
            </a:r>
            <a:endParaRPr lang="en-US" sz="18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5D92D-F83F-11D9-2F67-B487D0864DF1}"/>
              </a:ext>
            </a:extLst>
          </p:cNvPr>
          <p:cNvSpPr>
            <a:spLocks/>
          </p:cNvSpPr>
          <p:nvPr/>
        </p:nvSpPr>
        <p:spPr bwMode="auto">
          <a:xfrm>
            <a:off x="4618171" y="1934256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Confiabilidade</a:t>
            </a:r>
            <a:endParaRPr lang="en-US" sz="18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2DAE7-EDB5-FD14-3E9A-5E6F293B62E2}"/>
              </a:ext>
            </a:extLst>
          </p:cNvPr>
          <p:cNvSpPr>
            <a:spLocks/>
          </p:cNvSpPr>
          <p:nvPr/>
        </p:nvSpPr>
        <p:spPr bwMode="auto">
          <a:xfrm>
            <a:off x="441196" y="2518683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Previsibilidade</a:t>
            </a:r>
            <a:endParaRPr lang="en-US" sz="18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1CD6C-474F-DE2E-783A-387DC3862C0C}"/>
              </a:ext>
            </a:extLst>
          </p:cNvPr>
          <p:cNvSpPr>
            <a:spLocks/>
          </p:cNvSpPr>
          <p:nvPr/>
        </p:nvSpPr>
        <p:spPr bwMode="auto">
          <a:xfrm>
            <a:off x="4618171" y="2518683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Segurança</a:t>
            </a:r>
            <a:endParaRPr lang="en-US" sz="18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7482C-9E69-F11A-5BCE-FD09594285FC}"/>
              </a:ext>
            </a:extLst>
          </p:cNvPr>
          <p:cNvSpPr>
            <a:spLocks/>
          </p:cNvSpPr>
          <p:nvPr/>
        </p:nvSpPr>
        <p:spPr bwMode="auto">
          <a:xfrm>
            <a:off x="441196" y="3103109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Governança</a:t>
            </a:r>
            <a:endParaRPr lang="en-US" sz="18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AF9A42-D4CA-B46F-47ED-5D2D1B00E0BF}"/>
              </a:ext>
            </a:extLst>
          </p:cNvPr>
          <p:cNvSpPr>
            <a:spLocks/>
          </p:cNvSpPr>
          <p:nvPr/>
        </p:nvSpPr>
        <p:spPr bwMode="auto">
          <a:xfrm>
            <a:off x="4618171" y="3103109"/>
            <a:ext cx="4081725" cy="48917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r>
              <a:rPr lang="pt-br"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Gerenciabilidade</a:t>
            </a:r>
            <a:endParaRPr lang="en-US" sz="1800" dirty="0" err="1">
              <a:solidFill>
                <a:schemeClr val="tx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A460D366-9CF3-3033-B2E6-02B61E4B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40E10547-C78D-EFE9-878A-D172962CE32B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serviço de nuvem</a:t>
            </a:r>
            <a:endParaRPr lang="pt-BR" sz="4000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3CFCF11-B70B-80A1-AC29-D03AF9485B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8C7AFE-C483-60D7-1133-81FE4374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07" y="13158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5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947E67-FC9D-6086-73F5-21C4DF17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7473610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IaaS (infraestrutura como serviço)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Placeholder 11" descr="IaaS is encompassing the following three icons: Servers and storage, Networking firewalls and security, and Datacenter physical plant and building.">
            <a:extLst>
              <a:ext uri="{FF2B5EF4-FFF2-40B4-BE49-F238E27FC236}">
                <a16:creationId xmlns:a16="http://schemas.microsoft.com/office/drawing/2014/main" id="{ED595AC7-03F2-1B01-8E1E-8141CC5EFA0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-53974" t="-1632" r="-53974" b="-1632"/>
          <a:stretch/>
        </p:blipFill>
        <p:spPr>
          <a:xfrm>
            <a:off x="0" y="864394"/>
            <a:ext cx="9144000" cy="258365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1A114B-DE36-D6F3-A40B-4EF805204D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3734161"/>
            <a:ext cx="8140785" cy="507831"/>
          </a:xfrm>
        </p:spPr>
        <p:txBody>
          <a:bodyPr rtlCol="0"/>
          <a:lstStyle/>
          <a:p>
            <a:pPr marL="0" indent="0">
              <a:buNone/>
            </a:pPr>
            <a:r>
              <a:rPr lang="pt-br" sz="1500">
                <a:cs typeface="Segoe UI Semilight" panose="020B0402040204020203" pitchFamily="34" charset="0"/>
              </a:rPr>
              <a:t>Crie uma infraestrutura de TI de pagamento conforme o uso alugando servidores, máquinas virtuais, armazenamento, redes e sistemas operacionais de um provedor de nuvem.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D7A540-FCEF-66D5-F68E-11DC47F407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70221" y="944667"/>
            <a:ext cx="4379495" cy="2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e76ef749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 da webcam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116e76ef749_0_0"/>
          <p:cNvSpPr txBox="1"/>
          <p:nvPr/>
        </p:nvSpPr>
        <p:spPr>
          <a:xfrm>
            <a:off x="548416" y="1652750"/>
            <a:ext cx="8130634" cy="154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slides, evite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imagens que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possam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ocupar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mostrada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pois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a webcam.</a:t>
            </a:r>
            <a:endParaRPr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2DCAAD5-75F5-D4AB-67E4-FB7E63D3BE84}"/>
              </a:ext>
            </a:extLst>
          </p:cNvPr>
          <p:cNvSpPr/>
          <p:nvPr/>
        </p:nvSpPr>
        <p:spPr>
          <a:xfrm>
            <a:off x="7509451" y="3458193"/>
            <a:ext cx="1541971" cy="15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WEBCAM</a:t>
            </a: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B5DFE3-9C43-CEED-367E-C5E30766B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570D2F-4BA7-BFBA-8192-459522F4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7406154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PaaS (plataforma como serviço)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Placeholder 11" descr="PaaS encompassing all of IaaS from the previous slide, and adding Operating Systems and Development tools.">
            <a:extLst>
              <a:ext uri="{FF2B5EF4-FFF2-40B4-BE49-F238E27FC236}">
                <a16:creationId xmlns:a16="http://schemas.microsoft.com/office/drawing/2014/main" id="{805B335A-4315-7215-78F1-9E1574AB762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-27206" t="-5233" r="-27206" b="-766"/>
          <a:stretch/>
        </p:blipFill>
        <p:spPr>
          <a:xfrm>
            <a:off x="0" y="864394"/>
            <a:ext cx="9144000" cy="258365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34E86A-F407-85F6-93CF-4B3B425664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3734161"/>
            <a:ext cx="8140785" cy="507831"/>
          </a:xfrm>
        </p:spPr>
        <p:txBody>
          <a:bodyPr rtlCol="0"/>
          <a:lstStyle/>
          <a:p>
            <a:pPr marL="0" indent="0">
              <a:buNone/>
            </a:pPr>
            <a:r>
              <a:rPr lang="pt-br" sz="1500" dirty="0">
                <a:cs typeface="Segoe UI Semilight" panose="020B0402040204020203" pitchFamily="34" charset="0"/>
              </a:rPr>
              <a:t>Fornece um ambiente para a criação, o teste e a implantação de aplicativos de software, </a:t>
            </a:r>
            <a:br>
              <a:rPr lang="pt-br" sz="1500" dirty="0">
                <a:cs typeface="Segoe UI Semilight" panose="020B0402040204020203" pitchFamily="34" charset="0"/>
              </a:rPr>
            </a:br>
            <a:r>
              <a:rPr lang="pt-br" sz="1500" dirty="0">
                <a:cs typeface="Segoe UI Semilight" panose="020B0402040204020203" pitchFamily="34" charset="0"/>
              </a:rPr>
              <a:t>sem focar no gerenciamento da infraestrutura subjacente.</a:t>
            </a:r>
          </a:p>
        </p:txBody>
      </p:sp>
      <p:pic>
        <p:nvPicPr>
          <p:cNvPr id="2" name="Picture 1" descr="SaaS que abrange todos os recursos de PaaS e IaaS do slide anterior e adiciona a capacidade de usar aplicativos hospedados em qualquer dispositivo.">
            <a:extLst>
              <a:ext uri="{FF2B5EF4-FFF2-40B4-BE49-F238E27FC236}">
                <a16:creationId xmlns:a16="http://schemas.microsoft.com/office/drawing/2014/main" id="{62412507-C016-FD57-A6D2-938FE0F15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2" t="17688" r="21349"/>
          <a:stretch/>
        </p:blipFill>
        <p:spPr>
          <a:xfrm>
            <a:off x="1724200" y="897724"/>
            <a:ext cx="5836298" cy="25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36C20-5667-BE3E-B338-92F1906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SaaS (software como serviço)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Placeholder 9" descr="SaaS encompassing all of  the PaaS and IaaS capabilities from the previous slide, and adding the ability to use Hosted applications on any device.">
            <a:extLst>
              <a:ext uri="{FF2B5EF4-FFF2-40B4-BE49-F238E27FC236}">
                <a16:creationId xmlns:a16="http://schemas.microsoft.com/office/drawing/2014/main" id="{F141DE03-5FB2-2EA6-5A8E-31DD5E234E8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-19767" t="990" r="-19767" b="990"/>
          <a:stretch/>
        </p:blipFill>
        <p:spPr>
          <a:xfrm>
            <a:off x="0" y="864394"/>
            <a:ext cx="9144000" cy="258365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55D2D2-BC1A-EFDD-2241-228C0E8C35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3734161"/>
            <a:ext cx="8140785" cy="507831"/>
          </a:xfrm>
        </p:spPr>
        <p:txBody>
          <a:bodyPr rtlCol="0"/>
          <a:lstStyle/>
          <a:p>
            <a:pPr marL="0" indent="0">
              <a:buNone/>
            </a:pPr>
            <a:r>
              <a:rPr lang="pt-br" sz="1500">
                <a:cs typeface="Segoe UI Semilight" panose="020B0402040204020203" pitchFamily="34" charset="0"/>
              </a:rPr>
              <a:t>Os usuários se conectam e usam aplicativos com base em nuvem pela Internet: por exemplo, Microsoft Office 365, email e calendários.</a:t>
            </a:r>
            <a:endParaRPr lang="en-US" sz="1500" dirty="0">
              <a:solidFill>
                <a:schemeClr val="bg1"/>
              </a:solidFill>
              <a:cs typeface="Segoe UI Semilight" panose="020B04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F1ABF-A0A7-71B6-C68E-FE8F2A9C97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8799" y="864394"/>
            <a:ext cx="7386403" cy="25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C9870-EC8E-3692-1C86-3ADEBC4B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Modelo de responsabilidade compartilhada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69784-4AB8-B83B-C199-7D7F7ABA4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4579" y="1185862"/>
            <a:ext cx="8258701" cy="3518726"/>
          </a:xfrm>
          <a:prstGeom prst="rect">
            <a:avLst/>
          </a:prstGeom>
          <a:noFill/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Graphic 5" descr="Diagram showing the responsibilities of the shared responsibility model.">
            <a:extLst>
              <a:ext uri="{FF2B5EF4-FFF2-40B4-BE49-F238E27FC236}">
                <a16:creationId xmlns:a16="http://schemas.microsoft.com/office/drawing/2014/main" id="{D9F3441A-345C-AB64-6628-3BDCF34D3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3331" y="1226343"/>
            <a:ext cx="5894429" cy="3409951"/>
          </a:xfrm>
          <a:prstGeom prst="rect">
            <a:avLst/>
          </a:prstGeom>
        </p:spPr>
      </p:pic>
      <p:pic>
        <p:nvPicPr>
          <p:cNvPr id="2" name="Graphic 6">
            <a:extLst>
              <a:ext uri="{FF2B5EF4-FFF2-40B4-BE49-F238E27FC236}">
                <a16:creationId xmlns:a16="http://schemas.microsoft.com/office/drawing/2014/main" id="{BBC4742D-30C9-C636-2C0C-1F33C765EA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23331" y="1226343"/>
            <a:ext cx="5894429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FB5D1E94-4A6E-0AD5-5F97-C160D7298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8D3EEE6A-2C54-0598-F9A3-A9D7C6739D66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 de arquitetura do Azure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509885-4210-3B39-D208-E1C03513E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48BD54-BC67-89B1-5C8D-92975974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07" y="13158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5C972CE-4EEE-905B-2E7B-C1B103D6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Regiões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Placeholder 13" descr="World map with blue dots showing the 60-plus regions where Azure datacenters exist. Largest concentration on the US Coastlines, Europe and the Asia coasts.">
            <a:extLst>
              <a:ext uri="{FF2B5EF4-FFF2-40B4-BE49-F238E27FC236}">
                <a16:creationId xmlns:a16="http://schemas.microsoft.com/office/drawing/2014/main" id="{4A6619FC-C7E1-F557-0E72-AEC2D1D5619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-67797" t="-2758" r="-10171" b="-2758"/>
          <a:stretch/>
        </p:blipFill>
        <p:spPr>
          <a:xfrm>
            <a:off x="0" y="864574"/>
            <a:ext cx="9144000" cy="2583476"/>
          </a:xfrm>
          <a:solidFill>
            <a:schemeClr val="bg1"/>
          </a:solidFill>
          <a:ln w="19050">
            <a:solidFill>
              <a:schemeClr val="accent4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EE85C3-9AA2-A1E0-C0B5-B0B563BC5B5D}"/>
              </a:ext>
            </a:extLst>
          </p:cNvPr>
          <p:cNvSpPr/>
          <p:nvPr/>
        </p:nvSpPr>
        <p:spPr>
          <a:xfrm>
            <a:off x="441197" y="1463725"/>
            <a:ext cx="1870727" cy="1846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rtl="0"/>
            <a:r>
              <a:rPr lang="pt-br" sz="1500" i="1" dirty="0">
                <a:cs typeface="Segoe UI Semilight"/>
              </a:rPr>
              <a:t>O Azure oferece mais regiões globais do que qualquer outro provedor de nuvem, com mais de 60 regiões representando mais de 140 países</a:t>
            </a:r>
            <a:endParaRPr lang="en-US" sz="1500" i="1" dirty="0">
              <a:cs typeface="Segoe UI Semi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84F8EA-B195-FB62-9DF3-195EEAD03A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8279665" cy="884088"/>
          </a:xfrm>
        </p:spPr>
        <p:txBody>
          <a:bodyPr rtlCol="0"/>
          <a:lstStyle/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regiões são compostas de um ou mais datacenters muito próximos.</a:t>
            </a:r>
          </a:p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Eles fornecem flexibilidade e escala para reduzir a latência do cliente.</a:t>
            </a:r>
          </a:p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As regiões preservam a residência dos dados com uma oferta abrangente de conformidade.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DB7BF-041D-E5CB-F2F1-6FF1CB47DB7B}"/>
              </a:ext>
            </a:extLst>
          </p:cNvPr>
          <p:cNvSpPr/>
          <p:nvPr/>
        </p:nvSpPr>
        <p:spPr bwMode="auto">
          <a:xfrm>
            <a:off x="2753121" y="875801"/>
            <a:ext cx="6262007" cy="252714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IN" sz="18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EE23E-EC21-292E-C62B-FD34A1EB11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0130" y="896615"/>
            <a:ext cx="5954998" cy="25271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8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4C8F843-76CD-62E9-0EC8-2A3340AF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8283704" cy="2769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Zonas de disponibilidade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5F5469-C863-9916-1803-07E04B8DDB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2503891" cy="3046988"/>
          </a:xfrm>
        </p:spPr>
        <p:txBody>
          <a:bodyPr rtlCol="0"/>
          <a:lstStyle/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Fornece proteção </a:t>
            </a:r>
            <a:br>
              <a:rPr lang="pt-br" sz="1350" dirty="0">
                <a:latin typeface="+mn-lt"/>
                <a:cs typeface="Segoe UI Semilight" panose="020B0402040204020203" pitchFamily="34" charset="0"/>
              </a:rPr>
            </a:br>
            <a:r>
              <a:rPr lang="pt-br" sz="1350" dirty="0">
                <a:latin typeface="+mn-lt"/>
                <a:cs typeface="Segoe UI Semilight" panose="020B0402040204020203" pitchFamily="34" charset="0"/>
              </a:rPr>
              <a:t>contra tempo de </a:t>
            </a:r>
            <a:br>
              <a:rPr lang="pt-br" sz="1350" dirty="0">
                <a:latin typeface="+mn-lt"/>
                <a:cs typeface="Segoe UI Semilight" panose="020B0402040204020203" pitchFamily="34" charset="0"/>
              </a:rPr>
            </a:br>
            <a:r>
              <a:rPr lang="pt-br" sz="1350" dirty="0">
                <a:latin typeface="+mn-lt"/>
                <a:cs typeface="Segoe UI Semilight" panose="020B0402040204020203" pitchFamily="34" charset="0"/>
              </a:rPr>
              <a:t>inatividade devido </a:t>
            </a:r>
            <a:br>
              <a:rPr lang="pt-br" sz="1350" dirty="0">
                <a:latin typeface="+mn-lt"/>
                <a:cs typeface="Segoe UI Semilight" panose="020B0402040204020203" pitchFamily="34" charset="0"/>
              </a:rPr>
            </a:br>
            <a:r>
              <a:rPr lang="pt-br" sz="1350" dirty="0">
                <a:latin typeface="+mn-lt"/>
                <a:cs typeface="Segoe UI Semilight" panose="020B0402040204020203" pitchFamily="34" charset="0"/>
              </a:rPr>
              <a:t>a falha do datacenter.</a:t>
            </a:r>
          </a:p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Separe fisicamente os datacenters dentro da </a:t>
            </a:r>
            <a:br>
              <a:rPr lang="pt-br" sz="1350" dirty="0">
                <a:latin typeface="+mn-lt"/>
                <a:cs typeface="Segoe UI Semilight" panose="020B0402040204020203" pitchFamily="34" charset="0"/>
              </a:rPr>
            </a:br>
            <a:r>
              <a:rPr lang="pt-br" sz="1350" dirty="0">
                <a:latin typeface="+mn-lt"/>
                <a:cs typeface="Segoe UI Semilight" panose="020B0402040204020203" pitchFamily="34" charset="0"/>
              </a:rPr>
              <a:t>mesma região.</a:t>
            </a:r>
          </a:p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Cada datacenter </a:t>
            </a:r>
            <a:br>
              <a:rPr lang="pt-br" sz="1350" dirty="0">
                <a:latin typeface="+mn-lt"/>
                <a:cs typeface="Segoe UI Semilight" panose="020B0402040204020203" pitchFamily="34" charset="0"/>
              </a:rPr>
            </a:br>
            <a:r>
              <a:rPr lang="pt-br" sz="1350" dirty="0">
                <a:latin typeface="+mn-lt"/>
                <a:cs typeface="Segoe UI Semilight" panose="020B0402040204020203" pitchFamily="34" charset="0"/>
              </a:rPr>
              <a:t>é equipado com alimentação, resfriamento e rede independentes. </a:t>
            </a:r>
          </a:p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Conectadas por meio de redes privadas de fibra óptica.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4B7AD5-6D1A-58E0-D90E-8C1B3C6AD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3048001" y="1185863"/>
            <a:ext cx="5651897" cy="332303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9" name="Group 108" descr="Conceptual graphic containing a box entitled Azure region and within that box re three separate pictures of Availability zones, each with arrows point to the other two so show connectivity.">
            <a:extLst>
              <a:ext uri="{FF2B5EF4-FFF2-40B4-BE49-F238E27FC236}">
                <a16:creationId xmlns:a16="http://schemas.microsoft.com/office/drawing/2014/main" id="{CCAFCECD-02A5-CE07-D2D3-EF816CF8FB8E}"/>
              </a:ext>
            </a:extLst>
          </p:cNvPr>
          <p:cNvGrpSpPr/>
          <p:nvPr/>
        </p:nvGrpSpPr>
        <p:grpSpPr>
          <a:xfrm>
            <a:off x="4210395" y="1389571"/>
            <a:ext cx="3327107" cy="2915618"/>
            <a:chOff x="5613861" y="1878310"/>
            <a:chExt cx="4436142" cy="388749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BFAC0DA-1241-533F-219C-FE4456ADB67D}"/>
                </a:ext>
              </a:extLst>
            </p:cNvPr>
            <p:cNvGrpSpPr/>
            <p:nvPr/>
          </p:nvGrpSpPr>
          <p:grpSpPr>
            <a:xfrm>
              <a:off x="5891037" y="2704183"/>
              <a:ext cx="1568158" cy="926316"/>
              <a:chOff x="6999098" y="4432150"/>
              <a:chExt cx="1691583" cy="999222"/>
            </a:xfrm>
          </p:grpSpPr>
          <p:pic>
            <p:nvPicPr>
              <p:cNvPr id="107" name="Picture 106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B90EE961-05FF-F84E-E01B-C13E92860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7" y="4584547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8" name="Picture 107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70D00C55-DE85-AEDE-E6CF-1ADEBCD91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977F6CB-82D0-97ED-B7AC-4034CE8FD363}"/>
                </a:ext>
              </a:extLst>
            </p:cNvPr>
            <p:cNvGrpSpPr/>
            <p:nvPr/>
          </p:nvGrpSpPr>
          <p:grpSpPr>
            <a:xfrm>
              <a:off x="8179709" y="2700839"/>
              <a:ext cx="1568158" cy="926316"/>
              <a:chOff x="6999098" y="4432150"/>
              <a:chExt cx="1691583" cy="999222"/>
            </a:xfrm>
          </p:grpSpPr>
          <p:pic>
            <p:nvPicPr>
              <p:cNvPr id="105" name="Picture 104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6480D84D-D7CC-29AB-B220-B09B68682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7" y="4584547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6" name="Picture 105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F19A8484-588D-F53E-7156-0F65604DEC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88D220E-60CA-A072-AA3F-F25F631F09DA}"/>
                </a:ext>
              </a:extLst>
            </p:cNvPr>
            <p:cNvGrpSpPr/>
            <p:nvPr/>
          </p:nvGrpSpPr>
          <p:grpSpPr>
            <a:xfrm>
              <a:off x="7103451" y="4367401"/>
              <a:ext cx="1568158" cy="926316"/>
              <a:chOff x="6999098" y="4432150"/>
              <a:chExt cx="1691583" cy="999222"/>
            </a:xfrm>
          </p:grpSpPr>
          <p:pic>
            <p:nvPicPr>
              <p:cNvPr id="103" name="Picture 102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766CA164-2CC5-CF97-F684-95B364437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7" y="4584547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04" name="Picture 103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9855404A-76FD-5A3A-9AE6-13C96CB77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161BEA0-BF3D-2644-59E3-131BB83F7623}"/>
                </a:ext>
              </a:extLst>
            </p:cNvPr>
            <p:cNvSpPr/>
            <p:nvPr/>
          </p:nvSpPr>
          <p:spPr>
            <a:xfrm>
              <a:off x="5687644" y="2353207"/>
              <a:ext cx="20561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pt-br" sz="1050" dirty="0"/>
                <a:t>Zona de disponibilidade 1</a:t>
              </a:r>
              <a:endParaRPr lang="en-US" sz="105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3EC8766-1CE4-C87F-B7D0-EFDDB74664C6}"/>
                </a:ext>
              </a:extLst>
            </p:cNvPr>
            <p:cNvSpPr/>
            <p:nvPr/>
          </p:nvSpPr>
          <p:spPr>
            <a:xfrm>
              <a:off x="7014655" y="5339672"/>
              <a:ext cx="20561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pt-br" sz="1050" dirty="0"/>
                <a:t>Zona de disponibilidade 3</a:t>
              </a:r>
              <a:endParaRPr lang="en-US" sz="105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801B1A3-46F5-870C-1587-C2085F1D2A65}"/>
                </a:ext>
              </a:extLst>
            </p:cNvPr>
            <p:cNvSpPr/>
            <p:nvPr/>
          </p:nvSpPr>
          <p:spPr>
            <a:xfrm>
              <a:off x="7976317" y="2321301"/>
              <a:ext cx="20561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pt-br" sz="1050" dirty="0"/>
                <a:t>Zona de disponibilidade 2</a:t>
              </a:r>
              <a:endParaRPr lang="en-US" sz="1050" dirty="0"/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E24401B9-588C-0A4A-0CCC-AED374A3ACD2}"/>
                </a:ext>
              </a:extLst>
            </p:cNvPr>
            <p:cNvSpPr/>
            <p:nvPr/>
          </p:nvSpPr>
          <p:spPr bwMode="auto">
            <a:xfrm>
              <a:off x="7516476" y="3023307"/>
              <a:ext cx="680897" cy="321325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Arrow: Left-Right 98">
              <a:extLst>
                <a:ext uri="{FF2B5EF4-FFF2-40B4-BE49-F238E27FC236}">
                  <a16:creationId xmlns:a16="http://schemas.microsoft.com/office/drawing/2014/main" id="{285CD348-D8FE-7EE8-F87C-416A4BB32484}"/>
                </a:ext>
              </a:extLst>
            </p:cNvPr>
            <p:cNvSpPr/>
            <p:nvPr/>
          </p:nvSpPr>
          <p:spPr bwMode="auto">
            <a:xfrm rot="3143699">
              <a:off x="6879961" y="3811806"/>
              <a:ext cx="680898" cy="321325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37242DE4-946F-60C2-DC10-8E75B9C99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191215" y="3698958"/>
              <a:ext cx="480395" cy="542563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71CC05A-DCEB-08DF-6E05-4B54ECA84727}"/>
                </a:ext>
              </a:extLst>
            </p:cNvPr>
            <p:cNvSpPr/>
            <p:nvPr/>
          </p:nvSpPr>
          <p:spPr bwMode="auto">
            <a:xfrm>
              <a:off x="5613861" y="2016056"/>
              <a:ext cx="4436142" cy="37497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4D08112-A39D-7D43-535C-41666C0DCF01}"/>
                </a:ext>
              </a:extLst>
            </p:cNvPr>
            <p:cNvSpPr/>
            <p:nvPr/>
          </p:nvSpPr>
          <p:spPr>
            <a:xfrm>
              <a:off x="6885379" y="1878310"/>
              <a:ext cx="191027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pt-br" sz="1350" dirty="0"/>
                <a:t>Região do Azure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6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91F5192-02F8-133C-C29B-A07175D1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Pares de regiões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C87A41-DF2D-F286-488A-86642E44C2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3093682" cy="2839239"/>
          </a:xfrm>
        </p:spPr>
        <p:txBody>
          <a:bodyPr wrap="square" rtlCol="0">
            <a:spAutoFit/>
          </a:bodyPr>
          <a:lstStyle/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500" dirty="0">
                <a:cs typeface="Segoe UI Semilight" panose="020B0402040204020203" pitchFamily="34" charset="0"/>
              </a:rPr>
              <a:t>No mínimo 300 milhas de separação entre pares de regiões.</a:t>
            </a:r>
          </a:p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500" dirty="0">
                <a:cs typeface="Segoe UI Semilight" panose="020B0402040204020203" pitchFamily="34" charset="0"/>
              </a:rPr>
              <a:t>Replicação automática para </a:t>
            </a:r>
            <a:br>
              <a:rPr lang="en-US" sz="1500" dirty="0">
                <a:cs typeface="Segoe UI Semilight" panose="020B0402040204020203" pitchFamily="34" charset="0"/>
              </a:rPr>
            </a:br>
            <a:r>
              <a:rPr lang="pt-br" sz="1500" dirty="0">
                <a:cs typeface="Segoe UI Semilight" panose="020B0402040204020203" pitchFamily="34" charset="0"/>
              </a:rPr>
              <a:t>alguns serviços.</a:t>
            </a:r>
          </a:p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500" dirty="0">
                <a:cs typeface="Segoe UI Semilight" panose="020B0402040204020203" pitchFamily="34" charset="0"/>
              </a:rPr>
              <a:t>Recuperação de região priorizada em caso de interrupção.</a:t>
            </a:r>
          </a:p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500" dirty="0">
                <a:cs typeface="Segoe UI Semilight" panose="020B0402040204020203" pitchFamily="34" charset="0"/>
              </a:rPr>
              <a:t>As atualizações são distribuídas sequencialmente para minimizar o tempo de inatividade.</a:t>
            </a:r>
          </a:p>
          <a:p>
            <a:pPr marL="217885" indent="-217885">
              <a:spcBef>
                <a:spcPts val="0"/>
              </a:spcBef>
              <a:spcAft>
                <a:spcPts val="900"/>
              </a:spcAft>
            </a:pPr>
            <a:r>
              <a:rPr lang="pt-br" sz="1500" dirty="0">
                <a:cs typeface="Segoe UI Semilight" panose="020B0402040204020203" pitchFamily="34" charset="0"/>
              </a:rPr>
              <a:t>Link da Web:</a:t>
            </a:r>
            <a:br>
              <a:rPr lang="en-US" sz="1500" dirty="0">
                <a:cs typeface="Segoe UI Semilight" panose="020B0402040204020203" pitchFamily="34" charset="0"/>
              </a:rPr>
            </a:br>
            <a:r>
              <a:rPr lang="pt-BR" sz="1500" dirty="0">
                <a:ea typeface="+mn-lt"/>
                <a:cs typeface="+mn-lt"/>
                <a:hlinkClick r:id="rId3"/>
              </a:rPr>
              <a:t>https://aka.ms/PairedRegions-ptb</a:t>
            </a:r>
            <a:endParaRPr lang="en-US" sz="1500" dirty="0">
              <a:solidFill>
                <a:srgbClr val="0078D4"/>
              </a:solidFill>
              <a:cs typeface="Segoe UI Semilight" panose="020B0402040204020203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6D82B1-0064-AA16-158A-15F29446805D}"/>
              </a:ext>
            </a:extLst>
          </p:cNvPr>
          <p:cNvGraphicFramePr>
            <a:graphicFrameLocks noGrp="1"/>
          </p:cNvGraphicFramePr>
          <p:nvPr/>
        </p:nvGraphicFramePr>
        <p:xfrm>
          <a:off x="3762717" y="1193293"/>
          <a:ext cx="2100712" cy="350583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100712">
                  <a:extLst>
                    <a:ext uri="{9D8B030D-6E8A-4147-A177-3AD203B41FA5}">
                      <a16:colId xmlns:a16="http://schemas.microsoft.com/office/drawing/2014/main" val="1438438675"/>
                    </a:ext>
                  </a:extLst>
                </a:gridCol>
              </a:tblGrid>
              <a:tr h="2555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5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Região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+mj-lt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5405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Centro-Norte dos EUA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Leste dos EUA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Oeste dos EUA 2​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Leste dos EUA 2​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Canadá Central​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Norte da Europa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Oeste do Reino Unido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Alemanha Central​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Sudeste da Ásia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Leste da China​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Leste do Japão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Sudeste da Austrália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Sul da Índia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>
                          <a:effectLst/>
                        </a:rPr>
                        <a:t>Sul do Brasil (Principal)​</a:t>
                      </a:r>
                      <a:endParaRPr lang="en-US" sz="12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1CC69ED-65D4-973C-0BCB-7B14ACED2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60665" y="2798647"/>
            <a:ext cx="547007" cy="295115"/>
          </a:xfrm>
          <a:prstGeom prst="leftRightArrow">
            <a:avLst>
              <a:gd name="adj1" fmla="val 50001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5620AF2-7CBF-AB9F-7B3F-5E894AF94A52}"/>
              </a:ext>
            </a:extLst>
          </p:cNvPr>
          <p:cNvGraphicFramePr>
            <a:graphicFrameLocks noGrp="1"/>
          </p:cNvGraphicFramePr>
          <p:nvPr/>
        </p:nvGraphicFramePr>
        <p:xfrm>
          <a:off x="6604907" y="1193293"/>
          <a:ext cx="2094990" cy="3505833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094990">
                  <a:extLst>
                    <a:ext uri="{9D8B030D-6E8A-4147-A177-3AD203B41FA5}">
                      <a16:colId xmlns:a16="http://schemas.microsoft.com/office/drawing/2014/main" val="1438438675"/>
                    </a:ext>
                  </a:extLst>
                </a:gridCol>
              </a:tblGrid>
              <a:tr h="255593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5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Região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+mj-lt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8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5405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Centro-Sul dos EUA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Oeste dos EUA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Centro-Oeste dos EUA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EUA Central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Leste do Canadá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Oeste da Europa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Sul do Reino Unido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Nordeste da Alemanha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Leste da Ásia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Norte da China​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Oeste do Japão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Leste da Austrália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Índia Central​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2321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</a:rPr>
                        <a:t>Centro-Sul dos EUA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0738" marR="20738" marT="10369" marB="103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4C448174-47A8-B21C-9C9D-D9504FE9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8441546" cy="69249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Regiões soberanas do Azure (serviços Governamentais dos EUA)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DBDE7BE9-7C6F-ABFE-68A6-EB277B641C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6"/>
            <a:ext cx="2380607" cy="1315745"/>
          </a:xfrm>
        </p:spPr>
        <p:txBody>
          <a:bodyPr rtlCol="0"/>
          <a:lstStyle/>
          <a:p>
            <a:pPr rtl="0"/>
            <a:r>
              <a:rPr lang="pt-br" sz="1425" dirty="0"/>
              <a:t>Atende às necessidades de segurança e conformidade das agências federais, governos estaduais e locais dos EUA e seus provedores de soluções.</a:t>
            </a:r>
            <a:endParaRPr lang="en-US" sz="1425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0E19C87-C63E-8480-CB53-0CCCB46A2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2565155"/>
            <a:ext cx="2379608" cy="1541576"/>
          </a:xfrm>
        </p:spPr>
        <p:txBody>
          <a:bodyPr rtlCol="0"/>
          <a:lstStyle/>
          <a:p>
            <a:pPr marL="0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pt-br" sz="1425" dirty="0"/>
              <a:t>Azure Governamental:</a:t>
            </a:r>
          </a:p>
          <a:p>
            <a:pPr marL="260747" indent="-175022">
              <a:spcBef>
                <a:spcPts val="0"/>
              </a:spcBef>
              <a:spcAft>
                <a:spcPts val="450"/>
              </a:spcAft>
            </a:pPr>
            <a:r>
              <a:rPr lang="pt-br" sz="1275" dirty="0"/>
              <a:t>Instância separada do Azure.</a:t>
            </a:r>
          </a:p>
          <a:p>
            <a:pPr marL="260747" indent="-175022">
              <a:spcBef>
                <a:spcPts val="0"/>
              </a:spcBef>
              <a:spcAft>
                <a:spcPts val="450"/>
              </a:spcAft>
            </a:pPr>
            <a:r>
              <a:rPr lang="pt-br" sz="1275" dirty="0"/>
              <a:t>Fisicamente isolada de implantações que não sejam do governo dos EUA.</a:t>
            </a:r>
          </a:p>
          <a:p>
            <a:pPr marL="260747" indent="-175022">
              <a:spcBef>
                <a:spcPts val="0"/>
              </a:spcBef>
              <a:spcAft>
                <a:spcPts val="450"/>
              </a:spcAft>
            </a:pPr>
            <a:r>
              <a:rPr lang="pt-br" sz="1275" dirty="0"/>
              <a:t>Acessível somente a pessoal verificado e autorizado.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14A177-80DD-04AC-11C3-970AC8F6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1" y="1185863"/>
            <a:ext cx="5651897" cy="3323035"/>
            <a:chOff x="4064000" y="1581150"/>
            <a:chExt cx="7535863" cy="4430713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7F80B9AE-7974-C1BB-49FE-B621850BF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0" y="1581150"/>
              <a:ext cx="7535863" cy="4430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F07A1C8-9036-D66F-0C38-F699B057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32893" y="2778692"/>
              <a:ext cx="4598078" cy="2035628"/>
              <a:chOff x="5526" y="820"/>
              <a:chExt cx="1283" cy="568"/>
            </a:xfrm>
          </p:grpSpPr>
          <p:sp>
            <p:nvSpPr>
              <p:cNvPr id="228" name="AutoShape 3">
                <a:extLst>
                  <a:ext uri="{FF2B5EF4-FFF2-40B4-BE49-F238E27FC236}">
                    <a16:creationId xmlns:a16="http://schemas.microsoft.com/office/drawing/2014/main" id="{3CB0579E-81B1-14B1-7D61-A85631DE8A4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526" y="820"/>
                <a:ext cx="1283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29" name="Freeform 5">
                <a:extLst>
                  <a:ext uri="{FF2B5EF4-FFF2-40B4-BE49-F238E27FC236}">
                    <a16:creationId xmlns:a16="http://schemas.microsoft.com/office/drawing/2014/main" id="{F69E28F9-2DB9-F6A9-7E41-46A7197F3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7" y="1118"/>
                <a:ext cx="331" cy="267"/>
              </a:xfrm>
              <a:custGeom>
                <a:avLst/>
                <a:gdLst>
                  <a:gd name="T0" fmla="*/ 331 w 331"/>
                  <a:gd name="T1" fmla="*/ 0 h 267"/>
                  <a:gd name="T2" fmla="*/ 25 w 331"/>
                  <a:gd name="T3" fmla="*/ 0 h 267"/>
                  <a:gd name="T4" fmla="*/ 0 w 331"/>
                  <a:gd name="T5" fmla="*/ 0 h 267"/>
                  <a:gd name="T6" fmla="*/ 0 w 331"/>
                  <a:gd name="T7" fmla="*/ 267 h 267"/>
                  <a:gd name="T8" fmla="*/ 331 w 331"/>
                  <a:gd name="T9" fmla="*/ 267 h 267"/>
                  <a:gd name="T10" fmla="*/ 331 w 331"/>
                  <a:gd name="T11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1" h="267">
                    <a:moveTo>
                      <a:pt x="331" y="0"/>
                    </a:moveTo>
                    <a:lnTo>
                      <a:pt x="25" y="0"/>
                    </a:lnTo>
                    <a:lnTo>
                      <a:pt x="0" y="0"/>
                    </a:lnTo>
                    <a:lnTo>
                      <a:pt x="0" y="267"/>
                    </a:lnTo>
                    <a:lnTo>
                      <a:pt x="331" y="26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0" name="Rectangle 6">
                <a:extLst>
                  <a:ext uri="{FF2B5EF4-FFF2-40B4-BE49-F238E27FC236}">
                    <a16:creationId xmlns:a16="http://schemas.microsoft.com/office/drawing/2014/main" id="{03224FD1-6D97-4E9F-B8A3-6F1D7DFB3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6" y="1210"/>
                <a:ext cx="28" cy="47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1" name="Rectangle 7">
                <a:extLst>
                  <a:ext uri="{FF2B5EF4-FFF2-40B4-BE49-F238E27FC236}">
                    <a16:creationId xmlns:a16="http://schemas.microsoft.com/office/drawing/2014/main" id="{B046D496-AC14-4E2D-F95C-CC4D3C3CD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8" y="1210"/>
                <a:ext cx="28" cy="47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2" name="Rectangle 8">
                <a:extLst>
                  <a:ext uri="{FF2B5EF4-FFF2-40B4-BE49-F238E27FC236}">
                    <a16:creationId xmlns:a16="http://schemas.microsoft.com/office/drawing/2014/main" id="{B2E4BAD5-5BC3-064E-D6E7-B93B8D1B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1210"/>
                <a:ext cx="28" cy="47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3" name="Rectangle 9">
                <a:extLst>
                  <a:ext uri="{FF2B5EF4-FFF2-40B4-BE49-F238E27FC236}">
                    <a16:creationId xmlns:a16="http://schemas.microsoft.com/office/drawing/2014/main" id="{21BF986C-AC24-9679-2C5D-5E6CB0B38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" y="1210"/>
                <a:ext cx="25" cy="47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4" name="Rectangle 10">
                <a:extLst>
                  <a:ext uri="{FF2B5EF4-FFF2-40B4-BE49-F238E27FC236}">
                    <a16:creationId xmlns:a16="http://schemas.microsoft.com/office/drawing/2014/main" id="{55D7CABD-466E-5E38-DA09-FFC77F25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7" y="1163"/>
                <a:ext cx="345" cy="11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5" name="Freeform 11">
                <a:extLst>
                  <a:ext uri="{FF2B5EF4-FFF2-40B4-BE49-F238E27FC236}">
                    <a16:creationId xmlns:a16="http://schemas.microsoft.com/office/drawing/2014/main" id="{8E277E42-5E85-262D-2333-C44E9A3F8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0" y="1118"/>
                <a:ext cx="331" cy="267"/>
              </a:xfrm>
              <a:custGeom>
                <a:avLst/>
                <a:gdLst>
                  <a:gd name="T0" fmla="*/ 0 w 331"/>
                  <a:gd name="T1" fmla="*/ 0 h 267"/>
                  <a:gd name="T2" fmla="*/ 309 w 331"/>
                  <a:gd name="T3" fmla="*/ 0 h 267"/>
                  <a:gd name="T4" fmla="*/ 331 w 331"/>
                  <a:gd name="T5" fmla="*/ 0 h 267"/>
                  <a:gd name="T6" fmla="*/ 331 w 331"/>
                  <a:gd name="T7" fmla="*/ 267 h 267"/>
                  <a:gd name="T8" fmla="*/ 0 w 331"/>
                  <a:gd name="T9" fmla="*/ 267 h 267"/>
                  <a:gd name="T10" fmla="*/ 0 w 331"/>
                  <a:gd name="T11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1" h="267">
                    <a:moveTo>
                      <a:pt x="0" y="0"/>
                    </a:moveTo>
                    <a:lnTo>
                      <a:pt x="309" y="0"/>
                    </a:lnTo>
                    <a:lnTo>
                      <a:pt x="331" y="0"/>
                    </a:lnTo>
                    <a:lnTo>
                      <a:pt x="331" y="267"/>
                    </a:lnTo>
                    <a:lnTo>
                      <a:pt x="0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6" name="Freeform 12">
                <a:extLst>
                  <a:ext uri="{FF2B5EF4-FFF2-40B4-BE49-F238E27FC236}">
                    <a16:creationId xmlns:a16="http://schemas.microsoft.com/office/drawing/2014/main" id="{C24F5114-E2EC-296C-17C1-F71C680DC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2" y="1121"/>
                <a:ext cx="259" cy="264"/>
              </a:xfrm>
              <a:custGeom>
                <a:avLst/>
                <a:gdLst>
                  <a:gd name="T0" fmla="*/ 0 w 259"/>
                  <a:gd name="T1" fmla="*/ 264 h 264"/>
                  <a:gd name="T2" fmla="*/ 259 w 259"/>
                  <a:gd name="T3" fmla="*/ 0 h 264"/>
                  <a:gd name="T4" fmla="*/ 259 w 259"/>
                  <a:gd name="T5" fmla="*/ 264 h 264"/>
                  <a:gd name="T6" fmla="*/ 0 w 259"/>
                  <a:gd name="T7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9" h="264">
                    <a:moveTo>
                      <a:pt x="0" y="264"/>
                    </a:moveTo>
                    <a:lnTo>
                      <a:pt x="259" y="0"/>
                    </a:lnTo>
                    <a:lnTo>
                      <a:pt x="259" y="26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7" name="Rectangle 13">
                <a:extLst>
                  <a:ext uri="{FF2B5EF4-FFF2-40B4-BE49-F238E27FC236}">
                    <a16:creationId xmlns:a16="http://schemas.microsoft.com/office/drawing/2014/main" id="{3343189E-D8E1-CDE2-1553-BECC5A84D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7" y="1279"/>
                <a:ext cx="33" cy="106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8" name="Rectangle 14">
                <a:extLst>
                  <a:ext uri="{FF2B5EF4-FFF2-40B4-BE49-F238E27FC236}">
                    <a16:creationId xmlns:a16="http://schemas.microsoft.com/office/drawing/2014/main" id="{CAF2BEB4-9815-9468-56CC-9ACDF3B8D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0" y="1279"/>
                <a:ext cx="41" cy="106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39" name="Rectangle 15">
                <a:extLst>
                  <a:ext uri="{FF2B5EF4-FFF2-40B4-BE49-F238E27FC236}">
                    <a16:creationId xmlns:a16="http://schemas.microsoft.com/office/drawing/2014/main" id="{1B06D1BC-70DE-CB2D-FB82-3A70DFBD1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8" y="1279"/>
                <a:ext cx="33" cy="106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0" name="Rectangle 16">
                <a:extLst>
                  <a:ext uri="{FF2B5EF4-FFF2-40B4-BE49-F238E27FC236}">
                    <a16:creationId xmlns:a16="http://schemas.microsoft.com/office/drawing/2014/main" id="{E7442D78-D8E4-5C2B-DCEC-579D44E8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1" y="931"/>
                <a:ext cx="596" cy="3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1" name="Freeform 17">
                <a:extLst>
                  <a:ext uri="{FF2B5EF4-FFF2-40B4-BE49-F238E27FC236}">
                    <a16:creationId xmlns:a16="http://schemas.microsoft.com/office/drawing/2014/main" id="{871BB67A-2875-29EE-8CA3-E8EF28377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4" y="1118"/>
                <a:ext cx="110" cy="206"/>
              </a:xfrm>
              <a:custGeom>
                <a:avLst/>
                <a:gdLst>
                  <a:gd name="T0" fmla="*/ 20 w 40"/>
                  <a:gd name="T1" fmla="*/ 0 h 74"/>
                  <a:gd name="T2" fmla="*/ 0 w 40"/>
                  <a:gd name="T3" fmla="*/ 21 h 74"/>
                  <a:gd name="T4" fmla="*/ 0 w 40"/>
                  <a:gd name="T5" fmla="*/ 74 h 74"/>
                  <a:gd name="T6" fmla="*/ 40 w 40"/>
                  <a:gd name="T7" fmla="*/ 74 h 74"/>
                  <a:gd name="T8" fmla="*/ 40 w 40"/>
                  <a:gd name="T9" fmla="*/ 21 h 74"/>
                  <a:gd name="T10" fmla="*/ 20 w 40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4"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2" name="Freeform 18">
                <a:extLst>
                  <a:ext uri="{FF2B5EF4-FFF2-40B4-BE49-F238E27FC236}">
                    <a16:creationId xmlns:a16="http://schemas.microsoft.com/office/drawing/2014/main" id="{2FE0434A-8D44-EDDD-2301-141109D7D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1118"/>
                <a:ext cx="113" cy="206"/>
              </a:xfrm>
              <a:custGeom>
                <a:avLst/>
                <a:gdLst>
                  <a:gd name="T0" fmla="*/ 21 w 41"/>
                  <a:gd name="T1" fmla="*/ 0 h 74"/>
                  <a:gd name="T2" fmla="*/ 0 w 41"/>
                  <a:gd name="T3" fmla="*/ 21 h 74"/>
                  <a:gd name="T4" fmla="*/ 0 w 41"/>
                  <a:gd name="T5" fmla="*/ 74 h 74"/>
                  <a:gd name="T6" fmla="*/ 41 w 41"/>
                  <a:gd name="T7" fmla="*/ 74 h 74"/>
                  <a:gd name="T8" fmla="*/ 41 w 41"/>
                  <a:gd name="T9" fmla="*/ 21 h 74"/>
                  <a:gd name="T10" fmla="*/ 21 w 41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74">
                    <a:moveTo>
                      <a:pt x="21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3" name="Freeform 19">
                <a:extLst>
                  <a:ext uri="{FF2B5EF4-FFF2-40B4-BE49-F238E27FC236}">
                    <a16:creationId xmlns:a16="http://schemas.microsoft.com/office/drawing/2014/main" id="{3B4F1CCF-8F48-5E6B-8B70-E2A895047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" y="1118"/>
                <a:ext cx="113" cy="206"/>
              </a:xfrm>
              <a:custGeom>
                <a:avLst/>
                <a:gdLst>
                  <a:gd name="T0" fmla="*/ 21 w 41"/>
                  <a:gd name="T1" fmla="*/ 0 h 74"/>
                  <a:gd name="T2" fmla="*/ 0 w 41"/>
                  <a:gd name="T3" fmla="*/ 21 h 74"/>
                  <a:gd name="T4" fmla="*/ 0 w 41"/>
                  <a:gd name="T5" fmla="*/ 74 h 74"/>
                  <a:gd name="T6" fmla="*/ 41 w 41"/>
                  <a:gd name="T7" fmla="*/ 74 h 74"/>
                  <a:gd name="T8" fmla="*/ 41 w 41"/>
                  <a:gd name="T9" fmla="*/ 21 h 74"/>
                  <a:gd name="T10" fmla="*/ 21 w 41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74">
                    <a:moveTo>
                      <a:pt x="21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4" name="Rectangle 20">
                <a:extLst>
                  <a:ext uri="{FF2B5EF4-FFF2-40B4-BE49-F238E27FC236}">
                    <a16:creationId xmlns:a16="http://schemas.microsoft.com/office/drawing/2014/main" id="{E1097E50-97BB-A846-E671-0E889FE8A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4" y="1210"/>
                <a:ext cx="28" cy="47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5" name="Rectangle 21">
                <a:extLst>
                  <a:ext uri="{FF2B5EF4-FFF2-40B4-BE49-F238E27FC236}">
                    <a16:creationId xmlns:a16="http://schemas.microsoft.com/office/drawing/2014/main" id="{DA48F8CD-472D-F02E-B742-CE7B9CF5F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1210"/>
                <a:ext cx="28" cy="47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6" name="Rectangle 22">
                <a:extLst>
                  <a:ext uri="{FF2B5EF4-FFF2-40B4-BE49-F238E27FC236}">
                    <a16:creationId xmlns:a16="http://schemas.microsoft.com/office/drawing/2014/main" id="{CF61A62F-53F4-018B-D80E-ADC3430C4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0" y="1210"/>
                <a:ext cx="27" cy="47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7" name="Rectangle 23">
                <a:extLst>
                  <a:ext uri="{FF2B5EF4-FFF2-40B4-BE49-F238E27FC236}">
                    <a16:creationId xmlns:a16="http://schemas.microsoft.com/office/drawing/2014/main" id="{E5D7DB1F-5A25-2934-1B7A-E697BC3F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8" y="1210"/>
                <a:ext cx="27" cy="47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8" name="Rectangle 24">
                <a:extLst>
                  <a:ext uri="{FF2B5EF4-FFF2-40B4-BE49-F238E27FC236}">
                    <a16:creationId xmlns:a16="http://schemas.microsoft.com/office/drawing/2014/main" id="{52160378-196A-35AC-8FD9-F63315AAD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1" y="1324"/>
                <a:ext cx="596" cy="17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49" name="Rectangle 25">
                <a:extLst>
                  <a:ext uri="{FF2B5EF4-FFF2-40B4-BE49-F238E27FC236}">
                    <a16:creationId xmlns:a16="http://schemas.microsoft.com/office/drawing/2014/main" id="{B508F2D0-1A9F-6540-DF9F-01D55CCB8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" y="1341"/>
                <a:ext cx="624" cy="14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50" name="Rectangle 26">
                <a:extLst>
                  <a:ext uri="{FF2B5EF4-FFF2-40B4-BE49-F238E27FC236}">
                    <a16:creationId xmlns:a16="http://schemas.microsoft.com/office/drawing/2014/main" id="{A400E43C-DB4D-CE0C-9FA5-EB0688C65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9" y="1355"/>
                <a:ext cx="643" cy="14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51" name="Rectangle 27">
                <a:extLst>
                  <a:ext uri="{FF2B5EF4-FFF2-40B4-BE49-F238E27FC236}">
                    <a16:creationId xmlns:a16="http://schemas.microsoft.com/office/drawing/2014/main" id="{108ADE47-129E-ABC3-C0E6-CB3100336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8" y="1369"/>
                <a:ext cx="662" cy="16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52" name="Rectangle 28">
                <a:extLst>
                  <a:ext uri="{FF2B5EF4-FFF2-40B4-BE49-F238E27FC236}">
                    <a16:creationId xmlns:a16="http://schemas.microsoft.com/office/drawing/2014/main" id="{700A718C-E52B-8C87-6FE7-1D053678B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1279"/>
                <a:ext cx="42" cy="106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53" name="Freeform 29">
                <a:extLst>
                  <a:ext uri="{FF2B5EF4-FFF2-40B4-BE49-F238E27FC236}">
                    <a16:creationId xmlns:a16="http://schemas.microsoft.com/office/drawing/2014/main" id="{7E4EC8E9-F272-C91A-E471-682A6E003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" y="823"/>
                <a:ext cx="386" cy="97"/>
              </a:xfrm>
              <a:custGeom>
                <a:avLst/>
                <a:gdLst>
                  <a:gd name="T0" fmla="*/ 196 w 386"/>
                  <a:gd name="T1" fmla="*/ 0 h 97"/>
                  <a:gd name="T2" fmla="*/ 0 w 386"/>
                  <a:gd name="T3" fmla="*/ 97 h 97"/>
                  <a:gd name="T4" fmla="*/ 386 w 386"/>
                  <a:gd name="T5" fmla="*/ 97 h 97"/>
                  <a:gd name="T6" fmla="*/ 196 w 386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6" h="97">
                    <a:moveTo>
                      <a:pt x="196" y="0"/>
                    </a:moveTo>
                    <a:lnTo>
                      <a:pt x="0" y="97"/>
                    </a:lnTo>
                    <a:lnTo>
                      <a:pt x="386" y="97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54" name="Rectangle 30">
                <a:extLst>
                  <a:ext uri="{FF2B5EF4-FFF2-40B4-BE49-F238E27FC236}">
                    <a16:creationId xmlns:a16="http://schemas.microsoft.com/office/drawing/2014/main" id="{FE941D7E-3B60-B64D-C353-20B6A0DB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" y="1046"/>
                <a:ext cx="624" cy="13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55" name="Rectangle 31">
                <a:extLst>
                  <a:ext uri="{FF2B5EF4-FFF2-40B4-BE49-F238E27FC236}">
                    <a16:creationId xmlns:a16="http://schemas.microsoft.com/office/drawing/2014/main" id="{91AA1297-F63D-C2AB-F264-B4318FBE6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7" y="931"/>
                <a:ext cx="624" cy="14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  <p:sp>
            <p:nvSpPr>
              <p:cNvPr id="256" name="Rectangle 32">
                <a:extLst>
                  <a:ext uri="{FF2B5EF4-FFF2-40B4-BE49-F238E27FC236}">
                    <a16:creationId xmlns:a16="http://schemas.microsoft.com/office/drawing/2014/main" id="{09966D9F-95B3-A4CF-9978-DB52467B1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9" y="1163"/>
                <a:ext cx="342" cy="11"/>
              </a:xfrm>
              <a:prstGeom prst="rect">
                <a:avLst/>
              </a:prstGeom>
              <a:solidFill>
                <a:srgbClr val="008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623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D1743486-DD36-724B-650D-22D5F3D5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Regiões soberanas do Azure (Azure China)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C5AD385-EED6-E8F5-A416-116CFD3AD1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258701" cy="5078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1650"/>
              <a:t>A Microsoft é o primeiro provedor estrangeiro de serviços de nuvem pública da China, em conformidade com as regulamentações governamentais.</a:t>
            </a:r>
            <a:endParaRPr lang="en-US" sz="165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7CF8537-212C-17DD-4692-FDF76F66C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147" y="1785802"/>
            <a:ext cx="601266" cy="2052454"/>
            <a:chOff x="584196" y="2164133"/>
            <a:chExt cx="801688" cy="27366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24B06E-FC0F-7E01-74CD-22ADB615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196" y="3133183"/>
              <a:ext cx="801688" cy="798513"/>
              <a:chOff x="7296944" y="5021262"/>
              <a:chExt cx="801688" cy="798513"/>
            </a:xfrm>
          </p:grpSpPr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A420E6C6-B02D-5EAB-F73A-4C09D7FA9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id="{A2E531D2-E230-F0F2-F4B2-CB6F11FBB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61780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29" name="Freeform 27">
                <a:extLst>
                  <a:ext uri="{FF2B5EF4-FFF2-40B4-BE49-F238E27FC236}">
                    <a16:creationId xmlns:a16="http://schemas.microsoft.com/office/drawing/2014/main" id="{EEEE4D43-1D59-8F55-85F3-42100A03ED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D602DE13-E23B-65DD-8624-1A6A197D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27245705-E2EF-B54C-E11E-4BCEADFD5A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E9965C59-018F-AB07-EC91-217AC1DC7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3" name="Freeform 31">
                <a:extLst>
                  <a:ext uri="{FF2B5EF4-FFF2-40B4-BE49-F238E27FC236}">
                    <a16:creationId xmlns:a16="http://schemas.microsoft.com/office/drawing/2014/main" id="{0EBC8683-669A-3666-C955-78461FAFDC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4" name="Freeform 32">
                <a:extLst>
                  <a:ext uri="{FF2B5EF4-FFF2-40B4-BE49-F238E27FC236}">
                    <a16:creationId xmlns:a16="http://schemas.microsoft.com/office/drawing/2014/main" id="{90EBB761-7FE2-0DC7-ED7B-D35D62E96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095EB0C1-73BA-0035-B427-D3AD2F2A8F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B12411A3-BFA7-3D48-1279-794B54A8E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217CE90D-FD81-FCB5-F030-4EB44EC38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783AED23-E621-7597-B151-E444EA2DAE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EBB63586-D703-16FF-3A1A-6D0836DE7D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40" name="Freeform 38">
                <a:extLst>
                  <a:ext uri="{FF2B5EF4-FFF2-40B4-BE49-F238E27FC236}">
                    <a16:creationId xmlns:a16="http://schemas.microsoft.com/office/drawing/2014/main" id="{C46608BA-F28D-6976-602D-1C233B6D45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3328D585-9DFC-9483-0F9C-A2FE50BBD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A20FD375-0131-AD7D-45F2-6380E1C8E0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09BEBB4-5539-BB03-A2A3-EC0A2874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196" y="2164133"/>
              <a:ext cx="801688" cy="798513"/>
              <a:chOff x="7296944" y="5021262"/>
              <a:chExt cx="801688" cy="798513"/>
            </a:xfrm>
          </p:grpSpPr>
          <p:sp>
            <p:nvSpPr>
              <p:cNvPr id="78" name="Rectangle 25">
                <a:extLst>
                  <a:ext uri="{FF2B5EF4-FFF2-40B4-BE49-F238E27FC236}">
                    <a16:creationId xmlns:a16="http://schemas.microsoft.com/office/drawing/2014/main" id="{184400B7-12DE-1D44-6406-4BA5E13FB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00D8CC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79" name="Freeform 26">
                <a:extLst>
                  <a:ext uri="{FF2B5EF4-FFF2-40B4-BE49-F238E27FC236}">
                    <a16:creationId xmlns:a16="http://schemas.microsoft.com/office/drawing/2014/main" id="{569537F1-CD97-525C-772C-BC2F8A67B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23" y="5164137"/>
                <a:ext cx="62865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0" name="Freeform 27">
                <a:extLst>
                  <a:ext uri="{FF2B5EF4-FFF2-40B4-BE49-F238E27FC236}">
                    <a16:creationId xmlns:a16="http://schemas.microsoft.com/office/drawing/2014/main" id="{20A85103-0E79-96B2-3804-802F674B05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1" name="Freeform 28">
                <a:extLst>
                  <a:ext uri="{FF2B5EF4-FFF2-40B4-BE49-F238E27FC236}">
                    <a16:creationId xmlns:a16="http://schemas.microsoft.com/office/drawing/2014/main" id="{0E555656-B4CE-643D-E639-5E04DB352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2" name="Freeform 29">
                <a:extLst>
                  <a:ext uri="{FF2B5EF4-FFF2-40B4-BE49-F238E27FC236}">
                    <a16:creationId xmlns:a16="http://schemas.microsoft.com/office/drawing/2014/main" id="{D9102D4A-F41C-6C70-9007-E2AF2C2CFF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3" name="Freeform 30">
                <a:extLst>
                  <a:ext uri="{FF2B5EF4-FFF2-40B4-BE49-F238E27FC236}">
                    <a16:creationId xmlns:a16="http://schemas.microsoft.com/office/drawing/2014/main" id="{06009E3B-9807-0EF1-ECCC-90D0DEE6D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4" name="Freeform 31">
                <a:extLst>
                  <a:ext uri="{FF2B5EF4-FFF2-40B4-BE49-F238E27FC236}">
                    <a16:creationId xmlns:a16="http://schemas.microsoft.com/office/drawing/2014/main" id="{F487F10A-94F3-3845-843B-F2CDA25EC6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D4250D4A-B790-AE49-2834-AB2BADDE68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C08921E2-4889-A7CA-323F-B20111D70F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CA26200E-5B3B-E4C6-4656-D5F6F37A5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BD7A1D5A-84D0-D729-F799-968E986AA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0CB989B8-8126-C9F3-CF67-1E65E97B42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982FE178-95D8-7B4E-7751-EE6550B3B6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EA9AFE5D-9068-898C-710B-32560E31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16DE91AF-3A02-8002-C131-90140E334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7274367E-D7E9-A768-8105-11D8D7795E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599BB00-86EB-FB86-7F6A-96FA83414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199" y="4102232"/>
              <a:ext cx="801682" cy="798506"/>
              <a:chOff x="7296944" y="5021262"/>
              <a:chExt cx="801688" cy="798513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909D4177-AD55-8101-524C-0B0B3D1E6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21B1413C-830E-BB81-442D-12880B2FB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1780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800F9C0B-867E-7ECE-96DE-4DEA24837C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52BD4DCB-519B-9C3F-1B3D-EE32FA1AA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8C66E852-07C7-AD0B-B33B-F82CD3503A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715820AC-8B77-714E-A2C8-8B271233F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DBFA04A1-7464-4739-705B-9A1E5CFFF7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2" name="Freeform 32">
                <a:extLst>
                  <a:ext uri="{FF2B5EF4-FFF2-40B4-BE49-F238E27FC236}">
                    <a16:creationId xmlns:a16="http://schemas.microsoft.com/office/drawing/2014/main" id="{7B135709-7280-6087-6967-42B24B023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3" name="Freeform 33">
                <a:extLst>
                  <a:ext uri="{FF2B5EF4-FFF2-40B4-BE49-F238E27FC236}">
                    <a16:creationId xmlns:a16="http://schemas.microsoft.com/office/drawing/2014/main" id="{F1A2404B-F4A0-DF95-6E58-60D7DD1339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4" name="Freeform 34">
                <a:extLst>
                  <a:ext uri="{FF2B5EF4-FFF2-40B4-BE49-F238E27FC236}">
                    <a16:creationId xmlns:a16="http://schemas.microsoft.com/office/drawing/2014/main" id="{F72A42FF-D88A-DA41-21D0-58B4459E0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B30BD5A0-442B-BDF3-82CF-6559B6786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A5233721-EA2C-1555-24DE-2284F37000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7" name="Freeform 37">
                <a:extLst>
                  <a:ext uri="{FF2B5EF4-FFF2-40B4-BE49-F238E27FC236}">
                    <a16:creationId xmlns:a16="http://schemas.microsoft.com/office/drawing/2014/main" id="{B45D6F96-790D-69C7-D967-0DF3A68DE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8" name="Freeform 38">
                <a:extLst>
                  <a:ext uri="{FF2B5EF4-FFF2-40B4-BE49-F238E27FC236}">
                    <a16:creationId xmlns:a16="http://schemas.microsoft.com/office/drawing/2014/main" id="{321C5A20-4F77-D5AF-9180-1E33A3B85E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09" name="Freeform 39">
                <a:extLst>
                  <a:ext uri="{FF2B5EF4-FFF2-40B4-BE49-F238E27FC236}">
                    <a16:creationId xmlns:a16="http://schemas.microsoft.com/office/drawing/2014/main" id="{C0D079F0-1BEB-F8A9-AE71-5C9C19CF3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  <p:sp>
            <p:nvSpPr>
              <p:cNvPr id="110" name="Freeform 40">
                <a:extLst>
                  <a:ext uri="{FF2B5EF4-FFF2-40B4-BE49-F238E27FC236}">
                    <a16:creationId xmlns:a16="http://schemas.microsoft.com/office/drawing/2014/main" id="{8D4901E1-45C1-432B-7ECB-E9F52B44B9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sz="1050" dirty="0"/>
              </a:p>
            </p:txBody>
          </p:sp>
        </p:grpSp>
      </p:grpSp>
      <p:sp>
        <p:nvSpPr>
          <p:cNvPr id="112" name="Text Placeholder 5">
            <a:extLst>
              <a:ext uri="{FF2B5EF4-FFF2-40B4-BE49-F238E27FC236}">
                <a16:creationId xmlns:a16="http://schemas.microsoft.com/office/drawing/2014/main" id="{EFDCD4BC-709D-A32A-038C-269C10F6FB52}"/>
              </a:ext>
            </a:extLst>
          </p:cNvPr>
          <p:cNvSpPr txBox="1">
            <a:spLocks/>
          </p:cNvSpPr>
          <p:nvPr/>
        </p:nvSpPr>
        <p:spPr>
          <a:xfrm>
            <a:off x="1240430" y="1855978"/>
            <a:ext cx="7707491" cy="946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pt-br" sz="1650" dirty="0">
                <a:latin typeface="+mn-lt"/>
                <a:cs typeface="Segoe UI Semibold" panose="020B0702040204020203" pitchFamily="34" charset="0"/>
              </a:rPr>
              <a:t>Recursos do Azure China:</a:t>
            </a:r>
            <a:endParaRPr lang="en-US" sz="1650" dirty="0">
              <a:latin typeface="+mn-lt"/>
            </a:endParaRPr>
          </a:p>
          <a:p>
            <a:pPr marL="257175" indent="-1714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Instância fisicamente separada dos serviços de nuvem do Azure operados pela 21Vianet.</a:t>
            </a:r>
          </a:p>
          <a:p>
            <a:pPr marL="257175" indent="-1714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500" dirty="0">
                <a:latin typeface="+mn-lt"/>
              </a:rPr>
              <a:t>Todos os dados permanecem dentro da China para garantir a conformidade.</a:t>
            </a:r>
          </a:p>
        </p:txBody>
      </p:sp>
    </p:spTree>
    <p:extLst>
      <p:ext uri="{BB962C8B-B14F-4D97-AF65-F5344CB8AC3E}">
        <p14:creationId xmlns:p14="http://schemas.microsoft.com/office/powerpoint/2010/main" val="1878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9C0AB01-BA89-7AD8-3967-06081A35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Recursos do Azure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5195DAA-4C76-572C-38DD-7A3F07B58E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258701" cy="5078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1650" dirty="0">
                <a:latin typeface="+mn-lt"/>
                <a:cs typeface="Segoe UI"/>
              </a:rPr>
              <a:t>Os </a:t>
            </a:r>
            <a:r>
              <a:rPr lang="pt-br" sz="1650" b="1" dirty="0">
                <a:latin typeface="+mn-lt"/>
                <a:cs typeface="Segoe UI"/>
              </a:rPr>
              <a:t>recursos</a:t>
            </a:r>
            <a:r>
              <a:rPr lang="pt-br" sz="1650" dirty="0">
                <a:latin typeface="+mn-lt"/>
                <a:cs typeface="Segoe UI"/>
              </a:rPr>
              <a:t> do Azure são componentes como armazenamento, máquinas virtuais </a:t>
            </a:r>
            <a:br>
              <a:rPr lang="pt-br" sz="1650" dirty="0">
                <a:latin typeface="+mn-lt"/>
                <a:cs typeface="Segoe UI"/>
              </a:rPr>
            </a:br>
            <a:r>
              <a:rPr lang="pt-br" sz="1650" dirty="0">
                <a:latin typeface="+mn-lt"/>
                <a:cs typeface="Segoe UI"/>
              </a:rPr>
              <a:t>e redes que estão disponíveis para criar soluções de nuvem.</a:t>
            </a:r>
          </a:p>
        </p:txBody>
      </p:sp>
      <p:grpSp>
        <p:nvGrpSpPr>
          <p:cNvPr id="50" name="Group 49" descr="Group of 6 icons showing different types of Azure resources available.  The are Virtual Machine, Storage, Networks, App Services, SQL Databases, and Functions.">
            <a:extLst>
              <a:ext uri="{FF2B5EF4-FFF2-40B4-BE49-F238E27FC236}">
                <a16:creationId xmlns:a16="http://schemas.microsoft.com/office/drawing/2014/main" id="{5F36B9E2-B8F4-DC56-1AD7-AE18FFE9397D}"/>
              </a:ext>
            </a:extLst>
          </p:cNvPr>
          <p:cNvGrpSpPr/>
          <p:nvPr/>
        </p:nvGrpSpPr>
        <p:grpSpPr>
          <a:xfrm>
            <a:off x="1119188" y="1654302"/>
            <a:ext cx="6905186" cy="2814579"/>
            <a:chOff x="1492250" y="2205735"/>
            <a:chExt cx="9206915" cy="3752773"/>
          </a:xfrm>
        </p:grpSpPr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99D0D05C-6F32-9A16-8CC5-5406C0A6A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952914" y="2319146"/>
              <a:ext cx="1141353" cy="1141353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F41EAD1-B62B-D926-16EA-1C7B66A88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9562" b="7965"/>
            <a:stretch/>
          </p:blipFill>
          <p:spPr>
            <a:xfrm>
              <a:off x="5432647" y="2342816"/>
              <a:ext cx="1326493" cy="1094013"/>
            </a:xfrm>
            <a:prstGeom prst="rect">
              <a:avLst/>
            </a:prstGeom>
          </p:spPr>
        </p:pic>
        <p:pic>
          <p:nvPicPr>
            <p:cNvPr id="42" name="Picture 16">
              <a:extLst>
                <a:ext uri="{FF2B5EF4-FFF2-40B4-BE49-F238E27FC236}">
                  <a16:creationId xmlns:a16="http://schemas.microsoft.com/office/drawing/2014/main" id="{9D8A10AD-AE28-717C-EB91-74FDFCD14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80741" y="2205735"/>
              <a:ext cx="1368175" cy="136817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BC9A7A-4239-8ECF-1BE8-CC7E5CAB4C6D}"/>
                </a:ext>
              </a:extLst>
            </p:cNvPr>
            <p:cNvSpPr txBox="1"/>
            <p:nvPr/>
          </p:nvSpPr>
          <p:spPr>
            <a:xfrm>
              <a:off x="1492250" y="3692910"/>
              <a:ext cx="2066544" cy="2492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Máquinas virtuais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EA6134-8936-C058-98C3-A8013C066BF5}"/>
                </a:ext>
              </a:extLst>
            </p:cNvPr>
            <p:cNvSpPr txBox="1"/>
            <p:nvPr/>
          </p:nvSpPr>
          <p:spPr>
            <a:xfrm>
              <a:off x="5062435" y="3568262"/>
              <a:ext cx="2066544" cy="4985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Contas de armazenamento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5FFD9B-011E-7766-E136-B041BEE9BE2F}"/>
                </a:ext>
              </a:extLst>
            </p:cNvPr>
            <p:cNvSpPr txBox="1"/>
            <p:nvPr/>
          </p:nvSpPr>
          <p:spPr>
            <a:xfrm>
              <a:off x="8632621" y="3692910"/>
              <a:ext cx="2066544" cy="2492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Redes virtuais</a:t>
              </a:r>
            </a:p>
          </p:txBody>
        </p:sp>
        <p:pic>
          <p:nvPicPr>
            <p:cNvPr id="33" name="Picture 20">
              <a:extLst>
                <a:ext uri="{FF2B5EF4-FFF2-40B4-BE49-F238E27FC236}">
                  <a16:creationId xmlns:a16="http://schemas.microsoft.com/office/drawing/2014/main" id="{F9470505-97D6-F619-82A6-7DBD44DB4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952914" y="4319971"/>
              <a:ext cx="1145586" cy="114558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C52AE2-33E7-F90E-E4BB-F42F77050814}"/>
                </a:ext>
              </a:extLst>
            </p:cNvPr>
            <p:cNvSpPr txBox="1"/>
            <p:nvPr/>
          </p:nvSpPr>
          <p:spPr>
            <a:xfrm>
              <a:off x="1492250" y="5459909"/>
              <a:ext cx="2066544" cy="4985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Serviços de aplicativos</a:t>
              </a:r>
            </a:p>
          </p:txBody>
        </p:sp>
        <p:pic>
          <p:nvPicPr>
            <p:cNvPr id="31" name="Picture 12">
              <a:extLst>
                <a:ext uri="{FF2B5EF4-FFF2-40B4-BE49-F238E27FC236}">
                  <a16:creationId xmlns:a16="http://schemas.microsoft.com/office/drawing/2014/main" id="{AADF3351-6FB9-0464-022B-A75A5CB3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474614" y="4319971"/>
              <a:ext cx="1145586" cy="114558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F752D4-BDDF-F74A-89BC-C137C26A8BCE}"/>
                </a:ext>
              </a:extLst>
            </p:cNvPr>
            <p:cNvSpPr txBox="1"/>
            <p:nvPr/>
          </p:nvSpPr>
          <p:spPr>
            <a:xfrm>
              <a:off x="5062435" y="5459908"/>
              <a:ext cx="2066544" cy="4985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Bancos de dados SQL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A98E326-51DE-9451-E67F-179960252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9078801" y="4319971"/>
              <a:ext cx="1145586" cy="114558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A1F656-0424-F510-C8F6-47FFDB8CEB4B}"/>
                </a:ext>
              </a:extLst>
            </p:cNvPr>
            <p:cNvSpPr txBox="1"/>
            <p:nvPr/>
          </p:nvSpPr>
          <p:spPr>
            <a:xfrm>
              <a:off x="8632621" y="5584557"/>
              <a:ext cx="2066544" cy="2492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Funções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173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5A64509-56DE-8DDF-1B77-BCE57E8A3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C49401-92B4-449D-E1BF-F5B8171C9E8F}"/>
              </a:ext>
            </a:extLst>
          </p:cNvPr>
          <p:cNvSpPr txBox="1"/>
          <p:nvPr/>
        </p:nvSpPr>
        <p:spPr>
          <a:xfrm>
            <a:off x="991341" y="1290136"/>
            <a:ext cx="717140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b="1">
                <a:latin typeface="Calibri"/>
              </a:rPr>
              <a:t>ATENTE-SE A SEÇÃO DE "ANOTAÇÕES" PARA COMENTÁRIOS E EXPLICAÇÕES SOBRE O SLIDE.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88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A38967-801E-398B-E846-016A6016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Grupos de recursos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3F73EF-2239-E4BF-3ED7-09EBD88D8B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2409825" cy="327782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spcAft>
                <a:spcPts val="900"/>
              </a:spcAft>
            </a:pPr>
            <a:r>
              <a:rPr lang="pt-br" sz="1500" dirty="0">
                <a:latin typeface="+mn-lt"/>
                <a:cs typeface="Segoe UI Semilight" panose="020B0402040204020203" pitchFamily="34" charset="0"/>
              </a:rPr>
              <a:t>Um </a:t>
            </a:r>
            <a:r>
              <a:rPr lang="pt-br" sz="1500" b="1" dirty="0">
                <a:latin typeface="+mn-lt"/>
                <a:cs typeface="Segoe UI Semilight" panose="020B0402040204020203" pitchFamily="34" charset="0"/>
              </a:rPr>
              <a:t>grupo de recursos</a:t>
            </a:r>
            <a:r>
              <a:rPr lang="pt-br" sz="1500" dirty="0">
                <a:latin typeface="+mn-lt"/>
                <a:cs typeface="Segoe UI Semilight" panose="020B0402040204020203" pitchFamily="34" charset="0"/>
              </a:rPr>
              <a:t> </a:t>
            </a:r>
            <a:br>
              <a:rPr lang="pt-br" sz="1500" dirty="0">
                <a:latin typeface="+mn-lt"/>
                <a:cs typeface="Segoe UI Semilight" panose="020B0402040204020203" pitchFamily="34" charset="0"/>
              </a:rPr>
            </a:br>
            <a:r>
              <a:rPr lang="pt-br" sz="1500" dirty="0">
                <a:latin typeface="+mn-lt"/>
                <a:cs typeface="Segoe UI Semilight" panose="020B0402040204020203" pitchFamily="34" charset="0"/>
              </a:rPr>
              <a:t>é um contêiner que você usa para gerenciar e agregar recursos em uma única unidade. </a:t>
            </a:r>
          </a:p>
          <a:p>
            <a:pPr marL="260604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  <a:cs typeface="Segoe UI Semilight" panose="020B0402040204020203" pitchFamily="34" charset="0"/>
              </a:rPr>
              <a:t>Os recursos podem existir em apenas um grupo de recursos.</a:t>
            </a:r>
          </a:p>
          <a:p>
            <a:pPr marL="260604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  <a:cs typeface="Segoe UI Semilight" panose="020B0402040204020203" pitchFamily="34" charset="0"/>
              </a:rPr>
              <a:t>Os recursos podem existir </a:t>
            </a:r>
            <a:br>
              <a:rPr lang="pt-br" dirty="0">
                <a:latin typeface="+mn-lt"/>
                <a:cs typeface="Segoe UI Semilight" panose="020B0402040204020203" pitchFamily="34" charset="0"/>
              </a:rPr>
            </a:br>
            <a:r>
              <a:rPr lang="pt-br" dirty="0">
                <a:latin typeface="+mn-lt"/>
                <a:cs typeface="Segoe UI Semilight" panose="020B0402040204020203" pitchFamily="34" charset="0"/>
              </a:rPr>
              <a:t>em diferentes regiões. </a:t>
            </a:r>
          </a:p>
          <a:p>
            <a:pPr marL="260604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  <a:cs typeface="Segoe UI Semilight" panose="020B0402040204020203" pitchFamily="34" charset="0"/>
              </a:rPr>
              <a:t>Os recursos podem ser movidos para diferentes </a:t>
            </a:r>
            <a:br>
              <a:rPr lang="pt-br" dirty="0">
                <a:latin typeface="+mn-lt"/>
                <a:cs typeface="Segoe UI Semilight" panose="020B0402040204020203" pitchFamily="34" charset="0"/>
              </a:rPr>
            </a:br>
            <a:r>
              <a:rPr lang="pt-br" dirty="0">
                <a:latin typeface="+mn-lt"/>
                <a:cs typeface="Segoe UI Semilight" panose="020B0402040204020203" pitchFamily="34" charset="0"/>
              </a:rPr>
              <a:t>grupos de recursos. </a:t>
            </a:r>
          </a:p>
          <a:p>
            <a:pPr marL="260604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n-lt"/>
                <a:cs typeface="Segoe UI Semilight" panose="020B0402040204020203" pitchFamily="34" charset="0"/>
              </a:rPr>
              <a:t>Os aplicativos podem utilizar vários grupos de recursos.</a:t>
            </a:r>
          </a:p>
        </p:txBody>
      </p:sp>
      <p:grpSp>
        <p:nvGrpSpPr>
          <p:cNvPr id="6" name="Group 5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id="{3E5E4394-8579-A761-84EE-04E6744D0C25}"/>
              </a:ext>
            </a:extLst>
          </p:cNvPr>
          <p:cNvGrpSpPr/>
          <p:nvPr/>
        </p:nvGrpSpPr>
        <p:grpSpPr>
          <a:xfrm>
            <a:off x="3750034" y="1281342"/>
            <a:ext cx="4314028" cy="1148038"/>
            <a:chOff x="6509084" y="1326857"/>
            <a:chExt cx="5236495" cy="16751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45F25-F032-2B50-9BE2-CF37D175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lnSpc>
                  <a:spcPct val="90000"/>
                </a:lnSpc>
                <a:spcAft>
                  <a:spcPts val="450"/>
                </a:spcAft>
                <a:buClrTx/>
                <a:defRPr/>
              </a:pPr>
              <a:endParaRPr lang="en-US" sz="1200" kern="1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DD22E5B-321C-9366-D06E-3AC8A6C335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2" cy="219659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63377F42-7BCA-F48F-8A3E-3690539DE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  <a:defRPr/>
                </a:pPr>
                <a:endParaRPr lang="en-US" sz="1350" dirty="0">
                  <a:solidFill>
                    <a:srgbClr val="505050"/>
                  </a:solidFill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9B7C8C4A-2D02-048D-84A5-D2872C46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  <a:defRPr/>
                </a:pPr>
                <a:endParaRPr lang="en-US" sz="1350" dirty="0">
                  <a:solidFill>
                    <a:srgbClr val="505050"/>
                  </a:solidFill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872E46-8C26-FD02-C981-BA8D26CCF1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2" cy="219659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2582596E-B5B3-5389-9F63-40334EF54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  <a:defRPr/>
                </a:pPr>
                <a:endParaRPr lang="en-US" sz="1350" dirty="0">
                  <a:solidFill>
                    <a:srgbClr val="505050"/>
                  </a:solidFill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E17C3645-2E6D-F0FE-7911-51F20A728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  <a:defRPr/>
                </a:pPr>
                <a:endParaRPr lang="en-US" sz="1350" dirty="0">
                  <a:solidFill>
                    <a:srgbClr val="505050"/>
                  </a:solidFill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256">
              <a:extLst>
                <a:ext uri="{FF2B5EF4-FFF2-40B4-BE49-F238E27FC236}">
                  <a16:creationId xmlns:a16="http://schemas.microsoft.com/office/drawing/2014/main" id="{D6843619-2AE6-D972-6B80-BBF9C1889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" name="Freeform 257">
              <a:extLst>
                <a:ext uri="{FF2B5EF4-FFF2-40B4-BE49-F238E27FC236}">
                  <a16:creationId xmlns:a16="http://schemas.microsoft.com/office/drawing/2014/main" id="{D661E876-A520-62A4-E847-32A07F16C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A04AA13-FC54-2D34-FBDF-00473842C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30848F-D69D-8229-CC48-48752568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377A63F-A2E7-158F-3234-25BE5A52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  <p:sp>
          <p:nvSpPr>
            <p:cNvPr id="17" name="Text Placeholder 1">
              <a:extLst>
                <a:ext uri="{FF2B5EF4-FFF2-40B4-BE49-F238E27FC236}">
                  <a16:creationId xmlns:a16="http://schemas.microsoft.com/office/drawing/2014/main" id="{CEA37236-6489-0D4F-4D68-936ECFC4F1C0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920354" cy="744540"/>
            </a:xfrm>
            <a:prstGeom prst="rect">
              <a:avLst/>
            </a:prstGeom>
          </p:spPr>
          <p:txBody>
            <a:bodyPr vert="horz" wrap="square" lIns="110700" tIns="67500" rIns="110700" bIns="675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spcBef>
                  <a:spcPts val="18"/>
                </a:spcBef>
                <a:buClrTx/>
                <a:buNone/>
                <a:defRPr/>
              </a:pPr>
              <a:r>
                <a:rPr lang="pt-br" sz="1350" dirty="0">
                  <a:solidFill>
                    <a:srgbClr val="505050"/>
                  </a:solidFill>
                </a:rPr>
                <a:t>Grupos de recursos </a:t>
              </a:r>
              <a:br>
                <a:rPr lang="en-US" sz="1350" dirty="0">
                  <a:solidFill>
                    <a:srgbClr val="505050"/>
                  </a:solidFill>
                </a:rPr>
              </a:br>
              <a:r>
                <a:rPr lang="pt-br" sz="1350" dirty="0">
                  <a:solidFill>
                    <a:srgbClr val="505050"/>
                  </a:solidFill>
                </a:rPr>
                <a:t>(Web mais BD, VM, armazenamento) em um grupo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538AE7-995B-5D4D-BD62-D4225112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0036" y="2609575"/>
            <a:ext cx="4314028" cy="309458"/>
            <a:chOff x="5241462" y="3367904"/>
            <a:chExt cx="6612401" cy="554762"/>
          </a:xfrm>
        </p:grpSpPr>
        <p:sp>
          <p:nvSpPr>
            <p:cNvPr id="4" name="Freeform 306">
              <a:extLst>
                <a:ext uri="{FF2B5EF4-FFF2-40B4-BE49-F238E27FC236}">
                  <a16:creationId xmlns:a16="http://schemas.microsoft.com/office/drawing/2014/main" id="{025494A9-D5B5-7962-B197-09A9EC040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9945" tIns="34973" rIns="69945" bIns="34973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77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Oval 307">
              <a:extLst>
                <a:ext uri="{FF2B5EF4-FFF2-40B4-BE49-F238E27FC236}">
                  <a16:creationId xmlns:a16="http://schemas.microsoft.com/office/drawing/2014/main" id="{6D192390-B498-2F49-50C1-F67C070C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67904"/>
              <a:ext cx="554762" cy="554762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800">
                <a:buClrTx/>
                <a:defRPr/>
              </a:pPr>
              <a:r>
                <a:rPr lang="pt-br" sz="1200" dirty="0">
                  <a:ea typeface="+mn-ea"/>
                  <a:cs typeface="+mn-cs"/>
                </a:rPr>
                <a:t>OU</a:t>
              </a:r>
            </a:p>
          </p:txBody>
        </p:sp>
      </p:grpSp>
      <p:grpSp>
        <p:nvGrpSpPr>
          <p:cNvPr id="28" name="Group 27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id="{D3B4E548-A7E1-F426-765F-CCC1D15FFFC4}"/>
              </a:ext>
            </a:extLst>
          </p:cNvPr>
          <p:cNvGrpSpPr/>
          <p:nvPr/>
        </p:nvGrpSpPr>
        <p:grpSpPr>
          <a:xfrm>
            <a:off x="3750035" y="2979488"/>
            <a:ext cx="4576842" cy="1444445"/>
            <a:chOff x="6509084" y="3591976"/>
            <a:chExt cx="5555506" cy="210761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512A0189-48DD-2606-A6B4-A2A3485EE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192F74C-F6C7-A387-5F2B-2035E244E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65A4BD-3983-7622-D77B-2C099C0A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410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30A2E08-1913-A9D2-D1D9-F687DE9F3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128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212541-5D0F-86CA-DB00-66DB463CB7A1}"/>
                </a:ext>
              </a:extLst>
            </p:cNvPr>
            <p:cNvSpPr/>
            <p:nvPr/>
          </p:nvSpPr>
          <p:spPr bwMode="auto">
            <a:xfrm>
              <a:off x="10427815" y="3591976"/>
              <a:ext cx="1636775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60" tIns="109728" rIns="137160" bIns="1097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pt-br" sz="1050" dirty="0">
                  <a:solidFill>
                    <a:srgbClr val="505050"/>
                  </a:solidFill>
                  <a:ea typeface="Segoe UI" pitchFamily="34" charset="0"/>
                  <a:cs typeface="Segoe UI" pitchFamily="34" charset="0"/>
                </a:rPr>
                <a:t>Grupo de recursos de</a:t>
              </a:r>
              <a:r>
                <a:rPr lang="pt-br" sz="1050" b="1" dirty="0">
                  <a:solidFill>
                    <a:srgbClr val="505050"/>
                  </a:solidFill>
                  <a:ea typeface="Segoe UI" pitchFamily="34" charset="0"/>
                  <a:cs typeface="Segoe UI" pitchFamily="34" charset="0"/>
                </a:rPr>
                <a:t> armazenamento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6E8E503-30C9-B70C-7E3D-AE7476FE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EBBFD6-02D3-9626-FE71-06D7E4D29E63}"/>
                </a:ext>
              </a:extLst>
            </p:cNvPr>
            <p:cNvSpPr/>
            <p:nvPr/>
          </p:nvSpPr>
          <p:spPr bwMode="auto">
            <a:xfrm>
              <a:off x="8468449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60" tIns="109728" rIns="68580" bIns="1097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pt-br" sz="1050">
                  <a:solidFill>
                    <a:srgbClr val="505050"/>
                  </a:solidFill>
                  <a:ea typeface="Segoe UI" pitchFamily="34" charset="0"/>
                  <a:cs typeface="Segoe UI" pitchFamily="34" charset="0"/>
                </a:rPr>
                <a:t>Grupo de recursos de </a:t>
              </a:r>
              <a:r>
                <a:rPr lang="pt-br" sz="1050" b="1">
                  <a:solidFill>
                    <a:srgbClr val="505050"/>
                  </a:solidFill>
                  <a:ea typeface="Segoe UI" pitchFamily="34" charset="0"/>
                  <a:cs typeface="Segoe UI" pitchFamily="34" charset="0"/>
                </a:rPr>
                <a:t>máquina virtual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7AB0111-76AC-3D84-9CCC-E30F7B5D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581110-B774-06CC-B1C5-84DAE8999B3C}"/>
                </a:ext>
              </a:extLst>
            </p:cNvPr>
            <p:cNvSpPr/>
            <p:nvPr/>
          </p:nvSpPr>
          <p:spPr bwMode="auto">
            <a:xfrm>
              <a:off x="6509084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60" tIns="109728" rIns="137160" bIns="1097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pt-br" sz="1050" spc="-23" dirty="0">
                  <a:solidFill>
                    <a:srgbClr val="505050"/>
                  </a:solidFill>
                  <a:ea typeface="Segoe UI" pitchFamily="34" charset="0"/>
                  <a:cs typeface="Segoe UI" pitchFamily="34" charset="0"/>
                </a:rPr>
                <a:t>Grupo de recursos de </a:t>
              </a:r>
              <a:r>
                <a:rPr lang="pt-br" sz="1050" b="1" spc="-23" dirty="0">
                  <a:solidFill>
                    <a:srgbClr val="505050"/>
                  </a:solidFill>
                  <a:ea typeface="Segoe UI" pitchFamily="34" charset="0"/>
                  <a:cs typeface="Segoe UI" pitchFamily="34" charset="0"/>
                </a:rPr>
                <a:t>Web e banco de dados</a:t>
              </a:r>
            </a:p>
          </p:txBody>
        </p:sp>
        <p:sp>
          <p:nvSpPr>
            <p:cNvPr id="38" name="Freeform 256">
              <a:extLst>
                <a:ext uri="{FF2B5EF4-FFF2-40B4-BE49-F238E27FC236}">
                  <a16:creationId xmlns:a16="http://schemas.microsoft.com/office/drawing/2014/main" id="{F643E5E4-F24C-0C24-DC64-A66331434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257">
              <a:extLst>
                <a:ext uri="{FF2B5EF4-FFF2-40B4-BE49-F238E27FC236}">
                  <a16:creationId xmlns:a16="http://schemas.microsoft.com/office/drawing/2014/main" id="{9337B436-0F42-C736-7DCC-4C5077A435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  <a:defRPr/>
              </a:pPr>
              <a:endParaRPr lang="en-US" sz="1350" dirty="0">
                <a:solidFill>
                  <a:srgbClr val="505050"/>
                </a:solidFill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5ADD750-BE14-6F32-2CF0-16C9A185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4F552-3C11-D8E3-7A10-EBCFF893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3048001" y="1185863"/>
            <a:ext cx="5651897" cy="3323035"/>
          </a:xfrm>
          <a:prstGeom prst="rect">
            <a:avLst/>
          </a:prstGeom>
          <a:noFill/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08C76D-5F86-9670-EC15-EB62A64C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Assinaturas do Azure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3F4008-A9D7-7533-4EF4-DCBCB93918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269578"/>
          </a:xfrm>
        </p:spPr>
        <p:txBody>
          <a:bodyPr rtlCol="0"/>
          <a:lstStyle/>
          <a:p>
            <a:pPr rtl="0"/>
            <a:r>
              <a:rPr lang="pt-br" sz="1650">
                <a:latin typeface="+mn-lt"/>
              </a:rPr>
              <a:t>Uma assinatura do Azure fornece a você acesso autenticado e autorizado às contas do Azure.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2EEAF1-24D8-25AE-47E6-168E72E46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2376271"/>
            <a:ext cx="2378966" cy="2077492"/>
          </a:xfrm>
        </p:spPr>
        <p:txBody>
          <a:bodyPr rtlCol="0"/>
          <a:lstStyle/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b="1" dirty="0">
                <a:cs typeface="Segoe UI Semilight" panose="020B0402040204020203" pitchFamily="34" charset="0"/>
              </a:rPr>
              <a:t>Limite de cobrança</a:t>
            </a:r>
            <a:r>
              <a:rPr lang="pt-br" sz="1350" dirty="0">
                <a:cs typeface="Segoe UI Semilight" panose="020B0402040204020203" pitchFamily="34" charset="0"/>
              </a:rPr>
              <a:t>: </a:t>
            </a:r>
            <a:br>
              <a:rPr lang="pt-br" sz="1350" dirty="0">
                <a:cs typeface="Segoe UI Semilight" panose="020B0402040204020203" pitchFamily="34" charset="0"/>
              </a:rPr>
            </a:br>
            <a:r>
              <a:rPr lang="pt-br" sz="1350" dirty="0">
                <a:cs typeface="Segoe UI Semilight" panose="020B0402040204020203" pitchFamily="34" charset="0"/>
              </a:rPr>
              <a:t>gere relatórios de cobrança </a:t>
            </a:r>
            <a:br>
              <a:rPr lang="pt-br" sz="1350" dirty="0">
                <a:cs typeface="Segoe UI Semilight" panose="020B0402040204020203" pitchFamily="34" charset="0"/>
              </a:rPr>
            </a:br>
            <a:r>
              <a:rPr lang="pt-br" sz="1350" dirty="0">
                <a:cs typeface="Segoe UI Semilight" panose="020B0402040204020203" pitchFamily="34" charset="0"/>
              </a:rPr>
              <a:t>e faturas separados para cada assinatura.</a:t>
            </a:r>
            <a:endParaRPr lang="en-IE" sz="1350" dirty="0">
              <a:cs typeface="Segoe UI Semilight" panose="020B0402040204020203" pitchFamily="34" charset="0"/>
            </a:endParaRPr>
          </a:p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b="1" dirty="0">
                <a:cs typeface="Segoe UI Semilight" panose="020B0402040204020203" pitchFamily="34" charset="0"/>
              </a:rPr>
              <a:t>Limite do controle de acesso</a:t>
            </a:r>
            <a:r>
              <a:rPr lang="pt-br" sz="1350" dirty="0">
                <a:cs typeface="Segoe UI Semilight" panose="020B0402040204020203" pitchFamily="34" charset="0"/>
              </a:rPr>
              <a:t>: gerenciar e controlar o acesso aos recursos que os usuários podem provisionar com assinaturas específicas.</a:t>
            </a:r>
            <a:endParaRPr lang="en-IE" sz="1350" dirty="0">
              <a:cs typeface="Segoe UI Semilight" panose="020B0402040204020203" pitchFamily="34" charset="0"/>
            </a:endParaRPr>
          </a:p>
        </p:txBody>
      </p:sp>
      <p:pic>
        <p:nvPicPr>
          <p:cNvPr id="3" name="Picture 2" descr="Azure subscriptions are using authentication and authorization to access Azure accounts.">
            <a:extLst>
              <a:ext uri="{FF2B5EF4-FFF2-40B4-BE49-F238E27FC236}">
                <a16:creationId xmlns:a16="http://schemas.microsoft.com/office/drawing/2014/main" id="{E7E945CC-82C7-5ED2-04CE-15406878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39" y="1316056"/>
            <a:ext cx="3463820" cy="14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9B737B-80EA-80FD-259D-73D8474B5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703662" y="2820464"/>
            <a:ext cx="2340575" cy="0"/>
          </a:xfrm>
          <a:custGeom>
            <a:avLst/>
            <a:gdLst>
              <a:gd name="connsiteX0" fmla="*/ 0 w 1296238"/>
              <a:gd name="connsiteY0" fmla="*/ 0 h 0"/>
              <a:gd name="connsiteX1" fmla="*/ 1296238 w 12962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6238">
                <a:moveTo>
                  <a:pt x="0" y="0"/>
                </a:moveTo>
                <a:lnTo>
                  <a:pt x="1296238" y="0"/>
                </a:lnTo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66">
              <a:buClrTx/>
              <a:defRPr/>
            </a:pPr>
            <a:endParaRPr lang="en-US" sz="1350" kern="120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6" name="Picture 2" descr="Flowchart style diagram showing an example of setting up a billing structure where different groups like marketing or development have their own Azure Subscription, that rolls up into a larger company paid Azure billing account.">
            <a:extLst>
              <a:ext uri="{FF2B5EF4-FFF2-40B4-BE49-F238E27FC236}">
                <a16:creationId xmlns:a16="http://schemas.microsoft.com/office/drawing/2014/main" id="{965C3DDE-40BC-5982-CA5C-7F2E9E20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22" y="2899847"/>
            <a:ext cx="3359255" cy="1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7405C-5448-FAA9-92AA-B7A6BC6BA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3048001" y="1185863"/>
            <a:ext cx="5651897" cy="3323035"/>
          </a:xfrm>
          <a:prstGeom prst="rect">
            <a:avLst/>
          </a:prstGeom>
          <a:noFill/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7262C-8CAE-C6FB-9AC5-90076B28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041446" y="1316056"/>
            <a:ext cx="3953556" cy="12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iagrama no estilo fluxograma mostrando um exemplo de configuração de uma estrutura de cobrança em que grupos diferentes, como marketing ou desenvolvimento, têm a própria Assinatura do Azure, que é lançada na conta de cobrança do Azure paga de uma empresa maior.">
            <a:extLst>
              <a:ext uri="{FF2B5EF4-FFF2-40B4-BE49-F238E27FC236}">
                <a16:creationId xmlns:a16="http://schemas.microsoft.com/office/drawing/2014/main" id="{943A69EB-E183-0A46-756D-E2360460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20" y="3067511"/>
            <a:ext cx="3834208" cy="131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5ECFB-827F-1EE2-2852-E7953287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Grupos de gerenciamento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18D757-8CF3-7AD8-3687-4EC16045F2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6"/>
            <a:ext cx="2609850" cy="3254738"/>
          </a:xfrm>
        </p:spPr>
        <p:txBody>
          <a:bodyPr rtlCol="0"/>
          <a:lstStyle/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Os grupos de gerenciamento podem incluir várias assinaturas do Azure.</a:t>
            </a:r>
          </a:p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As assinaturas herdam as condições aplicadas </a:t>
            </a:r>
            <a:r>
              <a:rPr lang="pt-br" sz="1350">
                <a:latin typeface="+mn-lt"/>
                <a:cs typeface="Segoe UI Semilight" panose="020B0402040204020203" pitchFamily="34" charset="0"/>
              </a:rPr>
              <a:t>ao </a:t>
            </a:r>
            <a:br>
              <a:rPr lang="pt-br" sz="1350">
                <a:latin typeface="+mn-lt"/>
                <a:cs typeface="Segoe UI Semilight" panose="020B0402040204020203" pitchFamily="34" charset="0"/>
              </a:rPr>
            </a:br>
            <a:r>
              <a:rPr lang="pt-br" sz="1350">
                <a:latin typeface="+mn-lt"/>
                <a:cs typeface="Segoe UI Semilight" panose="020B0402040204020203" pitchFamily="34" charset="0"/>
              </a:rPr>
              <a:t>grupo </a:t>
            </a:r>
            <a:r>
              <a:rPr lang="pt-br" sz="1350" dirty="0">
                <a:latin typeface="+mn-lt"/>
                <a:cs typeface="Segoe UI Semilight" panose="020B0402040204020203" pitchFamily="34" charset="0"/>
              </a:rPr>
              <a:t>de gerenciamento.</a:t>
            </a:r>
          </a:p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É possível oferecer suporte </a:t>
            </a:r>
            <a:br>
              <a:rPr lang="pt-br" sz="1350" dirty="0">
                <a:latin typeface="+mn-lt"/>
                <a:cs typeface="Segoe UI Semilight" panose="020B0402040204020203" pitchFamily="34" charset="0"/>
              </a:rPr>
            </a:br>
            <a:r>
              <a:rPr lang="pt-br" sz="1350" dirty="0">
                <a:latin typeface="+mn-lt"/>
                <a:cs typeface="Segoe UI Semilight" panose="020B0402040204020203" pitchFamily="34" charset="0"/>
              </a:rPr>
              <a:t>a 10.000 grupos de gerenciamento em um único diretório.</a:t>
            </a:r>
          </a:p>
          <a:p>
            <a:pPr marL="217885" indent="-21788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350" dirty="0">
                <a:latin typeface="+mn-lt"/>
                <a:cs typeface="Segoe UI Semilight" panose="020B0402040204020203" pitchFamily="34" charset="0"/>
              </a:rPr>
              <a:t>Uma árvore de grupos de gerenciamento pode oferecer suporte a até seis níveis de profundidade.</a:t>
            </a:r>
          </a:p>
        </p:txBody>
      </p:sp>
      <p:pic>
        <p:nvPicPr>
          <p:cNvPr id="9" name="Picture 2" descr="Illustration showing the hierarchy of Azure Management groups, subscriptions, resource groups, and resources.">
            <a:extLst>
              <a:ext uri="{FF2B5EF4-FFF2-40B4-BE49-F238E27FC236}">
                <a16:creationId xmlns:a16="http://schemas.microsoft.com/office/drawing/2014/main" id="{05094914-E79B-EB3F-8CE4-2A7426C2284C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 rotWithShape="1">
          <a:blip r:embed="rId3"/>
          <a:srcRect l="-12438" t="-6770" r="-12438" b="-6770"/>
          <a:stretch/>
        </p:blipFill>
        <p:spPr bwMode="auto">
          <a:xfrm>
            <a:off x="3048001" y="1185863"/>
            <a:ext cx="5651897" cy="3323035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er a imagem da fonte">
            <a:extLst>
              <a:ext uri="{FF2B5EF4-FFF2-40B4-BE49-F238E27FC236}">
                <a16:creationId xmlns:a16="http://schemas.microsoft.com/office/drawing/2014/main" id="{328EC5ED-C400-7660-449C-7DDB31D4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1342626"/>
            <a:ext cx="4644599" cy="301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B1C40B53-55E3-8FAB-4A72-1A1791A1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E50120BA-3355-774B-FFC4-5F3067F9B7D8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 e rede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24E277-4B45-E8C0-D32A-75DBC9BBF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36C206-FD7E-D872-F3B3-95C768EE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07" y="13158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7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CEFC3D-6F6E-EFB6-3549-20F19DD7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Serviços de computação do Azure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8D2C7B0-69D3-222E-8393-13B48C7DF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258701" cy="5078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1650">
                <a:latin typeface="+mn-lt"/>
              </a:rPr>
              <a:t>A </a:t>
            </a:r>
            <a:r>
              <a:rPr lang="pt-br" sz="1650" b="1">
                <a:latin typeface="+mn-lt"/>
              </a:rPr>
              <a:t>Computação</a:t>
            </a:r>
            <a:r>
              <a:rPr lang="pt-br" sz="1650">
                <a:latin typeface="+mn-lt"/>
              </a:rPr>
              <a:t> do Azure é um serviço sob demanda que fornece recursos de computação, como discos, processadores, memória, rede e sistemas operacionais.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38F7C-FDAF-DEDC-0FAE-5BCF7404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8575" y="1733570"/>
            <a:ext cx="9198428" cy="2340429"/>
          </a:xfrm>
          <a:prstGeom prst="rect">
            <a:avLst/>
          </a:prstGeom>
          <a:noFill/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3" name="Group 32" descr="Group of 5 icons representing different on-demand compute resource like Virtual Machines, App Service, Containers, Azure Kubernetes Service, and Windows Virtual Desktop.">
            <a:extLst>
              <a:ext uri="{FF2B5EF4-FFF2-40B4-BE49-F238E27FC236}">
                <a16:creationId xmlns:a16="http://schemas.microsoft.com/office/drawing/2014/main" id="{AB0BBEED-1655-17A1-34A2-0A25E75EC7F5}"/>
              </a:ext>
            </a:extLst>
          </p:cNvPr>
          <p:cNvGrpSpPr/>
          <p:nvPr/>
        </p:nvGrpSpPr>
        <p:grpSpPr>
          <a:xfrm>
            <a:off x="438149" y="2090578"/>
            <a:ext cx="8258700" cy="1691050"/>
            <a:chOff x="584199" y="2590373"/>
            <a:chExt cx="11011600" cy="22547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88EDD0-46BA-C34E-60DD-C4CE99ECA9CE}"/>
                </a:ext>
              </a:extLst>
            </p:cNvPr>
            <p:cNvSpPr txBox="1"/>
            <p:nvPr/>
          </p:nvSpPr>
          <p:spPr>
            <a:xfrm>
              <a:off x="584199" y="4221857"/>
              <a:ext cx="2073405" cy="4985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Virtual </a:t>
              </a:r>
              <a:br>
                <a:rPr lang="pt-br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pt-br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Virtuais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4888C5-3CE4-479E-06B8-3B3A0BD74663}"/>
                </a:ext>
              </a:extLst>
            </p:cNvPr>
            <p:cNvSpPr txBox="1"/>
            <p:nvPr/>
          </p:nvSpPr>
          <p:spPr>
            <a:xfrm>
              <a:off x="2818748" y="4221858"/>
              <a:ext cx="2073405" cy="4985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Aplicativo </a:t>
              </a:r>
              <a:br>
                <a:rPr lang="pt-br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pt-br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Serviços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664904-592E-E362-CA03-9FD3690D9197}"/>
                </a:ext>
              </a:extLst>
            </p:cNvPr>
            <p:cNvSpPr txBox="1"/>
            <p:nvPr/>
          </p:nvSpPr>
          <p:spPr>
            <a:xfrm>
              <a:off x="5053296" y="4221858"/>
              <a:ext cx="2073405" cy="4985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Contêiner </a:t>
              </a:r>
              <a:br>
                <a:rPr lang="en-US" sz="135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Instâncias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0E4AD5-7CD9-2030-6D4D-A2B34D468443}"/>
                </a:ext>
              </a:extLst>
            </p:cNvPr>
            <p:cNvSpPr txBox="1"/>
            <p:nvPr/>
          </p:nvSpPr>
          <p:spPr>
            <a:xfrm>
              <a:off x="7287846" y="4097208"/>
              <a:ext cx="2073405" cy="7478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Serviços de Kubernetes do Azure (AKS)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6ACEBD-F173-210F-508D-3AC8D6D1C256}"/>
                </a:ext>
              </a:extLst>
            </p:cNvPr>
            <p:cNvSpPr txBox="1"/>
            <p:nvPr/>
          </p:nvSpPr>
          <p:spPr>
            <a:xfrm>
              <a:off x="9522394" y="4221857"/>
              <a:ext cx="2073405" cy="4985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450"/>
                </a:spcAft>
              </a:pPr>
              <a:r>
                <a:rPr lang="pt-br" sz="135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Área de Trabalho Virtual do Azure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52205F0-E677-8FA1-E5B6-E788E998E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551" y="2706583"/>
              <a:ext cx="1336701" cy="13367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0240F5E-38A7-AE1A-79A0-ABBFCBA6B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187100" y="2590373"/>
              <a:ext cx="1336701" cy="133670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D2628A5-BF95-906F-2B91-D2F845230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56197" y="2590373"/>
              <a:ext cx="1336701" cy="1336701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5B9BE43-0F80-3B41-2143-26132A0C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90746" y="2590373"/>
              <a:ext cx="1336701" cy="1336701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008FCDA-53E4-102D-C8DB-E9624783E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21648" y="2590373"/>
              <a:ext cx="1336701" cy="1336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72664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D122966-0638-1F1D-5EC5-13FA7676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Máquinas virtuais do Azure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58B3AD-5325-BDA2-80EF-00AF76A3C2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015663"/>
          </a:xfrm>
        </p:spPr>
        <p:txBody>
          <a:bodyPr rtlCol="0"/>
          <a:lstStyle/>
          <a:p>
            <a:pPr rtl="0"/>
            <a:r>
              <a:rPr lang="pt-br" sz="1650" dirty="0">
                <a:latin typeface="+mn-lt"/>
                <a:cs typeface="Segoe UI Semilight"/>
              </a:rPr>
              <a:t>As </a:t>
            </a:r>
            <a:r>
              <a:rPr lang="pt-br" sz="1650" b="1" dirty="0">
                <a:latin typeface="+mn-lt"/>
                <a:cs typeface="Segoe UI Semilight"/>
              </a:rPr>
              <a:t>máquinas virtuais</a:t>
            </a:r>
            <a:r>
              <a:rPr lang="pt-br" sz="1650" dirty="0">
                <a:latin typeface="+mn-lt"/>
                <a:cs typeface="Segoe UI Semilight"/>
              </a:rPr>
              <a:t> </a:t>
            </a:r>
            <a:br>
              <a:rPr lang="pt-br" sz="1650" dirty="0">
                <a:latin typeface="+mn-lt"/>
                <a:cs typeface="Segoe UI Semilight"/>
              </a:rPr>
            </a:br>
            <a:r>
              <a:rPr lang="pt-br" sz="1650" dirty="0">
                <a:latin typeface="+mn-lt"/>
                <a:cs typeface="Segoe UI Semilight"/>
              </a:rPr>
              <a:t>do Azure (VMs) são</a:t>
            </a:r>
            <a:r>
              <a:rPr lang="pt-br" sz="1650" dirty="0">
                <a:cs typeface="Segoe UI Semilight"/>
              </a:rPr>
              <a:t> </a:t>
            </a:r>
            <a:r>
              <a:rPr lang="pt-br" sz="1650" dirty="0">
                <a:latin typeface="+mn-lt"/>
                <a:cs typeface="Segoe UI Semilight"/>
              </a:rPr>
              <a:t>emulações de software de computadores físicos.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59B846-0A00-B393-0DF6-EBBC04D65F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2360471"/>
            <a:ext cx="2362529" cy="1329595"/>
          </a:xfrm>
        </p:spPr>
        <p:txBody>
          <a:bodyPr rtlCol="0"/>
          <a:lstStyle/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dirty="0">
                <a:cs typeface="Segoe UI Semilight" panose="020B0402040204020203" pitchFamily="34" charset="0"/>
              </a:rPr>
              <a:t>Inclui processador virtual, memória, armazenamento e rede. </a:t>
            </a:r>
          </a:p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dirty="0">
                <a:cs typeface="Segoe UI Semilight" panose="020B0402040204020203" pitchFamily="34" charset="0"/>
              </a:rPr>
              <a:t>Oferta de IaaS que oferece personalização e controle total.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52A83-E443-3838-26F2-2C2E1034D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1" y="1185863"/>
            <a:ext cx="5651897" cy="3323035"/>
            <a:chOff x="4064000" y="1581150"/>
            <a:chExt cx="7535863" cy="44307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BD1CB1-DB7E-F383-82C9-29B35AAF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0" y="1581150"/>
              <a:ext cx="7535863" cy="4430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43B4D6C-ABCB-6D9C-DA43-9EB0CF1B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55417" y="1919994"/>
              <a:ext cx="3753028" cy="3753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6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>
          <a:extLst>
            <a:ext uri="{FF2B5EF4-FFF2-40B4-BE49-F238E27FC236}">
              <a16:creationId xmlns:a16="http://schemas.microsoft.com/office/drawing/2014/main" id="{A15E88F8-98DA-2796-31F1-79DAA6AE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>
            <a:extLst>
              <a:ext uri="{FF2B5EF4-FFF2-40B4-BE49-F238E27FC236}">
                <a16:creationId xmlns:a16="http://schemas.microsoft.com/office/drawing/2014/main" id="{930292C1-8430-7893-F938-C6B2D25544EF}"/>
              </a:ext>
            </a:extLst>
          </p:cNvPr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54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</a:t>
            </a:r>
            <a:r>
              <a:rPr lang="en-US" sz="54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VM via portal da Azure </a:t>
            </a:r>
            <a:endParaRPr lang="en-US" sz="5400" b="1" i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 dirty="0">
                <a:latin typeface="Century Gothic"/>
                <a:ea typeface="Century Gothic"/>
                <a:cs typeface="Century Gothic"/>
              </a:rPr>
            </a:b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>
            <a:extLst>
              <a:ext uri="{FF2B5EF4-FFF2-40B4-BE49-F238E27FC236}">
                <a16:creationId xmlns:a16="http://schemas.microsoft.com/office/drawing/2014/main" id="{5A170CD7-1952-2594-77DC-2052625F108A}"/>
              </a:ext>
            </a:extLst>
          </p:cNvPr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9CC31E-DBD4-AD0E-35CD-C82270244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20D27E-1FC0-115C-3266-D9AC875B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0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6416ABA-4CD2-210B-E5EB-933CA063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Serviços de contêineres do Azure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89A832-E09A-19AD-D95A-40B26C7C63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258701" cy="50783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1650" dirty="0">
                <a:latin typeface="+mn-lt"/>
              </a:rPr>
              <a:t>Os </a:t>
            </a:r>
            <a:r>
              <a:rPr lang="pt-br" sz="1650" b="1" dirty="0">
                <a:latin typeface="+mn-lt"/>
              </a:rPr>
              <a:t>contêineres</a:t>
            </a:r>
            <a:r>
              <a:rPr lang="pt-br" sz="1650" dirty="0">
                <a:latin typeface="+mn-lt"/>
              </a:rPr>
              <a:t> do Azure fornecem um ambiente leve e virtualizado que não exige </a:t>
            </a:r>
            <a:br>
              <a:rPr lang="pt-br" sz="1650" dirty="0">
                <a:latin typeface="+mn-lt"/>
              </a:rPr>
            </a:br>
            <a:r>
              <a:rPr lang="pt-br" sz="1650" dirty="0">
                <a:latin typeface="+mn-lt"/>
              </a:rPr>
              <a:t>o gerenciamento do sistema operacional e pode responder a alterações sob demanda.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91CEDE-C2AF-AF11-8571-93A82540E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8150" y="1802871"/>
            <a:ext cx="8258699" cy="667430"/>
            <a:chOff x="584199" y="2403828"/>
            <a:chExt cx="11011599" cy="889906"/>
          </a:xfrm>
        </p:grpSpPr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B5514AA2-51AA-F5AC-543A-E693C03BE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84199" y="2403828"/>
              <a:ext cx="889906" cy="889906"/>
            </a:xfrm>
            <a:prstGeom prst="rect">
              <a:avLst/>
            </a:prstGeom>
          </p:spPr>
        </p:pic>
        <p:sp>
          <p:nvSpPr>
            <p:cNvPr id="23" name="Text Placeholder 5">
              <a:extLst>
                <a:ext uri="{FF2B5EF4-FFF2-40B4-BE49-F238E27FC236}">
                  <a16:creationId xmlns:a16="http://schemas.microsoft.com/office/drawing/2014/main" id="{339210CC-7A4D-5689-9785-E02CDAD80AF7}"/>
                </a:ext>
              </a:extLst>
            </p:cNvPr>
            <p:cNvSpPr txBox="1">
              <a:spLocks/>
            </p:cNvSpPr>
            <p:nvPr/>
          </p:nvSpPr>
          <p:spPr>
            <a:xfrm>
              <a:off x="1830968" y="2541005"/>
              <a:ext cx="9764830" cy="61555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pt-br" sz="1500" b="1" dirty="0">
                  <a:solidFill>
                    <a:schemeClr val="tx1"/>
                  </a:solidFill>
                  <a:latin typeface="+mn-lt"/>
                  <a:cs typeface="Segoe UI Semilight"/>
                </a:rPr>
                <a:t>Instâncias de Contêiner do Azure:</a:t>
              </a:r>
              <a:r>
                <a:rPr lang="pt-br" sz="1500" dirty="0">
                  <a:solidFill>
                    <a:schemeClr val="tx1"/>
                  </a:solidFill>
                  <a:latin typeface="+mn-lt"/>
                  <a:cs typeface="Segoe UI Semilight"/>
                </a:rPr>
                <a:t> uma oferta de PaaS que executa um contêiner </a:t>
              </a:r>
              <a:br>
                <a:rPr lang="pt-br" sz="1500" dirty="0">
                  <a:solidFill>
                    <a:schemeClr val="tx1"/>
                  </a:solidFill>
                  <a:latin typeface="+mn-lt"/>
                  <a:cs typeface="Segoe UI Semilight"/>
                </a:rPr>
              </a:br>
              <a:r>
                <a:rPr lang="pt-br" sz="1500" dirty="0">
                  <a:solidFill>
                    <a:schemeClr val="tx1"/>
                  </a:solidFill>
                  <a:latin typeface="+mn-lt"/>
                  <a:cs typeface="Segoe UI Semilight"/>
                </a:rPr>
                <a:t>ou pod de contêineres no Azure.</a:t>
              </a:r>
            </a:p>
          </p:txBody>
        </p:sp>
      </p:grpSp>
      <p:grpSp>
        <p:nvGrpSpPr>
          <p:cNvPr id="4" name="Group 3" descr="Azure Container Instances Apps.  A shipping container with an arrow showing it moved into the cloud.">
            <a:extLst>
              <a:ext uri="{FF2B5EF4-FFF2-40B4-BE49-F238E27FC236}">
                <a16:creationId xmlns:a16="http://schemas.microsoft.com/office/drawing/2014/main" id="{C8128403-A304-D0A5-7C87-C337BAB72F53}"/>
              </a:ext>
            </a:extLst>
          </p:cNvPr>
          <p:cNvGrpSpPr/>
          <p:nvPr/>
        </p:nvGrpSpPr>
        <p:grpSpPr>
          <a:xfrm>
            <a:off x="438150" y="2725266"/>
            <a:ext cx="8258699" cy="667430"/>
            <a:chOff x="584199" y="3633688"/>
            <a:chExt cx="11011599" cy="889906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B3A716CD-00F2-2117-940F-BAAC35B20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84199" y="3633688"/>
              <a:ext cx="889906" cy="889906"/>
            </a:xfrm>
            <a:prstGeom prst="rect">
              <a:avLst/>
            </a:prstGeom>
          </p:spPr>
        </p:pic>
        <p:sp>
          <p:nvSpPr>
            <p:cNvPr id="24" name="Text Placeholder 5">
              <a:extLst>
                <a:ext uri="{FF2B5EF4-FFF2-40B4-BE49-F238E27FC236}">
                  <a16:creationId xmlns:a16="http://schemas.microsoft.com/office/drawing/2014/main" id="{CA0FAADE-1EF6-680D-13EB-65B2DF41CE87}"/>
                </a:ext>
              </a:extLst>
            </p:cNvPr>
            <p:cNvSpPr txBox="1">
              <a:spLocks/>
            </p:cNvSpPr>
            <p:nvPr/>
          </p:nvSpPr>
          <p:spPr>
            <a:xfrm>
              <a:off x="1830968" y="3770864"/>
              <a:ext cx="9764830" cy="61555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pt-br" sz="1500" b="1" dirty="0">
                  <a:solidFill>
                    <a:schemeClr val="tx1"/>
                  </a:solidFill>
                  <a:latin typeface="+mn-lt"/>
                  <a:cs typeface="Segoe UI Semilight"/>
                </a:rPr>
                <a:t>Aplicativos de Contêiner do Azure:</a:t>
              </a:r>
              <a:r>
                <a:rPr lang="pt-br" sz="1500" dirty="0">
                  <a:solidFill>
                    <a:schemeClr val="tx1"/>
                  </a:solidFill>
                  <a:latin typeface="+mn-lt"/>
                  <a:cs typeface="Segoe UI Semilight"/>
                </a:rPr>
                <a:t> uma oferta de PaaS, como instâncias </a:t>
              </a:r>
              <a:br>
                <a:rPr lang="pt-br" sz="1500" dirty="0">
                  <a:solidFill>
                    <a:schemeClr val="tx1"/>
                  </a:solidFill>
                  <a:latin typeface="+mn-lt"/>
                  <a:cs typeface="Segoe UI Semilight"/>
                </a:rPr>
              </a:br>
              <a:r>
                <a:rPr lang="pt-br" sz="1500" dirty="0">
                  <a:solidFill>
                    <a:schemeClr val="tx1"/>
                  </a:solidFill>
                  <a:latin typeface="+mn-lt"/>
                  <a:cs typeface="Segoe UI Semilight"/>
                </a:rPr>
                <a:t>de contêineres, que pode balancear a carga e escalar.</a:t>
              </a:r>
            </a:p>
          </p:txBody>
        </p:sp>
      </p:grpSp>
      <p:grpSp>
        <p:nvGrpSpPr>
          <p:cNvPr id="5" name="Group 4" descr="Azure Kubernetes Service icon.  It is a set of shipping containers being centrally managed.">
            <a:extLst>
              <a:ext uri="{FF2B5EF4-FFF2-40B4-BE49-F238E27FC236}">
                <a16:creationId xmlns:a16="http://schemas.microsoft.com/office/drawing/2014/main" id="{3E1E6DD0-28ED-6D0F-7EAB-8EE1C50174C3}"/>
              </a:ext>
            </a:extLst>
          </p:cNvPr>
          <p:cNvGrpSpPr/>
          <p:nvPr/>
        </p:nvGrpSpPr>
        <p:grpSpPr>
          <a:xfrm>
            <a:off x="438150" y="3647660"/>
            <a:ext cx="8258699" cy="667430"/>
            <a:chOff x="584199" y="4863547"/>
            <a:chExt cx="11011599" cy="889906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7814CA6A-CAE0-1AE0-B4AF-1031A5B07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84199" y="4863547"/>
              <a:ext cx="889906" cy="889906"/>
            </a:xfrm>
            <a:prstGeom prst="rect">
              <a:avLst/>
            </a:prstGeom>
          </p:spPr>
        </p:pic>
        <p:sp>
          <p:nvSpPr>
            <p:cNvPr id="25" name="Text Placeholder 5">
              <a:extLst>
                <a:ext uri="{FF2B5EF4-FFF2-40B4-BE49-F238E27FC236}">
                  <a16:creationId xmlns:a16="http://schemas.microsoft.com/office/drawing/2014/main" id="{2369DDDA-EBC1-D22B-4D87-ED86D769E50A}"/>
                </a:ext>
              </a:extLst>
            </p:cNvPr>
            <p:cNvSpPr txBox="1">
              <a:spLocks/>
            </p:cNvSpPr>
            <p:nvPr/>
          </p:nvSpPr>
          <p:spPr>
            <a:xfrm>
              <a:off x="1830968" y="5000723"/>
              <a:ext cx="9764830" cy="61555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pt-br" sz="1500" b="1" dirty="0">
                  <a:solidFill>
                    <a:schemeClr val="tx1"/>
                  </a:solidFill>
                  <a:latin typeface="+mn-lt"/>
                </a:rPr>
                <a:t>Serviço de Kubernetes do Azure</a:t>
              </a: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: um serviço de orquestração para contêineres </a:t>
              </a:r>
              <a:br>
                <a:rPr lang="pt-br" sz="1500" dirty="0">
                  <a:solidFill>
                    <a:schemeClr val="tx1"/>
                  </a:solidFill>
                  <a:latin typeface="+mn-lt"/>
                </a:rPr>
              </a:b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com arquiteturas distribuídas e grandes volumes de contêineres.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19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F3BC3A-54A7-0FA5-8DB3-A2A9A834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Azure </a:t>
            </a:r>
            <a:r>
              <a:rPr lang="pt-br" dirty="0" err="1">
                <a:solidFill>
                  <a:srgbClr val="FF0000"/>
                </a:solidFill>
              </a:rPr>
              <a:t>Functions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 descr="Azure Container Instances icon.  A shipping container with an arrow showing it moved into the cloud.">
            <a:extLst>
              <a:ext uri="{FF2B5EF4-FFF2-40B4-BE49-F238E27FC236}">
                <a16:creationId xmlns:a16="http://schemas.microsoft.com/office/drawing/2014/main" id="{C2477F5E-9B19-50B5-4632-5CAF2BCEE888}"/>
              </a:ext>
            </a:extLst>
          </p:cNvPr>
          <p:cNvGrpSpPr/>
          <p:nvPr/>
        </p:nvGrpSpPr>
        <p:grpSpPr>
          <a:xfrm>
            <a:off x="441196" y="1250674"/>
            <a:ext cx="8131304" cy="692497"/>
            <a:chOff x="588261" y="1667565"/>
            <a:chExt cx="10841739" cy="923329"/>
          </a:xfrm>
        </p:grpSpPr>
        <p:sp>
          <p:nvSpPr>
            <p:cNvPr id="12" name="Text Placeholder 5">
              <a:extLst>
                <a:ext uri="{FF2B5EF4-FFF2-40B4-BE49-F238E27FC236}">
                  <a16:creationId xmlns:a16="http://schemas.microsoft.com/office/drawing/2014/main" id="{CDCFA12F-8DA5-42DE-6E19-4D25436005D2}"/>
                </a:ext>
              </a:extLst>
            </p:cNvPr>
            <p:cNvSpPr txBox="1">
              <a:spLocks/>
            </p:cNvSpPr>
            <p:nvPr/>
          </p:nvSpPr>
          <p:spPr>
            <a:xfrm>
              <a:off x="1830968" y="1667565"/>
              <a:ext cx="9599032" cy="92332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/>
              <a:r>
                <a:rPr lang="pt-br" sz="1500" b="1" dirty="0">
                  <a:latin typeface="+mn-lt"/>
                  <a:cs typeface="Segoe UI Semilight"/>
                </a:rPr>
                <a:t>Azure Functions</a:t>
              </a:r>
              <a:r>
                <a:rPr lang="pt-br" sz="1500" dirty="0">
                  <a:latin typeface="+mn-lt"/>
                  <a:cs typeface="Segoe UI Semilight"/>
                </a:rPr>
                <a:t>: uma oferta de PaaS que dá suporte a operações de computação sem servidor. O código baseado em eventos é executado quando chamado, sem exigir uma infraestrutura de servidor durante períodos inativos.</a:t>
              </a:r>
              <a:endParaRPr lang="en-IE" sz="1500" dirty="0">
                <a:latin typeface="+mn-lt"/>
                <a:cs typeface="Segoe UI Semilight"/>
              </a:endParaRPr>
            </a:p>
          </p:txBody>
        </p:sp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9AA1E96B-F660-5D35-9D17-4D32428A348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88261" y="1686710"/>
              <a:ext cx="885040" cy="885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0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17684D9-D7B5-8C29-132F-ABA72750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Serviços de Aplicativo do Azure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5C6C66-4D2A-76EC-7543-594D16B39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246495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sz="1350" dirty="0">
                <a:latin typeface="+mn-lt"/>
                <a:cs typeface="Segoe UI Semilight"/>
              </a:rPr>
              <a:t>Os </a:t>
            </a:r>
            <a:r>
              <a:rPr lang="pt-br" sz="1350" b="1" dirty="0">
                <a:latin typeface="+mn-lt"/>
                <a:cs typeface="Segoe UI Semilight"/>
              </a:rPr>
              <a:t>Serviços de Aplicativos</a:t>
            </a:r>
            <a:r>
              <a:rPr lang="pt-br" sz="1350" dirty="0">
                <a:latin typeface="+mn-lt"/>
                <a:cs typeface="Segoe UI Semilight"/>
              </a:rPr>
              <a:t> </a:t>
            </a:r>
            <a:br>
              <a:rPr lang="pt-br" sz="1350" dirty="0">
                <a:latin typeface="+mn-lt"/>
                <a:cs typeface="Segoe UI Semilight"/>
              </a:rPr>
            </a:br>
            <a:r>
              <a:rPr lang="pt-br" sz="1350" dirty="0">
                <a:latin typeface="+mn-lt"/>
                <a:cs typeface="Segoe UI Semilight"/>
              </a:rPr>
              <a:t>do Azure consistem em uma plataforma totalmente gerenciada para criar, implantar e dimensionar aplicativos Web e APIs rapidamente.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ED80A5-33A8-9B2E-F11C-A702827C92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2583737"/>
            <a:ext cx="2466694" cy="1267270"/>
          </a:xfrm>
        </p:spPr>
        <p:txBody>
          <a:bodyPr rtlCol="0"/>
          <a:lstStyle/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275" dirty="0">
                <a:cs typeface="Segoe UI Semilight" panose="020B0402040204020203" pitchFamily="34" charset="0"/>
              </a:rPr>
              <a:t>Trabalha com .NET, .NET Core, Node.js, Java, Python ou php.</a:t>
            </a:r>
          </a:p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275" dirty="0">
                <a:cs typeface="Segoe UI Semilight" panose="020B0402040204020203" pitchFamily="34" charset="0"/>
              </a:rPr>
              <a:t>Oferta de PaaS com requisitos de nível corporativo de desempenho, segurança </a:t>
            </a:r>
            <a:br>
              <a:rPr lang="pt-br" sz="1275" dirty="0">
                <a:cs typeface="Segoe UI Semilight" panose="020B0402040204020203" pitchFamily="34" charset="0"/>
              </a:rPr>
            </a:br>
            <a:r>
              <a:rPr lang="pt-br" sz="1275" dirty="0">
                <a:cs typeface="Segoe UI Semilight" panose="020B0402040204020203" pitchFamily="34" charset="0"/>
              </a:rPr>
              <a:t>e conformidade. </a:t>
            </a:r>
          </a:p>
        </p:txBody>
      </p:sp>
      <p:pic>
        <p:nvPicPr>
          <p:cNvPr id="15" name="Graphic 6" descr="The Azure App Service icon - cloud shape surrounded by several example apps.">
            <a:extLst>
              <a:ext uri="{FF2B5EF4-FFF2-40B4-BE49-F238E27FC236}">
                <a16:creationId xmlns:a16="http://schemas.microsoft.com/office/drawing/2014/main" id="{EE83C4F3-967F-ACD0-621C-C464CE1DA7E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3"/>
          <a:srcRect l="-85707" t="-33544" r="-85707" b="-33544"/>
          <a:stretch/>
        </p:blipFill>
        <p:spPr>
          <a:xfrm>
            <a:off x="3048001" y="1185863"/>
            <a:ext cx="5651897" cy="332303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3311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5A64509-56DE-8DDF-1B77-BCE57E8A3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C49401-92B4-449D-E1BF-F5B8171C9E8F}"/>
              </a:ext>
            </a:extLst>
          </p:cNvPr>
          <p:cNvSpPr txBox="1"/>
          <p:nvPr/>
        </p:nvSpPr>
        <p:spPr>
          <a:xfrm>
            <a:off x="246887" y="1019426"/>
            <a:ext cx="864527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>
                <a:solidFill>
                  <a:srgbClr val="EA4E60"/>
                </a:solidFill>
                <a:latin typeface="Calibri"/>
              </a:rPr>
              <a:t>ORIENTAÇÃO:</a:t>
            </a:r>
            <a:r>
              <a:rPr lang="pt-BR" sz="2800" b="1" dirty="0">
                <a:latin typeface="Calibri"/>
              </a:rPr>
              <a:t> EVITAR SLIDES COM MUITO TEXTO. CASO HAJA ALGUM CONCEITO QUE SEJA NECESSÁRIO TAL FUNDAMENTAÇÃO, VOCÊ PODE COLOCAR TEXTO NO SLIDE, MAS NA FALA VOCÊ REFORÇA APENAS OS PONTOS IMPORTANTES E CITA QUE O MATERIAL SERÁ DISPONIBILIZADO. ASSIM, MANTEMOS UMA DINÂMICA FLUÍDA NA AULA. 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56528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9013C4-CB7C-B16E-6E68-7DE3BD9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Serviços de rede do Azure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04657A9-8A60-9A3A-1F3D-E6ECEB6EF6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6286" y="1193293"/>
            <a:ext cx="7393611" cy="1758943"/>
          </a:xfrm>
        </p:spPr>
        <p:txBody>
          <a:bodyPr rtlCol="0"/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pt-br" sz="1650" dirty="0"/>
              <a:t>A </a:t>
            </a:r>
            <a:r>
              <a:rPr lang="pt-br" sz="1650" b="1" dirty="0"/>
              <a:t>Rede Virtual do Azure (VNet)</a:t>
            </a:r>
            <a:r>
              <a:rPr lang="pt-br" sz="1650" dirty="0"/>
              <a:t> permite que os recursos do Azure se comuniquem uns com os outros, com a Internet e com as redes locais.</a:t>
            </a:r>
          </a:p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dirty="0">
                <a:cs typeface="Segoe UI Semilight" panose="020B0402040204020203" pitchFamily="34" charset="0"/>
              </a:rPr>
              <a:t>Pontos de extremidade públicos, acessíveis de qualquer lugar na Internet.</a:t>
            </a:r>
          </a:p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dirty="0">
                <a:cs typeface="Segoe UI Semilight" panose="020B0402040204020203" pitchFamily="34" charset="0"/>
              </a:rPr>
              <a:t>Pontos de extremidade privados, acessíveis somente de dentro da sua rede.</a:t>
            </a:r>
          </a:p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dirty="0">
                <a:cs typeface="Segoe UI Semilight" panose="020B0402040204020203" pitchFamily="34" charset="0"/>
              </a:rPr>
              <a:t>As sub-redes virtuais segmentam sua rede para atender às suas necessidades.</a:t>
            </a:r>
          </a:p>
          <a:p>
            <a:pPr marL="257175" indent="-169069">
              <a:spcBef>
                <a:spcPts val="0"/>
              </a:spcBef>
              <a:spcAft>
                <a:spcPts val="900"/>
              </a:spcAft>
            </a:pPr>
            <a:r>
              <a:rPr lang="pt-br" sz="1350" dirty="0">
                <a:cs typeface="Segoe UI Semilight" panose="020B0402040204020203" pitchFamily="34" charset="0"/>
              </a:rPr>
              <a:t>O emparelhamento de rede conecta suas redes privadas diretamente.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364E1AD-46DB-BE66-6374-9160FFE70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899" b="13899"/>
          <a:stretch/>
        </p:blipFill>
        <p:spPr>
          <a:xfrm>
            <a:off x="441197" y="1231119"/>
            <a:ext cx="656083" cy="4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E61989-E670-3698-86B1-DC1D9604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DNS do Azure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C00C8A-96DF-4860-1ACF-344D246843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2423740"/>
          </a:xfrm>
        </p:spPr>
        <p:txBody>
          <a:bodyPr rtlCol="0"/>
          <a:lstStyle/>
          <a:p>
            <a:pPr marL="219075" indent="-219075">
              <a:spcBef>
                <a:spcPts val="0"/>
              </a:spcBef>
              <a:spcAft>
                <a:spcPts val="900"/>
              </a:spcAft>
            </a:pPr>
            <a:r>
              <a:rPr lang="pt-br" sz="1500" dirty="0"/>
              <a:t>Confiabilidade e desempenho aproveitando uma rede global de servidores de nome DNS usando a rede Anycast.</a:t>
            </a:r>
          </a:p>
          <a:p>
            <a:pPr marL="219075" indent="-219075">
              <a:spcBef>
                <a:spcPts val="0"/>
              </a:spcBef>
              <a:spcAft>
                <a:spcPts val="900"/>
              </a:spcAft>
            </a:pPr>
            <a:r>
              <a:rPr lang="pt-br" sz="1500" dirty="0"/>
              <a:t>A segurança do DNS do Azure baseia-se no gerenciador de recursos do Azure, habilitando </a:t>
            </a:r>
            <a:br>
              <a:rPr lang="pt-br" sz="1500" dirty="0"/>
            </a:br>
            <a:r>
              <a:rPr lang="pt-br" sz="1500" dirty="0"/>
              <a:t>o controle de acesso baseado em função e o monitoramento e o registro em log.</a:t>
            </a:r>
          </a:p>
          <a:p>
            <a:pPr marL="219075" indent="-219075">
              <a:spcBef>
                <a:spcPts val="0"/>
              </a:spcBef>
              <a:spcAft>
                <a:spcPts val="900"/>
              </a:spcAft>
            </a:pPr>
            <a:r>
              <a:rPr lang="pt-br" sz="1500" dirty="0"/>
              <a:t>Facilidade de uso para gerenciar seus recursos externos e do Azure com um único serviço DNS.</a:t>
            </a:r>
          </a:p>
          <a:p>
            <a:pPr marL="219075" indent="-219075">
              <a:spcBef>
                <a:spcPts val="0"/>
              </a:spcBef>
              <a:spcAft>
                <a:spcPts val="900"/>
              </a:spcAft>
            </a:pPr>
            <a:r>
              <a:rPr lang="pt-br" sz="1500" dirty="0"/>
              <a:t>As redes virtuais personalizáveis permitem que você use nomes de domínio privados </a:t>
            </a:r>
            <a:br>
              <a:rPr lang="pt-br" sz="1500" dirty="0"/>
            </a:br>
            <a:r>
              <a:rPr lang="pt-br" sz="1500" dirty="0"/>
              <a:t>e totalmente personalizados em suas redes virtuais privadas.</a:t>
            </a:r>
          </a:p>
          <a:p>
            <a:pPr marL="219075" indent="-219075">
              <a:spcBef>
                <a:spcPts val="0"/>
              </a:spcBef>
              <a:spcAft>
                <a:spcPts val="900"/>
              </a:spcAft>
            </a:pPr>
            <a:r>
              <a:rPr lang="pt-br" sz="1500" dirty="0"/>
              <a:t>Os registros de alias dão suporte a conjuntos de registros de alias para apontar diretamente para um recurso do Azure.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4D5C2F-BC74-4356-F4B3-C9EB416C1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466" y="154781"/>
            <a:ext cx="684609" cy="685800"/>
          </a:xfrm>
        </p:spPr>
      </p:pic>
    </p:spTree>
    <p:extLst>
      <p:ext uri="{BB962C8B-B14F-4D97-AF65-F5344CB8AC3E}">
        <p14:creationId xmlns:p14="http://schemas.microsoft.com/office/powerpoint/2010/main" val="100156231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763725DF-E299-F720-3069-F09942765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F7032E5B-2494-FB2E-0018-6549BF06AE01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B181C4-8633-71A2-DBA0-FAF5DD1161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37AD4F-BC6C-7082-AA34-1FE3B062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07" y="13158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85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A4A03D-7919-08C1-B849-0043FAFD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526" cy="3693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Armazenamento: domínio de objetivo</a:t>
            </a:r>
            <a:endParaRPr lang="en-US" sz="3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BF2D0F5-5CB8-E7FD-83B3-010FE20CEE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6"/>
            <a:ext cx="8263573" cy="25391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 sz="1650"/>
              <a:t>Descrever os benefícios e o uso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0D8F40-A8FE-B459-F43E-F5946E12A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8261930" cy="1978234"/>
          </a:xfrm>
        </p:spPr>
        <p:txBody>
          <a:bodyPr rtlCol="0"/>
          <a:lstStyle/>
          <a:p>
            <a:pPr marL="304800" indent="-21907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Comparar os serviços de armazenamento do Azure.</a:t>
            </a:r>
          </a:p>
          <a:p>
            <a:pPr marL="304800" indent="-21907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Descrever as camadas de armazenamento.</a:t>
            </a:r>
          </a:p>
          <a:p>
            <a:pPr marL="304800" indent="-21907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Descrever as opções de redundância.</a:t>
            </a:r>
          </a:p>
          <a:p>
            <a:pPr marL="304800" indent="-21907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Descrever as opções de conta de armazenamento e os tipos de armazenamento.</a:t>
            </a:r>
          </a:p>
          <a:p>
            <a:pPr marL="304800" indent="-21907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Identificar opções para mover arquivos, incluindo o AzCopy, o Gerenciador de Armazenamento </a:t>
            </a:r>
            <a:br>
              <a:rPr lang="pt-br" sz="1350" dirty="0"/>
            </a:br>
            <a:r>
              <a:rPr lang="pt-br" sz="1350" dirty="0"/>
              <a:t>do Azure e a Sincronização de Arquivos do Azure.</a:t>
            </a:r>
          </a:p>
          <a:p>
            <a:pPr marL="304800" indent="-219075">
              <a:spcBef>
                <a:spcPts val="0"/>
              </a:spcBef>
              <a:spcAft>
                <a:spcPts val="900"/>
              </a:spcAft>
            </a:pPr>
            <a:r>
              <a:rPr lang="pt-br" sz="1350" dirty="0"/>
              <a:t>Descrever as opções de migração, incluindo as Migrações para Azure e o Azure Data Box.</a:t>
            </a:r>
          </a:p>
        </p:txBody>
      </p:sp>
    </p:spTree>
    <p:extLst>
      <p:ext uri="{BB962C8B-B14F-4D97-AF65-F5344CB8AC3E}">
        <p14:creationId xmlns:p14="http://schemas.microsoft.com/office/powerpoint/2010/main" val="23349451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DF0ECD0-9019-A268-8451-36767204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Contas de armazenamento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50D570-B544-475D-6345-87E1F5FE1F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2769989"/>
          </a:xfrm>
        </p:spPr>
        <p:txBody>
          <a:bodyPr rtlCol="0"/>
          <a:lstStyle/>
          <a:p>
            <a:pPr marL="219075" indent="-2190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650" dirty="0">
                <a:latin typeface="+mn-lt"/>
              </a:rPr>
              <a:t>Deve ter um globalmente </a:t>
            </a:r>
            <a:br>
              <a:rPr lang="en-US" sz="1650" dirty="0">
                <a:latin typeface="+mn-lt"/>
              </a:rPr>
            </a:br>
            <a:r>
              <a:rPr lang="pt-br" sz="1650" dirty="0">
                <a:latin typeface="+mn-lt"/>
              </a:rPr>
              <a:t>nome exclusivo.</a:t>
            </a:r>
          </a:p>
          <a:p>
            <a:pPr marL="219075" indent="-2190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650" dirty="0">
                <a:latin typeface="+mn-lt"/>
              </a:rPr>
              <a:t>Fornecer acesso </a:t>
            </a:r>
            <a:br>
              <a:rPr lang="pt-br" sz="1650" dirty="0">
                <a:latin typeface="+mn-lt"/>
              </a:rPr>
            </a:br>
            <a:r>
              <a:rPr lang="pt-br" sz="1650" dirty="0">
                <a:latin typeface="+mn-lt"/>
              </a:rPr>
              <a:t>à Internet em todo </a:t>
            </a:r>
            <a:br>
              <a:rPr lang="pt-br" sz="1650" dirty="0">
                <a:latin typeface="+mn-lt"/>
              </a:rPr>
            </a:br>
            <a:r>
              <a:rPr lang="pt-br" sz="1650" dirty="0">
                <a:latin typeface="+mn-lt"/>
              </a:rPr>
              <a:t>o mundo.</a:t>
            </a:r>
          </a:p>
          <a:p>
            <a:pPr marL="219075" indent="-2190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650" dirty="0">
                <a:latin typeface="+mn-lt"/>
              </a:rPr>
              <a:t>Determinar os serviços de armazenamento </a:t>
            </a:r>
            <a:br>
              <a:rPr lang="pt-br" sz="1650" dirty="0">
                <a:latin typeface="+mn-lt"/>
              </a:rPr>
            </a:br>
            <a:r>
              <a:rPr lang="pt-br" sz="1650" dirty="0">
                <a:latin typeface="+mn-lt"/>
              </a:rPr>
              <a:t>e as opções de redundância.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A03D9E-5A90-1474-724E-CF20F597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1" y="1185863"/>
            <a:ext cx="5651897" cy="3323035"/>
            <a:chOff x="4064000" y="1581150"/>
            <a:chExt cx="7535863" cy="443071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C14E68-FEC3-6330-4CC4-F270CA8B6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0" y="1581150"/>
              <a:ext cx="7535863" cy="44307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354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Content Placeholder 8">
              <a:extLst>
                <a:ext uri="{FF2B5EF4-FFF2-40B4-BE49-F238E27FC236}">
                  <a16:creationId xmlns:a16="http://schemas.microsoft.com/office/drawing/2014/main" id="{47EBCD2A-4EAC-FDE4-FA09-A76DD27F6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35739" y="2500314"/>
              <a:ext cx="2592386" cy="2592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144055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73F6A1-AB62-7FEE-B245-0CCFC2A4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8258701" cy="2769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Redundância de armazenamento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0D885F1-F8E6-E7E3-FA30-D05B462AEBCB}"/>
              </a:ext>
            </a:extLst>
          </p:cNvPr>
          <p:cNvGraphicFramePr>
            <a:graphicFrameLocks/>
          </p:cNvGraphicFramePr>
          <p:nvPr/>
        </p:nvGraphicFramePr>
        <p:xfrm>
          <a:off x="441195" y="1125651"/>
          <a:ext cx="8258701" cy="275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777">
                  <a:extLst>
                    <a:ext uri="{9D8B030D-6E8A-4147-A177-3AD203B41FA5}">
                      <a16:colId xmlns:a16="http://schemas.microsoft.com/office/drawing/2014/main" val="3223086981"/>
                    </a:ext>
                  </a:extLst>
                </a:gridCol>
                <a:gridCol w="3995056">
                  <a:extLst>
                    <a:ext uri="{9D8B030D-6E8A-4147-A177-3AD203B41FA5}">
                      <a16:colId xmlns:a16="http://schemas.microsoft.com/office/drawing/2014/main" val="1285086739"/>
                    </a:ext>
                  </a:extLst>
                </a:gridCol>
                <a:gridCol w="1177868">
                  <a:extLst>
                    <a:ext uri="{9D8B030D-6E8A-4147-A177-3AD203B41FA5}">
                      <a16:colId xmlns:a16="http://schemas.microsoft.com/office/drawing/2014/main" val="4239390899"/>
                    </a:ext>
                  </a:extLst>
                </a:gridCol>
              </a:tblGrid>
              <a:tr h="368694">
                <a:tc>
                  <a:txBody>
                    <a:bodyPr/>
                    <a:lstStyle/>
                    <a:p>
                      <a:pPr rtl="0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Configuração de redundância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D8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Implantação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88DC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Durabilidade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89368"/>
                  </a:ext>
                </a:extLst>
              </a:tr>
              <a:tr h="595583">
                <a:tc>
                  <a:txBody>
                    <a:bodyPr/>
                    <a:lstStyle/>
                    <a:p>
                      <a:pPr rtl="0"/>
                      <a:r>
                        <a:rPr lang="pt-br" sz="1200" dirty="0"/>
                        <a:t>LRS (armazenamento com redundância local)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/>
                        <a:t>Datacenter individual na região primária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/>
                        <a:t>11 noves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3356"/>
                  </a:ext>
                </a:extLst>
              </a:tr>
              <a:tr h="595583">
                <a:tc>
                  <a:txBody>
                    <a:bodyPr/>
                    <a:lstStyle/>
                    <a:p>
                      <a:pPr rtl="0"/>
                      <a:r>
                        <a:rPr lang="pt-br" sz="1200" dirty="0"/>
                        <a:t>ZRS (armazenamento com redundância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de zona)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/>
                        <a:t>Três zonas de disponibilidade na região primária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/>
                        <a:t>12 noves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411740"/>
                  </a:ext>
                </a:extLst>
              </a:tr>
              <a:tr h="595583">
                <a:tc>
                  <a:txBody>
                    <a:bodyPr/>
                    <a:lstStyle/>
                    <a:p>
                      <a:pPr rtl="0"/>
                      <a:r>
                        <a:rPr lang="pt-br" sz="1200"/>
                        <a:t>GRS (armazenamento com redundância geográfica)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/>
                        <a:t>Datacenter único no primário e região secundária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/>
                        <a:t>16 noves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494918"/>
                  </a:ext>
                </a:extLst>
              </a:tr>
              <a:tr h="595583">
                <a:tc>
                  <a:txBody>
                    <a:bodyPr/>
                    <a:lstStyle/>
                    <a:p>
                      <a:pPr rtl="0"/>
                      <a:r>
                        <a:rPr lang="pt-br" sz="1200"/>
                        <a:t>GZRS (armazenamento com redundância de zona geográfica)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/>
                        <a:t>Três zonas de disponibilidade na região primária e um único datacenter na região secundária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200" dirty="0"/>
                        <a:t>16 noves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02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1150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259F33-BF79-09C6-3EDF-AE23F88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Serviços de armazenamento do Azure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8" name="Group 57" descr="Azure Blob">
            <a:extLst>
              <a:ext uri="{FF2B5EF4-FFF2-40B4-BE49-F238E27FC236}">
                <a16:creationId xmlns:a16="http://schemas.microsoft.com/office/drawing/2014/main" id="{332315F9-0D56-0201-086A-4816418E61C3}"/>
              </a:ext>
            </a:extLst>
          </p:cNvPr>
          <p:cNvGrpSpPr/>
          <p:nvPr/>
        </p:nvGrpSpPr>
        <p:grpSpPr>
          <a:xfrm>
            <a:off x="442295" y="1037963"/>
            <a:ext cx="8254554" cy="472941"/>
            <a:chOff x="589726" y="1383950"/>
            <a:chExt cx="11006072" cy="630588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3E4882B-53A1-3A6E-BB09-3DD0448D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89726" y="1383950"/>
              <a:ext cx="630588" cy="630588"/>
            </a:xfrm>
            <a:prstGeom prst="rect">
              <a:avLst/>
            </a:prstGeom>
          </p:spPr>
        </p:pic>
        <p:sp>
          <p:nvSpPr>
            <p:cNvPr id="23" name="Text Placeholder 5">
              <a:extLst>
                <a:ext uri="{FF2B5EF4-FFF2-40B4-BE49-F238E27FC236}">
                  <a16:creationId xmlns:a16="http://schemas.microsoft.com/office/drawing/2014/main" id="{833CA653-67AF-64BB-BB09-BFE5C4D15FE3}"/>
                </a:ext>
              </a:extLst>
            </p:cNvPr>
            <p:cNvSpPr txBox="1">
              <a:spLocks/>
            </p:cNvSpPr>
            <p:nvPr/>
          </p:nvSpPr>
          <p:spPr>
            <a:xfrm>
              <a:off x="1438275" y="1391469"/>
              <a:ext cx="10157523" cy="61555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50"/>
                </a:spcAft>
              </a:pPr>
              <a:r>
                <a:rPr lang="pt-br" sz="1500" dirty="0">
                  <a:solidFill>
                    <a:schemeClr val="tx1"/>
                  </a:solidFill>
                  <a:latin typeface="+mj-lt"/>
                </a:rPr>
                <a:t>Blob do Azure: </a:t>
              </a: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otimizado para o armazenamento de quantidades massivas de dados </a:t>
              </a:r>
              <a:br>
                <a:rPr lang="pt-br" sz="1500" dirty="0">
                  <a:solidFill>
                    <a:schemeClr val="tx1"/>
                  </a:solidFill>
                  <a:latin typeface="+mn-lt"/>
                </a:rPr>
              </a:b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não estruturados, como texto ou dados binários.</a:t>
              </a:r>
              <a:endParaRPr lang="en-US" sz="15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7" name="Group 56" descr="Azure Disk">
            <a:extLst>
              <a:ext uri="{FF2B5EF4-FFF2-40B4-BE49-F238E27FC236}">
                <a16:creationId xmlns:a16="http://schemas.microsoft.com/office/drawing/2014/main" id="{5F4EA6D1-8D64-6C0D-809E-9691729C4724}"/>
              </a:ext>
            </a:extLst>
          </p:cNvPr>
          <p:cNvGrpSpPr/>
          <p:nvPr/>
        </p:nvGrpSpPr>
        <p:grpSpPr>
          <a:xfrm>
            <a:off x="460773" y="1762926"/>
            <a:ext cx="8236076" cy="461665"/>
            <a:chOff x="614363" y="2350569"/>
            <a:chExt cx="10981435" cy="615553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1943A73-5C72-6B61-78F7-50A83110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14363" y="2367688"/>
              <a:ext cx="581314" cy="581314"/>
            </a:xfrm>
            <a:prstGeom prst="rect">
              <a:avLst/>
            </a:prstGeom>
          </p:spPr>
        </p:pic>
        <p:sp>
          <p:nvSpPr>
            <p:cNvPr id="25" name="Text Placeholder 5">
              <a:extLst>
                <a:ext uri="{FF2B5EF4-FFF2-40B4-BE49-F238E27FC236}">
                  <a16:creationId xmlns:a16="http://schemas.microsoft.com/office/drawing/2014/main" id="{B37B587C-8D8B-57BF-761A-CF8FBFBD83A0}"/>
                </a:ext>
              </a:extLst>
            </p:cNvPr>
            <p:cNvSpPr txBox="1">
              <a:spLocks/>
            </p:cNvSpPr>
            <p:nvPr/>
          </p:nvSpPr>
          <p:spPr>
            <a:xfrm>
              <a:off x="1438275" y="2350569"/>
              <a:ext cx="10157523" cy="61555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50"/>
                </a:spcAft>
              </a:pPr>
              <a:r>
                <a:rPr lang="pt-br" sz="1500">
                  <a:solidFill>
                    <a:schemeClr val="tx1"/>
                  </a:solidFill>
                  <a:latin typeface="+mj-lt"/>
                </a:rPr>
                <a:t>Disco do Azure: </a:t>
              </a:r>
              <a:r>
                <a:rPr lang="pt-br" sz="1500">
                  <a:solidFill>
                    <a:schemeClr val="tx1"/>
                  </a:solidFill>
                  <a:latin typeface="+mn-lt"/>
                </a:rPr>
                <a:t>fornece discos para máquinas virtuais, aplicativos e outros serviços acessarem e utilizarem.</a:t>
              </a:r>
              <a:endParaRPr lang="en-US" sz="15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6" name="Group 55" descr="Azure Queue">
            <a:extLst>
              <a:ext uri="{FF2B5EF4-FFF2-40B4-BE49-F238E27FC236}">
                <a16:creationId xmlns:a16="http://schemas.microsoft.com/office/drawing/2014/main" id="{D3216321-0144-5F4B-02F7-33D8AED0C18D}"/>
              </a:ext>
            </a:extLst>
          </p:cNvPr>
          <p:cNvGrpSpPr/>
          <p:nvPr/>
        </p:nvGrpSpPr>
        <p:grpSpPr>
          <a:xfrm>
            <a:off x="437772" y="2476614"/>
            <a:ext cx="8259077" cy="481986"/>
            <a:chOff x="583696" y="3302152"/>
            <a:chExt cx="11012102" cy="642648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E0A5D3BE-BC53-7C02-7793-757A9C51C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83696" y="3302152"/>
              <a:ext cx="642648" cy="642648"/>
            </a:xfrm>
            <a:prstGeom prst="rect">
              <a:avLst/>
            </a:prstGeom>
          </p:spPr>
        </p:pic>
        <p:sp>
          <p:nvSpPr>
            <p:cNvPr id="27" name="Text Placeholder 5">
              <a:extLst>
                <a:ext uri="{FF2B5EF4-FFF2-40B4-BE49-F238E27FC236}">
                  <a16:creationId xmlns:a16="http://schemas.microsoft.com/office/drawing/2014/main" id="{8F110A62-92D5-D171-99BB-799C99E45EC3}"/>
                </a:ext>
              </a:extLst>
            </p:cNvPr>
            <p:cNvSpPr txBox="1">
              <a:spLocks/>
            </p:cNvSpPr>
            <p:nvPr/>
          </p:nvSpPr>
          <p:spPr>
            <a:xfrm>
              <a:off x="1438275" y="3315700"/>
              <a:ext cx="10157523" cy="61555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50"/>
                </a:spcAft>
              </a:pPr>
              <a:r>
                <a:rPr lang="pt-br" sz="1500" dirty="0">
                  <a:solidFill>
                    <a:schemeClr val="tx1"/>
                  </a:solidFill>
                  <a:latin typeface="+mj-lt"/>
                </a:rPr>
                <a:t>Fila do Azure: </a:t>
              </a: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serviço de armazenamento de mensagens que fornece armazenamento </a:t>
              </a:r>
              <a:br>
                <a:rPr lang="pt-br" sz="1500" dirty="0">
                  <a:solidFill>
                    <a:schemeClr val="tx1"/>
                  </a:solidFill>
                  <a:latin typeface="+mn-lt"/>
                </a:rPr>
              </a:b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e recuperação para grandes quantidades de mensagens, cada uma com até 64 KB.</a:t>
              </a:r>
              <a:endParaRPr lang="en-US" sz="15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5" name="Group 54" descr="Azure Files">
            <a:extLst>
              <a:ext uri="{FF2B5EF4-FFF2-40B4-BE49-F238E27FC236}">
                <a16:creationId xmlns:a16="http://schemas.microsoft.com/office/drawing/2014/main" id="{00B76E4F-6943-4B6C-557B-0B26933864A4}"/>
              </a:ext>
            </a:extLst>
          </p:cNvPr>
          <p:cNvGrpSpPr/>
          <p:nvPr/>
        </p:nvGrpSpPr>
        <p:grpSpPr>
          <a:xfrm>
            <a:off x="426290" y="3223463"/>
            <a:ext cx="8270559" cy="504951"/>
            <a:chOff x="568386" y="4297950"/>
            <a:chExt cx="11027412" cy="673268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509B2575-744A-6899-DDB2-1D7006379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68386" y="4297950"/>
              <a:ext cx="673268" cy="673268"/>
            </a:xfrm>
            <a:prstGeom prst="rect">
              <a:avLst/>
            </a:prstGeom>
          </p:spPr>
        </p:pic>
        <p:sp>
          <p:nvSpPr>
            <p:cNvPr id="29" name="Text Placeholder 5">
              <a:extLst>
                <a:ext uri="{FF2B5EF4-FFF2-40B4-BE49-F238E27FC236}">
                  <a16:creationId xmlns:a16="http://schemas.microsoft.com/office/drawing/2014/main" id="{352DF854-ED55-8760-D5F8-E8B0AA322529}"/>
                </a:ext>
              </a:extLst>
            </p:cNvPr>
            <p:cNvSpPr txBox="1">
              <a:spLocks/>
            </p:cNvSpPr>
            <p:nvPr/>
          </p:nvSpPr>
          <p:spPr>
            <a:xfrm>
              <a:off x="1438275" y="4326807"/>
              <a:ext cx="10157523" cy="61555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50"/>
                </a:spcAft>
              </a:pPr>
              <a:r>
                <a:rPr lang="pt-br" sz="1500">
                  <a:solidFill>
                    <a:schemeClr val="tx1"/>
                  </a:solidFill>
                  <a:latin typeface="+mj-lt"/>
                </a:rPr>
                <a:t>Arquivos do Azure: </a:t>
              </a:r>
              <a:r>
                <a:rPr lang="pt-br" sz="1500">
                  <a:solidFill>
                    <a:schemeClr val="tx1"/>
                  </a:solidFill>
                  <a:latin typeface="+mn-lt"/>
                </a:rPr>
                <a:t>configura um compartilhamento de arquivos de rede altamente disponível que pode ser utilizado usando o protocolo Bloco de Mensagens do Servidor.</a:t>
              </a:r>
              <a:endParaRPr lang="en-US" sz="1500" b="1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54" name="Group 53" descr="Azure Tables">
            <a:extLst>
              <a:ext uri="{FF2B5EF4-FFF2-40B4-BE49-F238E27FC236}">
                <a16:creationId xmlns:a16="http://schemas.microsoft.com/office/drawing/2014/main" id="{D2DAA4CD-DC6C-CA8B-97CD-DE051FF4C269}"/>
              </a:ext>
            </a:extLst>
          </p:cNvPr>
          <p:cNvGrpSpPr/>
          <p:nvPr/>
        </p:nvGrpSpPr>
        <p:grpSpPr>
          <a:xfrm>
            <a:off x="451911" y="3989301"/>
            <a:ext cx="8244938" cy="461665"/>
            <a:chOff x="602548" y="5319065"/>
            <a:chExt cx="10993250" cy="615553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F9AF0196-C9EF-2B90-A980-16B1C7A31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02548" y="5324369"/>
              <a:ext cx="604944" cy="604944"/>
            </a:xfrm>
            <a:prstGeom prst="rect">
              <a:avLst/>
            </a:prstGeom>
          </p:spPr>
        </p:pic>
        <p:sp>
          <p:nvSpPr>
            <p:cNvPr id="31" name="Text Placeholder 5">
              <a:extLst>
                <a:ext uri="{FF2B5EF4-FFF2-40B4-BE49-F238E27FC236}">
                  <a16:creationId xmlns:a16="http://schemas.microsoft.com/office/drawing/2014/main" id="{4FC3F14D-6BF5-0849-1C8A-839395F41BB9}"/>
                </a:ext>
              </a:extLst>
            </p:cNvPr>
            <p:cNvSpPr txBox="1">
              <a:spLocks/>
            </p:cNvSpPr>
            <p:nvPr/>
          </p:nvSpPr>
          <p:spPr>
            <a:xfrm>
              <a:off x="1438275" y="5319065"/>
              <a:ext cx="10157523" cy="61555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50"/>
                </a:spcAft>
              </a:pPr>
              <a:r>
                <a:rPr lang="pt-br" sz="1500" dirty="0">
                  <a:solidFill>
                    <a:schemeClr val="tx1"/>
                  </a:solidFill>
                  <a:latin typeface="+mj-lt"/>
                </a:rPr>
                <a:t>Tabelas do Azure: </a:t>
              </a: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fornece uma opção de chave/atributo para o armazenamento de </a:t>
              </a:r>
              <a:br>
                <a:rPr lang="pt-br" sz="1500" dirty="0">
                  <a:solidFill>
                    <a:schemeClr val="tx1"/>
                  </a:solidFill>
                  <a:latin typeface="+mn-lt"/>
                </a:rPr>
              </a:br>
              <a:r>
                <a:rPr lang="pt-br" sz="1500" dirty="0">
                  <a:solidFill>
                    <a:schemeClr val="tx1"/>
                  </a:solidFill>
                  <a:latin typeface="+mn-lt"/>
                </a:rPr>
                <a:t>dados estruturados não relacionais com um design sem esquema.</a:t>
              </a:r>
              <a:endParaRPr lang="en-US" sz="1500" b="1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EF5EB-B2DB-B25D-0D7F-212314D6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8262301" cy="3462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Pontos de extremidade públicos do serviço de armazenamento</a:t>
            </a:r>
          </a:p>
        </p:txBody>
      </p:sp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3184CEDF-C463-9692-584B-2145F8780C7F}"/>
              </a:ext>
            </a:extLst>
          </p:cNvPr>
          <p:cNvGraphicFramePr>
            <a:graphicFrameLocks noGrp="1"/>
          </p:cNvGraphicFramePr>
          <p:nvPr/>
        </p:nvGraphicFramePr>
        <p:xfrm>
          <a:off x="441196" y="1134040"/>
          <a:ext cx="8262301" cy="242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2357">
                  <a:extLst>
                    <a:ext uri="{9D8B030D-6E8A-4147-A177-3AD203B41FA5}">
                      <a16:colId xmlns:a16="http://schemas.microsoft.com/office/drawing/2014/main" val="3377196593"/>
                    </a:ext>
                  </a:extLst>
                </a:gridCol>
                <a:gridCol w="5079944">
                  <a:extLst>
                    <a:ext uri="{9D8B030D-6E8A-4147-A177-3AD203B41FA5}">
                      <a16:colId xmlns:a16="http://schemas.microsoft.com/office/drawing/2014/main" val="2659200717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rtl="0"/>
                      <a:r>
                        <a:rPr lang="pt-br" sz="1700" b="0">
                          <a:solidFill>
                            <a:schemeClr val="tx1"/>
                          </a:solidFill>
                          <a:latin typeface="+mj-lt"/>
                        </a:rPr>
                        <a:t>Serviço de armazenamento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D8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700" b="0">
                          <a:solidFill>
                            <a:schemeClr val="tx1"/>
                          </a:solidFill>
                          <a:latin typeface="+mj-lt"/>
                        </a:rPr>
                        <a:t>Ponto de extremidade público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8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2944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Armazenamento de Blobs	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https://&lt;storage-account-name&gt;.blob.core.windows.net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08907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Data Lake Storage Gen2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https://&lt;storage-account-name&gt;.dfs.core.windows.net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5325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Arquivos do Azure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https://&lt;storage-account-name&gt;.file.core.windows.net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48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Armazenamento de filas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https://&lt;storage-account-name&gt;.queue.core.windows.net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01076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rtl="0"/>
                      <a:r>
                        <a:rPr lang="pt-br" sz="1400">
                          <a:solidFill>
                            <a:schemeClr val="tx1"/>
                          </a:solidFill>
                        </a:rPr>
                        <a:t>Armazenamento de Tabelas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https://&lt;storage-account-name&gt;.table.core.windows.net</a:t>
                      </a:r>
                    </a:p>
                  </a:txBody>
                  <a:tcPr marL="85021" marR="85021" marT="42510" marB="4251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7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40985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9901-1C02-4EDE-9394-87011DA8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Camadas de acesso de armazenamento do Azure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BC7F914-7493-D288-93FE-A48BD16FBA4C}"/>
              </a:ext>
            </a:extLst>
          </p:cNvPr>
          <p:cNvGraphicFramePr>
            <a:graphicFrameLocks noGrp="1"/>
          </p:cNvGraphicFramePr>
          <p:nvPr/>
        </p:nvGraphicFramePr>
        <p:xfrm>
          <a:off x="441196" y="1125652"/>
          <a:ext cx="8262301" cy="192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457">
                  <a:extLst>
                    <a:ext uri="{9D8B030D-6E8A-4147-A177-3AD203B41FA5}">
                      <a16:colId xmlns:a16="http://schemas.microsoft.com/office/drawing/2014/main" val="97352198"/>
                    </a:ext>
                  </a:extLst>
                </a:gridCol>
                <a:gridCol w="2061303">
                  <a:extLst>
                    <a:ext uri="{9D8B030D-6E8A-4147-A177-3AD203B41FA5}">
                      <a16:colId xmlns:a16="http://schemas.microsoft.com/office/drawing/2014/main" val="2450657685"/>
                    </a:ext>
                  </a:extLst>
                </a:gridCol>
                <a:gridCol w="2070890">
                  <a:extLst>
                    <a:ext uri="{9D8B030D-6E8A-4147-A177-3AD203B41FA5}">
                      <a16:colId xmlns:a16="http://schemas.microsoft.com/office/drawing/2014/main" val="4139560656"/>
                    </a:ext>
                  </a:extLst>
                </a:gridCol>
                <a:gridCol w="2066651">
                  <a:extLst>
                    <a:ext uri="{9D8B030D-6E8A-4147-A177-3AD203B41FA5}">
                      <a16:colId xmlns:a16="http://schemas.microsoft.com/office/drawing/2014/main" val="3236214086"/>
                    </a:ext>
                  </a:extLst>
                </a:gridCol>
              </a:tblGrid>
              <a:tr h="365105">
                <a:tc>
                  <a:txBody>
                    <a:bodyPr/>
                    <a:lstStyle/>
                    <a:p>
                      <a:pPr algn="l" rtl="0"/>
                      <a:r>
                        <a:rPr lang="pt-br" sz="1700" b="0">
                          <a:solidFill>
                            <a:schemeClr val="tx1"/>
                          </a:solidFill>
                          <a:latin typeface="+mj-lt"/>
                        </a:rPr>
                        <a:t>Frequente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9D8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Esporádico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8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Frio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C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Arquivo Morto</a:t>
                      </a: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02742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algn="l" rtl="0"/>
                      <a:r>
                        <a:rPr lang="pt-br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Otimizada para armazenamento de dados acessados com frequência.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 dirty="0">
                          <a:latin typeface="+mn-lt"/>
                        </a:rPr>
                        <a:t>Otimizada para armazenamento de dados acessados com pouca frequência </a:t>
                      </a:r>
                      <a:br>
                        <a:rPr lang="pt-br" sz="1400" dirty="0">
                          <a:latin typeface="+mn-lt"/>
                        </a:rPr>
                      </a:br>
                      <a:r>
                        <a:rPr lang="pt-br" sz="1400" dirty="0">
                          <a:latin typeface="+mn-lt"/>
                        </a:rPr>
                        <a:t>e armazenados por pelo menos 30 dias.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400" dirty="0">
                          <a:latin typeface="+mn-lt"/>
                        </a:rPr>
                        <a:t>Otimizado para </a:t>
                      </a:r>
                      <a:br>
                        <a:rPr lang="pt-br" sz="1400" dirty="0">
                          <a:latin typeface="+mn-lt"/>
                        </a:rPr>
                      </a:br>
                      <a:r>
                        <a:rPr lang="pt-br" sz="1400" dirty="0">
                          <a:latin typeface="+mn-lt"/>
                        </a:rPr>
                        <a:t>o armazenamento de dados acessados com pouca frequência </a:t>
                      </a:r>
                      <a:br>
                        <a:rPr lang="pt-br" sz="1400" dirty="0">
                          <a:latin typeface="+mn-lt"/>
                        </a:rPr>
                      </a:br>
                      <a:r>
                        <a:rPr lang="pt-br" sz="1400" dirty="0">
                          <a:latin typeface="+mn-lt"/>
                        </a:rPr>
                        <a:t>e armazenados por pelo menos 90 dias.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+mn-lt"/>
                        </a:rPr>
                        <a:t>Otimizada para armazenamento de dados acessados raramente </a:t>
                      </a:r>
                      <a:br>
                        <a:rPr lang="pt-br" sz="1400" dirty="0">
                          <a:latin typeface="+mn-lt"/>
                        </a:rPr>
                      </a:br>
                      <a:r>
                        <a:rPr lang="pt-br" sz="1400" dirty="0">
                          <a:latin typeface="+mn-lt"/>
                        </a:rPr>
                        <a:t>e armazenados por pelo menos 180 dias com requisitos de latência flexíveis.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8051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5A12AB99-45CA-5AB8-B3FD-7D4E2272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/>
              <a:t>Azure Data Box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1193C86-640F-C4ED-BF02-E2379ACF19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6"/>
            <a:ext cx="2476499" cy="3208571"/>
          </a:xfrm>
        </p:spPr>
        <p:txBody>
          <a:bodyPr rtlCol="0"/>
          <a:lstStyle/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75" dirty="0">
                <a:latin typeface="+mn-lt"/>
              </a:rPr>
              <a:t>Armazenar até 80 terabytes </a:t>
            </a:r>
            <a:br>
              <a:rPr lang="en-US" sz="1275" dirty="0">
                <a:latin typeface="+mn-lt"/>
              </a:rPr>
            </a:br>
            <a:r>
              <a:rPr lang="pt-br" sz="1275" dirty="0">
                <a:latin typeface="+mn-lt"/>
              </a:rPr>
              <a:t>de dados.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75" dirty="0">
                <a:latin typeface="+mn-lt"/>
              </a:rPr>
              <a:t>Mova os backups de recuperação de desastre para </a:t>
            </a:r>
            <a:br>
              <a:rPr lang="pt-br" sz="1275" dirty="0">
                <a:latin typeface="+mn-lt"/>
              </a:rPr>
            </a:br>
            <a:r>
              <a:rPr lang="pt-br" sz="1275" dirty="0">
                <a:latin typeface="+mn-lt"/>
              </a:rPr>
              <a:t>o Azure.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75" dirty="0">
                <a:latin typeface="+mn-lt"/>
              </a:rPr>
              <a:t>Proteja seus dados em uma caixa robusta durante o trânsito.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75" dirty="0">
                <a:latin typeface="+mn-lt"/>
              </a:rPr>
              <a:t>Migre dados do Azure para conformidade ou necessidades regulatórias.</a:t>
            </a:r>
          </a:p>
          <a:p>
            <a:pPr marL="171450" indent="-1714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75" dirty="0">
                <a:latin typeface="+mn-lt"/>
              </a:rPr>
              <a:t>Migre dados para o Azure </a:t>
            </a:r>
            <a:br>
              <a:rPr lang="pt-br" sz="1275" dirty="0">
                <a:latin typeface="+mn-lt"/>
              </a:rPr>
            </a:br>
            <a:r>
              <a:rPr lang="pt-br" sz="1275" dirty="0">
                <a:latin typeface="+mn-lt"/>
              </a:rPr>
              <a:t>de locais remotos com conectividade limitada ou </a:t>
            </a:r>
            <a:br>
              <a:rPr lang="pt-br" sz="1275" dirty="0">
                <a:latin typeface="+mn-lt"/>
              </a:rPr>
            </a:br>
            <a:r>
              <a:rPr lang="pt-br" sz="1275" dirty="0">
                <a:latin typeface="+mn-lt"/>
              </a:rPr>
              <a:t>sem conectividade.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B46DEE-B5FA-045D-C80A-AB0EE645B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3048001" y="1185863"/>
            <a:ext cx="5651897" cy="332303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Data Box icon">
            <a:extLst>
              <a:ext uri="{FF2B5EF4-FFF2-40B4-BE49-F238E27FC236}">
                <a16:creationId xmlns:a16="http://schemas.microsoft.com/office/drawing/2014/main" id="{1BC18EF8-B2BB-F167-F030-EB32435C8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435" b="12435"/>
          <a:stretch/>
        </p:blipFill>
        <p:spPr>
          <a:xfrm>
            <a:off x="4378722" y="1849039"/>
            <a:ext cx="2990454" cy="224671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60AE00-32EF-9CF7-60C4-9BA04AB13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defTabSz="685775">
              <a:defRPr/>
            </a:pPr>
            <a:r>
              <a:rPr lang="pt-br">
                <a:solidFill>
                  <a:srgbClr val="000000"/>
                </a:solidFill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9459399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Henrique Eduardo Souza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Vivo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@hsouzaeduardo81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hsouzaeduardo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200" b="0" i="0" strike="noStrike" cap="none" spc="-50" baseline="0" dirty="0">
                <a:solidFill>
                  <a:srgbClr val="FF0000"/>
                </a:solidFill>
                <a:effectLst/>
                <a:latin typeface="Segoe UI"/>
                <a:ea typeface="Segoe UI"/>
                <a:cs typeface="Segoe UI"/>
              </a:rPr>
              <a:t>Fundamentos da Plataforma Azure</a:t>
            </a:r>
            <a:endParaRPr lang="en-US" sz="3200" b="1" dirty="0" err="1">
              <a:solidFill>
                <a:srgbClr val="FF0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>
          <a:extLst>
            <a:ext uri="{FF2B5EF4-FFF2-40B4-BE49-F238E27FC236}">
              <a16:creationId xmlns:a16="http://schemas.microsoft.com/office/drawing/2014/main" id="{87FE5930-A80D-4A7C-1EF3-D102FA483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>
            <a:extLst>
              <a:ext uri="{FF2B5EF4-FFF2-40B4-BE49-F238E27FC236}">
                <a16:creationId xmlns:a16="http://schemas.microsoft.com/office/drawing/2014/main" id="{68D538B1-621F-8D76-7326-A664BB2FF8B8}"/>
              </a:ext>
            </a:extLst>
          </p:cNvPr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Criar um armazenamento de </a:t>
            </a:r>
            <a:r>
              <a:rPr lang="pt-BR" sz="5400" b="1" i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Blobs</a:t>
            </a:r>
            <a:endParaRPr lang="en-US" sz="5400" b="1" i="1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0a057ae1a2_0_175">
            <a:extLst>
              <a:ext uri="{FF2B5EF4-FFF2-40B4-BE49-F238E27FC236}">
                <a16:creationId xmlns:a16="http://schemas.microsoft.com/office/drawing/2014/main" id="{4C45DE2C-9796-6D20-1CC8-10CCC1574434}"/>
              </a:ext>
            </a:extLst>
          </p:cNvPr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D4F87D-9DEC-3B0D-C363-DF8A76FD9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50A0BE-F3C0-015A-85B8-7418C72E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2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AF5CA8-C3EC-9EF7-55A4-20EBF5904904}"/>
              </a:ext>
            </a:extLst>
          </p:cNvPr>
          <p:cNvSpPr txBox="1"/>
          <p:nvPr/>
        </p:nvSpPr>
        <p:spPr>
          <a:xfrm>
            <a:off x="5143451" y="401991"/>
            <a:ext cx="38809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Atualmente Gerente Especialista de Arquitetura e IA na Vivo.</a:t>
            </a:r>
          </a:p>
          <a:p>
            <a:endParaRPr lang="pt-BR" sz="1600" dirty="0"/>
          </a:p>
          <a:p>
            <a:r>
              <a:rPr lang="pt-BR" sz="1600" dirty="0"/>
              <a:t>Professor na Universidade Anhanguera e Impacta, Co Autor do Livro Jornada API na Prática.</a:t>
            </a:r>
          </a:p>
          <a:p>
            <a:endParaRPr lang="pt-BR" sz="1600" dirty="0"/>
          </a:p>
          <a:p>
            <a:r>
              <a:rPr lang="pt-BR" sz="1600" dirty="0"/>
              <a:t>Palestrante Internacional, consultor, transformador de pessoas, carreiras e organizações.</a:t>
            </a:r>
          </a:p>
          <a:p>
            <a:endParaRPr lang="pt-BR" sz="1600" dirty="0"/>
          </a:p>
          <a:p>
            <a:r>
              <a:rPr lang="pt-BR" sz="1600" dirty="0"/>
              <a:t>Reconhecido como Microsoft MVP desde 2022, atuante como profissional de tecnologia há 24 anos sempre motivado pela paixão de contribuir para um mundo mais igual.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9CB9C6-DF94-38D1-046F-EAE4684B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28217" cy="514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C29ACD-C649-4971-8636-0D17EC4B3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224" y="4433864"/>
            <a:ext cx="1397365" cy="7095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B5AAD2-F454-C96A-2D41-62E036659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451" y="4397803"/>
            <a:ext cx="1854539" cy="7582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B9D7A-9332-EE47-20B4-7C9C13961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6624" y="4339958"/>
            <a:ext cx="818781" cy="803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91354" cy="211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>
              <a:buSzPts val="1600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de aprendizado é desenvolver uma compreensão completa da plataforma Azure, abarcando os componentes de arquitetura (regiões, zonas de disponibilidade, assinaturas e grupos de recursos), computação e rede (tipos de computação, hospedagem de aplicativos, redes virtuais), armazenamento (serviços de armazenamento, opções de redundância, gerenciamento e migração de arquivos).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7B6290C-2E74-9422-EE57-0E3572E19189}"/>
              </a:ext>
            </a:extLst>
          </p:cNvPr>
          <p:cNvSpPr txBox="1">
            <a:spLocks/>
          </p:cNvSpPr>
          <p:nvPr/>
        </p:nvSpPr>
        <p:spPr>
          <a:xfrm>
            <a:off x="867155" y="1397963"/>
            <a:ext cx="5687826" cy="1862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7663" indent="-233363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Computação em nuvem</a:t>
            </a:r>
          </a:p>
          <a:p>
            <a:pPr marL="347663" indent="-233363" rtl="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Benefícios da nuvem</a:t>
            </a:r>
          </a:p>
          <a:p>
            <a:pPr marL="347663" indent="-233363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Tipos de serviço de nuvem</a:t>
            </a:r>
          </a:p>
          <a:p>
            <a:pPr marL="347663" indent="-233363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Componentes de arquitetura do Azure</a:t>
            </a:r>
          </a:p>
          <a:p>
            <a:pPr marL="347663" indent="-233363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Computação e rede</a:t>
            </a:r>
          </a:p>
          <a:p>
            <a:pPr marL="347663" indent="-233363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Armazenamento</a:t>
            </a:r>
          </a:p>
        </p:txBody>
      </p:sp>
      <p:sp>
        <p:nvSpPr>
          <p:cNvPr id="10" name="Footer Placeholder 22">
            <a:extLst>
              <a:ext uri="{FF2B5EF4-FFF2-40B4-BE49-F238E27FC236}">
                <a16:creationId xmlns:a16="http://schemas.microsoft.com/office/drawing/2014/main" id="{F34DEEE0-BCB7-6647-5C00-804006AE5EB5}"/>
              </a:ext>
            </a:extLst>
          </p:cNvPr>
          <p:cNvSpPr txBox="1">
            <a:spLocks/>
          </p:cNvSpPr>
          <p:nvPr/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/>
              <a:t>© Copyright Microsoft Corporation. Todos os direitos reservados.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em nuvem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07" y="13158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ADAFAF-DBEF-4EAC-B034-C56F81BC4869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5603</Words>
  <Application>Microsoft Office PowerPoint</Application>
  <PresentationFormat>Apresentação na tela (16:9)</PresentationFormat>
  <Paragraphs>539</Paragraphs>
  <Slides>51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60" baseType="lpstr">
      <vt:lpstr>Segoe UI Semilight</vt:lpstr>
      <vt:lpstr>Calibri Light</vt:lpstr>
      <vt:lpstr>Symbol</vt:lpstr>
      <vt:lpstr>Arial</vt:lpstr>
      <vt:lpstr>Segoe UI Light</vt:lpstr>
      <vt:lpstr>Calibri</vt:lpstr>
      <vt:lpstr>Segoe UI</vt:lpstr>
      <vt:lpstr>Century Gothic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a computação em nuvem?</vt:lpstr>
      <vt:lpstr>Nuvem privada</vt:lpstr>
      <vt:lpstr>Nuvem pública</vt:lpstr>
      <vt:lpstr>Nuvem híbrida</vt:lpstr>
      <vt:lpstr>Comparação de modelos de nuvem</vt:lpstr>
      <vt:lpstr>Comparar CapEx e OpEx</vt:lpstr>
      <vt:lpstr>Apresentação do PowerPoint</vt:lpstr>
      <vt:lpstr>Benefícios da nuvem </vt:lpstr>
      <vt:lpstr>Apresentação do PowerPoint</vt:lpstr>
      <vt:lpstr>IaaS (infraestrutura como serviço)</vt:lpstr>
      <vt:lpstr>PaaS (plataforma como serviço)</vt:lpstr>
      <vt:lpstr>SaaS (software como serviço)</vt:lpstr>
      <vt:lpstr>Modelo de responsabilidade compartilhada</vt:lpstr>
      <vt:lpstr>Apresentação do PowerPoint</vt:lpstr>
      <vt:lpstr>Regiões</vt:lpstr>
      <vt:lpstr>Zonas de disponibilidade</vt:lpstr>
      <vt:lpstr>Pares de regiões</vt:lpstr>
      <vt:lpstr>Regiões soberanas do Azure (serviços Governamentais dos EUA)</vt:lpstr>
      <vt:lpstr>Regiões soberanas do Azure (Azure China)</vt:lpstr>
      <vt:lpstr>Recursos do Azure</vt:lpstr>
      <vt:lpstr>Grupos de recursos</vt:lpstr>
      <vt:lpstr>Assinaturas do Azure</vt:lpstr>
      <vt:lpstr>Grupos de gerenciamento</vt:lpstr>
      <vt:lpstr>Apresentação do PowerPoint</vt:lpstr>
      <vt:lpstr>Serviços de computação do Azure</vt:lpstr>
      <vt:lpstr>Máquinas virtuais do Azure</vt:lpstr>
      <vt:lpstr>Apresentação do PowerPoint</vt:lpstr>
      <vt:lpstr>Serviços de contêineres do Azure</vt:lpstr>
      <vt:lpstr>Azure Functions</vt:lpstr>
      <vt:lpstr>Serviços de Aplicativo do Azure</vt:lpstr>
      <vt:lpstr>Serviços de rede do Azure</vt:lpstr>
      <vt:lpstr>DNS do Azure</vt:lpstr>
      <vt:lpstr>Apresentação do PowerPoint</vt:lpstr>
      <vt:lpstr>Armazenamento: domínio de objetivo</vt:lpstr>
      <vt:lpstr>Contas de armazenamento</vt:lpstr>
      <vt:lpstr>Redundância de armazenamento</vt:lpstr>
      <vt:lpstr>Serviços de armazenamento do Azure</vt:lpstr>
      <vt:lpstr>Pontos de extremidade públicos do serviço de armazenamento</vt:lpstr>
      <vt:lpstr>Camadas de acesso de armazenamento do Azure</vt:lpstr>
      <vt:lpstr>Azure Data Box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Henrique Souza</cp:lastModifiedBy>
  <cp:revision>50</cp:revision>
  <dcterms:modified xsi:type="dcterms:W3CDTF">2025-03-04T17:54:51Z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