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24"/>
  </p:notesMasterIdLst>
  <p:handoutMasterIdLst>
    <p:handoutMasterId r:id="rId25"/>
  </p:handoutMasterIdLst>
  <p:sldIdLst>
    <p:sldId id="276" r:id="rId5"/>
    <p:sldId id="288" r:id="rId6"/>
    <p:sldId id="264" r:id="rId7"/>
    <p:sldId id="265" r:id="rId8"/>
    <p:sldId id="2147479752" r:id="rId9"/>
    <p:sldId id="2147479754" r:id="rId10"/>
    <p:sldId id="2147479747" r:id="rId11"/>
    <p:sldId id="2147479748" r:id="rId12"/>
    <p:sldId id="2147479749" r:id="rId13"/>
    <p:sldId id="2147479750" r:id="rId14"/>
    <p:sldId id="2147479751" r:id="rId15"/>
    <p:sldId id="294" r:id="rId16"/>
    <p:sldId id="2147479753" r:id="rId17"/>
    <p:sldId id="258" r:id="rId18"/>
    <p:sldId id="259" r:id="rId19"/>
    <p:sldId id="260" r:id="rId20"/>
    <p:sldId id="261" r:id="rId21"/>
    <p:sldId id="317" r:id="rId22"/>
    <p:sldId id="275" r:id="rId2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Segoe UI" panose="020B0502040204020203" pitchFamily="34" charset="0"/>
      <p:regular r:id="rId34"/>
      <p:bold r:id="rId35"/>
      <p:italic r:id="rId36"/>
      <p:boldItalic r:id="rId37"/>
    </p:embeddedFont>
    <p:embeddedFont>
      <p:font typeface="Segoe UI Light" panose="020B0502040204020203" pitchFamily="34" charset="0"/>
      <p:regular r:id="rId38"/>
      <p:italic r:id="rId39"/>
    </p:embeddedFont>
    <p:embeddedFont>
      <p:font typeface="Segoe UI Semibold" panose="020B0702040204020203" pitchFamily="34" charset="0"/>
      <p:bold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6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698D7-AD0B-4C7F-9487-50D01DDE109F}" v="2" dt="2025-03-21T16:07:52.742"/>
    <p1510:client id="{E95FE977-106F-4BEF-80BF-230CF2389B96}" v="19" dt="2025-03-21T17:38:04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04" autoAdjust="0"/>
  </p:normalViewPr>
  <p:slideViewPr>
    <p:cSldViewPr snapToGrid="0">
      <p:cViewPr varScale="1">
        <p:scale>
          <a:sx n="113" d="100"/>
          <a:sy n="113" d="100"/>
        </p:scale>
        <p:origin x="1554" y="3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76" Type="http://customschemas.google.com/relationships/presentationmetadata" Target="meta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82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font" Target="fonts/font1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Souza" userId="e16f5053fa474369" providerId="LiveId" clId="{068698D7-AD0B-4C7F-9487-50D01DDE109F}"/>
    <pc:docChg chg="undo custSel addSld delSld modSld">
      <pc:chgData name="Henrique Souza" userId="e16f5053fa474369" providerId="LiveId" clId="{068698D7-AD0B-4C7F-9487-50D01DDE109F}" dt="2025-03-21T16:41:52.438" v="35" actId="20577"/>
      <pc:docMkLst>
        <pc:docMk/>
      </pc:docMkLst>
      <pc:sldChg chg="add del">
        <pc:chgData name="Henrique Souza" userId="e16f5053fa474369" providerId="LiveId" clId="{068698D7-AD0B-4C7F-9487-50D01DDE109F}" dt="2025-03-21T16:07:52.120" v="32" actId="47"/>
        <pc:sldMkLst>
          <pc:docMk/>
          <pc:sldMk cId="3482530628" sldId="262"/>
        </pc:sldMkLst>
      </pc:sldChg>
      <pc:sldChg chg="modSp mod">
        <pc:chgData name="Henrique Souza" userId="e16f5053fa474369" providerId="LiveId" clId="{068698D7-AD0B-4C7F-9487-50D01DDE109F}" dt="2025-03-21T16:41:52.438" v="35" actId="20577"/>
        <pc:sldMkLst>
          <pc:docMk/>
          <pc:sldMk cId="1393734078" sldId="276"/>
        </pc:sldMkLst>
        <pc:spChg chg="mod">
          <ac:chgData name="Henrique Souza" userId="e16f5053fa474369" providerId="LiveId" clId="{068698D7-AD0B-4C7F-9487-50D01DDE109F}" dt="2025-03-21T16:41:52.438" v="35" actId="20577"/>
          <ac:spMkLst>
            <pc:docMk/>
            <pc:sldMk cId="1393734078" sldId="276"/>
            <ac:spMk id="155" creationId="{00000000-0000-0000-0000-000000000000}"/>
          </ac:spMkLst>
        </pc:spChg>
      </pc:sldChg>
      <pc:sldChg chg="addSp delSp modSp add del mod">
        <pc:chgData name="Henrique Souza" userId="e16f5053fa474369" providerId="LiveId" clId="{068698D7-AD0B-4C7F-9487-50D01DDE109F}" dt="2025-03-21T16:07:52.740" v="34"/>
        <pc:sldMkLst>
          <pc:docMk/>
          <pc:sldMk cId="52183915" sldId="2147479743"/>
        </pc:sldMkLst>
        <pc:spChg chg="add del">
          <ac:chgData name="Henrique Souza" userId="e16f5053fa474369" providerId="LiveId" clId="{068698D7-AD0B-4C7F-9487-50D01DDE109F}" dt="2025-03-21T16:07:47.739" v="25" actId="478"/>
          <ac:spMkLst>
            <pc:docMk/>
            <pc:sldMk cId="52183915" sldId="2147479743"/>
            <ac:spMk id="2" creationId="{36287CD3-4B7F-1189-32E8-BB301A12F79A}"/>
          </ac:spMkLst>
        </pc:spChg>
        <pc:spChg chg="mod">
          <ac:chgData name="Henrique Souza" userId="e16f5053fa474369" providerId="LiveId" clId="{068698D7-AD0B-4C7F-9487-50D01DDE109F}" dt="2025-03-21T16:07:52.740" v="34"/>
          <ac:spMkLst>
            <pc:docMk/>
            <pc:sldMk cId="52183915" sldId="2147479743"/>
            <ac:spMk id="9" creationId="{417DF264-8727-6B64-1661-53052AD30662}"/>
          </ac:spMkLst>
        </pc:spChg>
        <pc:spChg chg="mod">
          <ac:chgData name="Henrique Souza" userId="e16f5053fa474369" providerId="LiveId" clId="{068698D7-AD0B-4C7F-9487-50D01DDE109F}" dt="2025-03-21T16:07:52.740" v="34"/>
          <ac:spMkLst>
            <pc:docMk/>
            <pc:sldMk cId="52183915" sldId="2147479743"/>
            <ac:spMk id="11" creationId="{063CAB7A-D702-0A99-D967-5AE123666981}"/>
          </ac:spMkLst>
        </pc:spChg>
      </pc:sldChg>
      <pc:sldChg chg="addSp delSp modSp add del mod">
        <pc:chgData name="Henrique Souza" userId="e16f5053fa474369" providerId="LiveId" clId="{068698D7-AD0B-4C7F-9487-50D01DDE109F}" dt="2025-03-21T16:07:52.740" v="34"/>
        <pc:sldMkLst>
          <pc:docMk/>
          <pc:sldMk cId="4148302484" sldId="2147479744"/>
        </pc:sldMkLst>
        <pc:spChg chg="add del">
          <ac:chgData name="Henrique Souza" userId="e16f5053fa474369" providerId="LiveId" clId="{068698D7-AD0B-4C7F-9487-50D01DDE109F}" dt="2025-03-21T16:07:47.184" v="24" actId="478"/>
          <ac:spMkLst>
            <pc:docMk/>
            <pc:sldMk cId="4148302484" sldId="2147479744"/>
            <ac:spMk id="2" creationId="{8AFBEE60-FD8C-A0CF-7078-D82CFC31F743}"/>
          </ac:spMkLst>
        </pc:spChg>
        <pc:spChg chg="mod">
          <ac:chgData name="Henrique Souza" userId="e16f5053fa474369" providerId="LiveId" clId="{068698D7-AD0B-4C7F-9487-50D01DDE109F}" dt="2025-03-21T16:07:52.740" v="34"/>
          <ac:spMkLst>
            <pc:docMk/>
            <pc:sldMk cId="4148302484" sldId="2147479744"/>
            <ac:spMk id="4" creationId="{55B6C3CF-032A-5BD7-5B3C-1B2CE5362A09}"/>
          </ac:spMkLst>
        </pc:spChg>
      </pc:sldChg>
      <pc:sldChg chg="addSp delSp add del mod">
        <pc:chgData name="Henrique Souza" userId="e16f5053fa474369" providerId="LiveId" clId="{068698D7-AD0B-4C7F-9487-50D01DDE109F}" dt="2025-03-21T16:07:52.740" v="34"/>
        <pc:sldMkLst>
          <pc:docMk/>
          <pc:sldMk cId="2081338613" sldId="2147479745"/>
        </pc:sldMkLst>
        <pc:spChg chg="add del">
          <ac:chgData name="Henrique Souza" userId="e16f5053fa474369" providerId="LiveId" clId="{068698D7-AD0B-4C7F-9487-50D01DDE109F}" dt="2025-03-21T16:07:46.481" v="23" actId="478"/>
          <ac:spMkLst>
            <pc:docMk/>
            <pc:sldMk cId="2081338613" sldId="2147479745"/>
            <ac:spMk id="2" creationId="{36287CD3-4B7F-1189-32E8-BB301A12F79A}"/>
          </ac:spMkLst>
        </pc:spChg>
      </pc:sldChg>
      <pc:sldChg chg="addSp delSp modSp new del mod modClrScheme chgLayout">
        <pc:chgData name="Henrique Souza" userId="e16f5053fa474369" providerId="LiveId" clId="{068698D7-AD0B-4C7F-9487-50D01DDE109F}" dt="2025-03-21T16:07:51.115" v="31" actId="680"/>
        <pc:sldMkLst>
          <pc:docMk/>
          <pc:sldMk cId="2744099713" sldId="2147479746"/>
        </pc:sldMkLst>
        <pc:spChg chg="mod ord">
          <ac:chgData name="Henrique Souza" userId="e16f5053fa474369" providerId="LiveId" clId="{068698D7-AD0B-4C7F-9487-50D01DDE109F}" dt="2025-03-21T16:07:50.554" v="30" actId="700"/>
          <ac:spMkLst>
            <pc:docMk/>
            <pc:sldMk cId="2744099713" sldId="2147479746"/>
            <ac:spMk id="2" creationId="{E605783B-8FB6-A749-0D81-4FCEAE25C589}"/>
          </ac:spMkLst>
        </pc:spChg>
        <pc:spChg chg="add del mod ord">
          <ac:chgData name="Henrique Souza" userId="e16f5053fa474369" providerId="LiveId" clId="{068698D7-AD0B-4C7F-9487-50D01DDE109F}" dt="2025-03-21T16:07:50.554" v="30" actId="700"/>
          <ac:spMkLst>
            <pc:docMk/>
            <pc:sldMk cId="2744099713" sldId="2147479746"/>
            <ac:spMk id="3" creationId="{66FB1A2C-D903-E646-F4E5-6500711BB7B3}"/>
          </ac:spMkLst>
        </pc:spChg>
        <pc:spChg chg="add del mod ord">
          <ac:chgData name="Henrique Souza" userId="e16f5053fa474369" providerId="LiveId" clId="{068698D7-AD0B-4C7F-9487-50D01DDE109F}" dt="2025-03-21T16:07:50.554" v="30" actId="700"/>
          <ac:spMkLst>
            <pc:docMk/>
            <pc:sldMk cId="2744099713" sldId="2147479746"/>
            <ac:spMk id="4" creationId="{CA053EB4-9707-C41D-9C6E-D0CD6B109736}"/>
          </ac:spMkLst>
        </pc:spChg>
      </pc:sldChg>
    </pc:docChg>
  </pc:docChgLst>
  <pc:docChgLst>
    <pc:chgData name="Henrique Souza" userId="e16f5053fa474369" providerId="LiveId" clId="{E06B3147-D884-4B54-B3B4-0AA1034F93B2}"/>
    <pc:docChg chg="undo custSel addSld delSld modSld sldOrd modMainMaster">
      <pc:chgData name="Henrique Souza" userId="e16f5053fa474369" providerId="LiveId" clId="{E06B3147-D884-4B54-B3B4-0AA1034F93B2}" dt="2024-11-16T16:00:32.117" v="469"/>
      <pc:docMkLst>
        <pc:docMk/>
      </pc:docMkLst>
      <pc:sldChg chg="mod modShow">
        <pc:chgData name="Henrique Souza" userId="e16f5053fa474369" providerId="LiveId" clId="{E06B3147-D884-4B54-B3B4-0AA1034F93B2}" dt="2024-11-03T15:08:38.419" v="0" actId="729"/>
        <pc:sldMkLst>
          <pc:docMk/>
          <pc:sldMk cId="0" sldId="256"/>
        </pc:sldMkLst>
      </pc:sldChg>
      <pc:sldChg chg="mod modShow">
        <pc:chgData name="Henrique Souza" userId="e16f5053fa474369" providerId="LiveId" clId="{E06B3147-D884-4B54-B3B4-0AA1034F93B2}" dt="2024-11-03T15:08:38.419" v="0" actId="729"/>
        <pc:sldMkLst>
          <pc:docMk/>
          <pc:sldMk cId="0" sldId="257"/>
        </pc:sldMkLst>
      </pc:sldChg>
      <pc:sldChg chg="addSp delSp modSp add mod">
        <pc:chgData name="Henrique Souza" userId="e16f5053fa474369" providerId="LiveId" clId="{E06B3147-D884-4B54-B3B4-0AA1034F93B2}" dt="2024-11-15T18:28:01.824" v="435" actId="478"/>
        <pc:sldMkLst>
          <pc:docMk/>
          <pc:sldMk cId="477887693" sldId="260"/>
        </pc:sldMkLst>
      </pc:sldChg>
      <pc:sldChg chg="del">
        <pc:chgData name="Henrique Souza" userId="e16f5053fa474369" providerId="LiveId" clId="{E06B3147-D884-4B54-B3B4-0AA1034F93B2}" dt="2024-11-03T15:08:44.096" v="1" actId="47"/>
        <pc:sldMkLst>
          <pc:docMk/>
          <pc:sldMk cId="0" sldId="262"/>
        </pc:sldMkLst>
      </pc:sldChg>
      <pc:sldChg chg="modSp add mod">
        <pc:chgData name="Henrique Souza" userId="e16f5053fa474369" providerId="LiveId" clId="{E06B3147-D884-4B54-B3B4-0AA1034F93B2}" dt="2024-11-10T03:07:11.183" v="350" actId="1076"/>
        <pc:sldMkLst>
          <pc:docMk/>
          <pc:sldMk cId="3482530628" sldId="262"/>
        </pc:sldMkLst>
      </pc:sldChg>
      <pc:sldChg chg="addSp delSp modSp mod setBg">
        <pc:chgData name="Henrique Souza" userId="e16f5053fa474369" providerId="LiveId" clId="{E06B3147-D884-4B54-B3B4-0AA1034F93B2}" dt="2024-11-03T15:48:44.394" v="162"/>
        <pc:sldMkLst>
          <pc:docMk/>
          <pc:sldMk cId="0" sldId="263"/>
        </pc:sldMkLst>
      </pc:sldChg>
      <pc:sldChg chg="modSp mod setBg">
        <pc:chgData name="Henrique Souza" userId="e16f5053fa474369" providerId="LiveId" clId="{E06B3147-D884-4B54-B3B4-0AA1034F93B2}" dt="2024-11-03T15:55:05.903" v="254" actId="20577"/>
        <pc:sldMkLst>
          <pc:docMk/>
          <pc:sldMk cId="0" sldId="264"/>
        </pc:sldMkLst>
      </pc:sldChg>
      <pc:sldChg chg="modSp mod ord setBg">
        <pc:chgData name="Henrique Souza" userId="e16f5053fa474369" providerId="LiveId" clId="{E06B3147-D884-4B54-B3B4-0AA1034F93B2}" dt="2024-11-03T15:50:11.319" v="183" actId="1036"/>
        <pc:sldMkLst>
          <pc:docMk/>
          <pc:sldMk cId="0" sldId="265"/>
        </pc:sldMkLst>
      </pc:sldChg>
      <pc:sldChg chg="del setBg">
        <pc:chgData name="Henrique Souza" userId="e16f5053fa474369" providerId="LiveId" clId="{E06B3147-D884-4B54-B3B4-0AA1034F93B2}" dt="2024-11-03T16:04:21.711" v="297" actId="47"/>
        <pc:sldMkLst>
          <pc:docMk/>
          <pc:sldMk cId="0" sldId="266"/>
        </pc:sldMkLst>
      </pc:sldChg>
      <pc:sldChg chg="modSp add mod">
        <pc:chgData name="Henrique Souza" userId="e16f5053fa474369" providerId="LiveId" clId="{E06B3147-D884-4B54-B3B4-0AA1034F93B2}" dt="2024-11-10T03:08:28.619" v="368" actId="1076"/>
        <pc:sldMkLst>
          <pc:docMk/>
          <pc:sldMk cId="431737623" sldId="267"/>
        </pc:sldMkLst>
      </pc:sldChg>
      <pc:sldChg chg="modSp add mod">
        <pc:chgData name="Henrique Souza" userId="e16f5053fa474369" providerId="LiveId" clId="{E06B3147-D884-4B54-B3B4-0AA1034F93B2}" dt="2024-11-10T03:08:42.940" v="370" actId="1076"/>
        <pc:sldMkLst>
          <pc:docMk/>
          <pc:sldMk cId="2403457311" sldId="268"/>
        </pc:sldMkLst>
      </pc:sldChg>
      <pc:sldChg chg="modSp add mod">
        <pc:chgData name="Henrique Souza" userId="e16f5053fa474369" providerId="LiveId" clId="{E06B3147-D884-4B54-B3B4-0AA1034F93B2}" dt="2024-11-10T03:08:58.834" v="375" actId="1076"/>
        <pc:sldMkLst>
          <pc:docMk/>
          <pc:sldMk cId="1585867685" sldId="270"/>
        </pc:sldMkLst>
      </pc:sldChg>
      <pc:sldChg chg="del setBg">
        <pc:chgData name="Henrique Souza" userId="e16f5053fa474369" providerId="LiveId" clId="{E06B3147-D884-4B54-B3B4-0AA1034F93B2}" dt="2024-11-03T16:04:21.711" v="297" actId="47"/>
        <pc:sldMkLst>
          <pc:docMk/>
          <pc:sldMk cId="0" sldId="272"/>
        </pc:sldMkLst>
      </pc:sldChg>
      <pc:sldChg chg="del setBg">
        <pc:chgData name="Henrique Souza" userId="e16f5053fa474369" providerId="LiveId" clId="{E06B3147-D884-4B54-B3B4-0AA1034F93B2}" dt="2024-11-03T16:04:21.711" v="297" actId="47"/>
        <pc:sldMkLst>
          <pc:docMk/>
          <pc:sldMk cId="0" sldId="273"/>
        </pc:sldMkLst>
      </pc:sldChg>
      <pc:sldChg chg="del setBg">
        <pc:chgData name="Henrique Souza" userId="e16f5053fa474369" providerId="LiveId" clId="{E06B3147-D884-4B54-B3B4-0AA1034F93B2}" dt="2024-11-03T16:04:21.711" v="297" actId="47"/>
        <pc:sldMkLst>
          <pc:docMk/>
          <pc:sldMk cId="0" sldId="274"/>
        </pc:sldMkLst>
      </pc:sldChg>
      <pc:sldChg chg="setBg">
        <pc:chgData name="Henrique Souza" userId="e16f5053fa474369" providerId="LiveId" clId="{E06B3147-D884-4B54-B3B4-0AA1034F93B2}" dt="2024-11-03T15:48:44.394" v="162"/>
        <pc:sldMkLst>
          <pc:docMk/>
          <pc:sldMk cId="0" sldId="275"/>
        </pc:sldMkLst>
      </pc:sldChg>
      <pc:sldChg chg="modSp mod setBg">
        <pc:chgData name="Henrique Souza" userId="e16f5053fa474369" providerId="LiveId" clId="{E06B3147-D884-4B54-B3B4-0AA1034F93B2}" dt="2024-11-03T15:48:44.394" v="162"/>
        <pc:sldMkLst>
          <pc:docMk/>
          <pc:sldMk cId="2315204132" sldId="277"/>
        </pc:sldMkLst>
      </pc:sldChg>
      <pc:sldChg chg="modSp add mod">
        <pc:chgData name="Henrique Souza" userId="e16f5053fa474369" providerId="LiveId" clId="{E06B3147-D884-4B54-B3B4-0AA1034F93B2}" dt="2024-11-10T03:10:15.175" v="387" actId="1076"/>
        <pc:sldMkLst>
          <pc:docMk/>
          <pc:sldMk cId="984356727" sldId="278"/>
        </pc:sldMkLst>
      </pc:sldChg>
      <pc:sldChg chg="modSp add mod">
        <pc:chgData name="Henrique Souza" userId="e16f5053fa474369" providerId="LiveId" clId="{E06B3147-D884-4B54-B3B4-0AA1034F93B2}" dt="2024-11-10T03:10:23.893" v="389" actId="1076"/>
        <pc:sldMkLst>
          <pc:docMk/>
          <pc:sldMk cId="3448223962" sldId="279"/>
        </pc:sldMkLst>
      </pc:sldChg>
      <pc:sldChg chg="mod modShow">
        <pc:chgData name="Henrique Souza" userId="e16f5053fa474369" providerId="LiveId" clId="{E06B3147-D884-4B54-B3B4-0AA1034F93B2}" dt="2024-11-03T15:08:38.419" v="0" actId="729"/>
        <pc:sldMkLst>
          <pc:docMk/>
          <pc:sldMk cId="2843888819" sldId="280"/>
        </pc:sldMkLst>
      </pc:sldChg>
      <pc:sldChg chg="del">
        <pc:chgData name="Henrique Souza" userId="e16f5053fa474369" providerId="LiveId" clId="{E06B3147-D884-4B54-B3B4-0AA1034F93B2}" dt="2024-11-03T16:04:21.711" v="297" actId="47"/>
        <pc:sldMkLst>
          <pc:docMk/>
          <pc:sldMk cId="3927404471" sldId="282"/>
        </pc:sldMkLst>
      </pc:sldChg>
      <pc:sldChg chg="del setBg">
        <pc:chgData name="Henrique Souza" userId="e16f5053fa474369" providerId="LiveId" clId="{E06B3147-D884-4B54-B3B4-0AA1034F93B2}" dt="2024-11-03T16:04:21.711" v="297" actId="47"/>
        <pc:sldMkLst>
          <pc:docMk/>
          <pc:sldMk cId="3346671071" sldId="283"/>
        </pc:sldMkLst>
      </pc:sldChg>
      <pc:sldChg chg="del setBg">
        <pc:chgData name="Henrique Souza" userId="e16f5053fa474369" providerId="LiveId" clId="{E06B3147-D884-4B54-B3B4-0AA1034F93B2}" dt="2024-11-03T16:04:21.711" v="297" actId="47"/>
        <pc:sldMkLst>
          <pc:docMk/>
          <pc:sldMk cId="779981983" sldId="284"/>
        </pc:sldMkLst>
      </pc:sldChg>
      <pc:sldChg chg="del setBg">
        <pc:chgData name="Henrique Souza" userId="e16f5053fa474369" providerId="LiveId" clId="{E06B3147-D884-4B54-B3B4-0AA1034F93B2}" dt="2024-11-03T16:04:21.711" v="297" actId="47"/>
        <pc:sldMkLst>
          <pc:docMk/>
          <pc:sldMk cId="1541066508" sldId="285"/>
        </pc:sldMkLst>
      </pc:sldChg>
      <pc:sldChg chg="modSp add mod">
        <pc:chgData name="Henrique Souza" userId="e16f5053fa474369" providerId="LiveId" clId="{E06B3147-D884-4B54-B3B4-0AA1034F93B2}" dt="2024-11-10T03:10:51.688" v="395" actId="1076"/>
        <pc:sldMkLst>
          <pc:docMk/>
          <pc:sldMk cId="3179099180" sldId="286"/>
        </pc:sldMkLst>
      </pc:sldChg>
      <pc:sldChg chg="mod modShow">
        <pc:chgData name="Henrique Souza" userId="e16f5053fa474369" providerId="LiveId" clId="{E06B3147-D884-4B54-B3B4-0AA1034F93B2}" dt="2024-11-03T15:08:38.419" v="0" actId="729"/>
        <pc:sldMkLst>
          <pc:docMk/>
          <pc:sldMk cId="2565282861" sldId="287"/>
        </pc:sldMkLst>
      </pc:sldChg>
      <pc:sldChg chg="modSp add mod">
        <pc:chgData name="Henrique Souza" userId="e16f5053fa474369" providerId="LiveId" clId="{E06B3147-D884-4B54-B3B4-0AA1034F93B2}" dt="2024-11-10T03:07:40.654" v="356" actId="1076"/>
        <pc:sldMkLst>
          <pc:docMk/>
          <pc:sldMk cId="405866196" sldId="289"/>
        </pc:sldMkLst>
      </pc:sldChg>
      <pc:sldChg chg="modSp add mod">
        <pc:chgData name="Henrique Souza" userId="e16f5053fa474369" providerId="LiveId" clId="{E06B3147-D884-4B54-B3B4-0AA1034F93B2}" dt="2024-11-10T03:08:01.337" v="362" actId="1076"/>
        <pc:sldMkLst>
          <pc:docMk/>
          <pc:sldMk cId="3931850751" sldId="290"/>
        </pc:sldMkLst>
      </pc:sldChg>
      <pc:sldChg chg="modSp add mod ord">
        <pc:chgData name="Henrique Souza" userId="e16f5053fa474369" providerId="LiveId" clId="{E06B3147-D884-4B54-B3B4-0AA1034F93B2}" dt="2024-11-10T03:08:10.839" v="364" actId="1076"/>
        <pc:sldMkLst>
          <pc:docMk/>
          <pc:sldMk cId="3333858292" sldId="291"/>
        </pc:sldMkLst>
      </pc:sldChg>
      <pc:sldChg chg="modSp add mod">
        <pc:chgData name="Henrique Souza" userId="e16f5053fa474369" providerId="LiveId" clId="{E06B3147-D884-4B54-B3B4-0AA1034F93B2}" dt="2024-11-10T03:08:19.375" v="366" actId="1076"/>
        <pc:sldMkLst>
          <pc:docMk/>
          <pc:sldMk cId="3895080296" sldId="292"/>
        </pc:sldMkLst>
      </pc:sldChg>
      <pc:sldChg chg="addSp delSp modSp add mod ord setBg">
        <pc:chgData name="Henrique Souza" userId="e16f5053fa474369" providerId="LiveId" clId="{E06B3147-D884-4B54-B3B4-0AA1034F93B2}" dt="2024-11-03T15:58:03.031" v="261" actId="21"/>
        <pc:sldMkLst>
          <pc:docMk/>
          <pc:sldMk cId="3159590825" sldId="293"/>
        </pc:sldMkLst>
      </pc:sldChg>
      <pc:sldChg chg="add del setBg">
        <pc:chgData name="Henrique Souza" userId="e16f5053fa474369" providerId="LiveId" clId="{E06B3147-D884-4B54-B3B4-0AA1034F93B2}" dt="2024-11-03T15:44:45.763" v="122"/>
        <pc:sldMkLst>
          <pc:docMk/>
          <pc:sldMk cId="3945679467" sldId="293"/>
        </pc:sldMkLst>
      </pc:sldChg>
      <pc:sldChg chg="addSp delSp modSp add mod ord setBg">
        <pc:chgData name="Henrique Souza" userId="e16f5053fa474369" providerId="LiveId" clId="{E06B3147-D884-4B54-B3B4-0AA1034F93B2}" dt="2024-11-03T15:52:10.553" v="208"/>
        <pc:sldMkLst>
          <pc:docMk/>
          <pc:sldMk cId="2927315938" sldId="294"/>
        </pc:sldMkLst>
      </pc:sldChg>
      <pc:sldChg chg="modSp add del mod modClrScheme chgLayout">
        <pc:chgData name="Henrique Souza" userId="e16f5053fa474369" providerId="LiveId" clId="{E06B3147-D884-4B54-B3B4-0AA1034F93B2}" dt="2024-11-03T15:49:34.117" v="174" actId="47"/>
        <pc:sldMkLst>
          <pc:docMk/>
          <pc:sldMk cId="2325487498" sldId="295"/>
        </pc:sldMkLst>
      </pc:sldChg>
      <pc:sldChg chg="modSp add mod">
        <pc:chgData name="Henrique Souza" userId="e16f5053fa474369" providerId="LiveId" clId="{E06B3147-D884-4B54-B3B4-0AA1034F93B2}" dt="2024-11-10T03:12:16.471" v="417" actId="1076"/>
        <pc:sldMkLst>
          <pc:docMk/>
          <pc:sldMk cId="2416163790" sldId="295"/>
        </pc:sldMkLst>
      </pc:sldChg>
      <pc:sldChg chg="modSp add mod">
        <pc:chgData name="Henrique Souza" userId="e16f5053fa474369" providerId="LiveId" clId="{E06B3147-D884-4B54-B3B4-0AA1034F93B2}" dt="2024-11-10T03:09:06.354" v="377" actId="1076"/>
        <pc:sldMkLst>
          <pc:docMk/>
          <pc:sldMk cId="1693527336" sldId="296"/>
        </pc:sldMkLst>
      </pc:sldChg>
      <pc:sldChg chg="modSp add mod">
        <pc:chgData name="Henrique Souza" userId="e16f5053fa474369" providerId="LiveId" clId="{E06B3147-D884-4B54-B3B4-0AA1034F93B2}" dt="2024-11-10T03:09:40.635" v="379" actId="1076"/>
        <pc:sldMkLst>
          <pc:docMk/>
          <pc:sldMk cId="2894745531" sldId="297"/>
        </pc:sldMkLst>
      </pc:sldChg>
      <pc:sldChg chg="modSp add mod">
        <pc:chgData name="Henrique Souza" userId="e16f5053fa474369" providerId="LiveId" clId="{E06B3147-D884-4B54-B3B4-0AA1034F93B2}" dt="2024-11-10T03:09:49.991" v="381" actId="1076"/>
        <pc:sldMkLst>
          <pc:docMk/>
          <pc:sldMk cId="4265525988" sldId="298"/>
        </pc:sldMkLst>
      </pc:sldChg>
      <pc:sldChg chg="modSp add mod">
        <pc:chgData name="Henrique Souza" userId="e16f5053fa474369" providerId="LiveId" clId="{E06B3147-D884-4B54-B3B4-0AA1034F93B2}" dt="2024-11-10T03:09:58.102" v="383" actId="1076"/>
        <pc:sldMkLst>
          <pc:docMk/>
          <pc:sldMk cId="3816713397" sldId="299"/>
        </pc:sldMkLst>
      </pc:sldChg>
      <pc:sldChg chg="modSp add mod">
        <pc:chgData name="Henrique Souza" userId="e16f5053fa474369" providerId="LiveId" clId="{E06B3147-D884-4B54-B3B4-0AA1034F93B2}" dt="2024-11-10T03:10:06.851" v="385" actId="1076"/>
        <pc:sldMkLst>
          <pc:docMk/>
          <pc:sldMk cId="2599991606" sldId="300"/>
        </pc:sldMkLst>
      </pc:sldChg>
      <pc:sldChg chg="modSp add mod">
        <pc:chgData name="Henrique Souza" userId="e16f5053fa474369" providerId="LiveId" clId="{E06B3147-D884-4B54-B3B4-0AA1034F93B2}" dt="2024-11-10T03:08:51.198" v="373" actId="1076"/>
        <pc:sldMkLst>
          <pc:docMk/>
          <pc:sldMk cId="2742833662" sldId="301"/>
        </pc:sldMkLst>
      </pc:sldChg>
      <pc:sldChg chg="modSp add mod setBg">
        <pc:chgData name="Henrique Souza" userId="e16f5053fa474369" providerId="LiveId" clId="{E06B3147-D884-4B54-B3B4-0AA1034F93B2}" dt="2024-11-15T20:03:16.473" v="440" actId="20577"/>
        <pc:sldMkLst>
          <pc:docMk/>
          <pc:sldMk cId="322303215" sldId="302"/>
        </pc:sldMkLst>
      </pc:sldChg>
      <pc:sldChg chg="add del setBg">
        <pc:chgData name="Henrique Souza" userId="e16f5053fa474369" providerId="LiveId" clId="{E06B3147-D884-4B54-B3B4-0AA1034F93B2}" dt="2024-11-03T15:51:38.067" v="196"/>
        <pc:sldMkLst>
          <pc:docMk/>
          <pc:sldMk cId="2676718684" sldId="302"/>
        </pc:sldMkLst>
      </pc:sldChg>
      <pc:sldChg chg="add del setBg">
        <pc:chgData name="Henrique Souza" userId="e16f5053fa474369" providerId="LiveId" clId="{E06B3147-D884-4B54-B3B4-0AA1034F93B2}" dt="2024-11-03T15:52:51.585" v="214"/>
        <pc:sldMkLst>
          <pc:docMk/>
          <pc:sldMk cId="332143858" sldId="303"/>
        </pc:sldMkLst>
      </pc:sldChg>
      <pc:sldChg chg="modSp add mod">
        <pc:chgData name="Henrique Souza" userId="e16f5053fa474369" providerId="LiveId" clId="{E06B3147-D884-4B54-B3B4-0AA1034F93B2}" dt="2024-11-10T03:10:33.118" v="391" actId="1076"/>
        <pc:sldMkLst>
          <pc:docMk/>
          <pc:sldMk cId="2766862786" sldId="303"/>
        </pc:sldMkLst>
      </pc:sldChg>
      <pc:sldChg chg="add del">
        <pc:chgData name="Henrique Souza" userId="e16f5053fa474369" providerId="LiveId" clId="{E06B3147-D884-4B54-B3B4-0AA1034F93B2}" dt="2024-11-03T15:53:15.384" v="218" actId="47"/>
        <pc:sldMkLst>
          <pc:docMk/>
          <pc:sldMk cId="2775875591" sldId="304"/>
        </pc:sldMkLst>
      </pc:sldChg>
      <pc:sldChg chg="modSp add mod">
        <pc:chgData name="Henrique Souza" userId="e16f5053fa474369" providerId="LiveId" clId="{E06B3147-D884-4B54-B3B4-0AA1034F93B2}" dt="2024-11-10T03:10:40.887" v="393" actId="1076"/>
        <pc:sldMkLst>
          <pc:docMk/>
          <pc:sldMk cId="1704244947" sldId="305"/>
        </pc:sldMkLst>
      </pc:sldChg>
      <pc:sldChg chg="modSp add mod modNotesTx">
        <pc:chgData name="Henrique Souza" userId="e16f5053fa474369" providerId="LiveId" clId="{E06B3147-D884-4B54-B3B4-0AA1034F93B2}" dt="2024-11-16T16:00:32.117" v="469"/>
        <pc:sldMkLst>
          <pc:docMk/>
          <pc:sldMk cId="1449874181" sldId="306"/>
        </pc:sldMkLst>
      </pc:sldChg>
      <pc:sldChg chg="modSp add mod">
        <pc:chgData name="Henrique Souza" userId="e16f5053fa474369" providerId="LiveId" clId="{E06B3147-D884-4B54-B3B4-0AA1034F93B2}" dt="2024-11-10T03:11:12.751" v="400" actId="1076"/>
        <pc:sldMkLst>
          <pc:docMk/>
          <pc:sldMk cId="1792121114" sldId="307"/>
        </pc:sldMkLst>
      </pc:sldChg>
      <pc:sldChg chg="modSp add mod">
        <pc:chgData name="Henrique Souza" userId="e16f5053fa474369" providerId="LiveId" clId="{E06B3147-D884-4B54-B3B4-0AA1034F93B2}" dt="2024-11-10T03:11:24.128" v="404" actId="1076"/>
        <pc:sldMkLst>
          <pc:docMk/>
          <pc:sldMk cId="1871014685" sldId="308"/>
        </pc:sldMkLst>
      </pc:sldChg>
      <pc:sldChg chg="modSp add mod">
        <pc:chgData name="Henrique Souza" userId="e16f5053fa474369" providerId="LiveId" clId="{E06B3147-D884-4B54-B3B4-0AA1034F93B2}" dt="2024-11-10T03:11:36.946" v="408" actId="1076"/>
        <pc:sldMkLst>
          <pc:docMk/>
          <pc:sldMk cId="3276043654" sldId="309"/>
        </pc:sldMkLst>
      </pc:sldChg>
      <pc:sldChg chg="add del">
        <pc:chgData name="Henrique Souza" userId="e16f5053fa474369" providerId="LiveId" clId="{E06B3147-D884-4B54-B3B4-0AA1034F93B2}" dt="2024-11-03T15:53:52.392" v="224"/>
        <pc:sldMkLst>
          <pc:docMk/>
          <pc:sldMk cId="139485293" sldId="310"/>
        </pc:sldMkLst>
      </pc:sldChg>
      <pc:sldChg chg="modSp add del mod setBg">
        <pc:chgData name="Henrique Souza" userId="e16f5053fa474369" providerId="LiveId" clId="{E06B3147-D884-4B54-B3B4-0AA1034F93B2}" dt="2024-11-03T16:00:20.450" v="274" actId="2696"/>
        <pc:sldMkLst>
          <pc:docMk/>
          <pc:sldMk cId="1198860700" sldId="310"/>
        </pc:sldMkLst>
      </pc:sldChg>
      <pc:sldChg chg="modSp add mod">
        <pc:chgData name="Henrique Souza" userId="e16f5053fa474369" providerId="LiveId" clId="{E06B3147-D884-4B54-B3B4-0AA1034F93B2}" dt="2024-11-10T03:11:46.373" v="411" actId="1076"/>
        <pc:sldMkLst>
          <pc:docMk/>
          <pc:sldMk cId="1128317977" sldId="311"/>
        </pc:sldMkLst>
      </pc:sldChg>
      <pc:sldChg chg="modSp add mod">
        <pc:chgData name="Henrique Souza" userId="e16f5053fa474369" providerId="LiveId" clId="{E06B3147-D884-4B54-B3B4-0AA1034F93B2}" dt="2024-11-10T03:11:54.881" v="413" actId="1076"/>
        <pc:sldMkLst>
          <pc:docMk/>
          <pc:sldMk cId="1525068879" sldId="312"/>
        </pc:sldMkLst>
      </pc:sldChg>
      <pc:sldChg chg="modSp add mod">
        <pc:chgData name="Henrique Souza" userId="e16f5053fa474369" providerId="LiveId" clId="{E06B3147-D884-4B54-B3B4-0AA1034F93B2}" dt="2024-11-10T03:12:05.850" v="415" actId="1076"/>
        <pc:sldMkLst>
          <pc:docMk/>
          <pc:sldMk cId="2065847132" sldId="313"/>
        </pc:sldMkLst>
      </pc:sldChg>
      <pc:sldChg chg="modSp add mod">
        <pc:chgData name="Henrique Souza" userId="e16f5053fa474369" providerId="LiveId" clId="{E06B3147-D884-4B54-B3B4-0AA1034F93B2}" dt="2024-11-10T03:12:27.816" v="419" actId="1076"/>
        <pc:sldMkLst>
          <pc:docMk/>
          <pc:sldMk cId="786526744" sldId="314"/>
        </pc:sldMkLst>
      </pc:sldChg>
      <pc:sldChg chg="modSp add mod">
        <pc:chgData name="Henrique Souza" userId="e16f5053fa474369" providerId="LiveId" clId="{E06B3147-D884-4B54-B3B4-0AA1034F93B2}" dt="2024-11-10T03:12:38.325" v="421" actId="1076"/>
        <pc:sldMkLst>
          <pc:docMk/>
          <pc:sldMk cId="1886665125" sldId="315"/>
        </pc:sldMkLst>
      </pc:sldChg>
      <pc:sldChg chg="modSp add mod">
        <pc:chgData name="Henrique Souza" userId="e16f5053fa474369" providerId="LiveId" clId="{E06B3147-D884-4B54-B3B4-0AA1034F93B2}" dt="2024-11-10T03:12:48.309" v="423" actId="1076"/>
        <pc:sldMkLst>
          <pc:docMk/>
          <pc:sldMk cId="3259750672" sldId="316"/>
        </pc:sldMkLst>
      </pc:sldChg>
      <pc:sldChg chg="modSp add mod ord">
        <pc:chgData name="Henrique Souza" userId="e16f5053fa474369" providerId="LiveId" clId="{E06B3147-D884-4B54-B3B4-0AA1034F93B2}" dt="2024-11-03T16:01:38.472" v="295" actId="20577"/>
        <pc:sldMkLst>
          <pc:docMk/>
          <pc:sldMk cId="1370538157" sldId="317"/>
        </pc:sldMkLst>
      </pc:sldChg>
      <pc:sldChg chg="modSp add mod">
        <pc:chgData name="Henrique Souza" userId="e16f5053fa474369" providerId="LiveId" clId="{E06B3147-D884-4B54-B3B4-0AA1034F93B2}" dt="2024-11-10T03:13:00.439" v="425" actId="1076"/>
        <pc:sldMkLst>
          <pc:docMk/>
          <pc:sldMk cId="1288457665" sldId="318"/>
        </pc:sldMkLst>
      </pc:sldChg>
      <pc:sldChg chg="modSp add mod modNotesTx">
        <pc:chgData name="Henrique Souza" userId="e16f5053fa474369" providerId="LiveId" clId="{E06B3147-D884-4B54-B3B4-0AA1034F93B2}" dt="2024-11-11T13:02:19.374" v="433" actId="20577"/>
        <pc:sldMkLst>
          <pc:docMk/>
          <pc:sldMk cId="3611906021" sldId="319"/>
        </pc:sldMkLst>
      </pc:sldChg>
      <pc:sldMasterChg chg="addSp modSp setBg delSldLayout modSldLayout">
        <pc:chgData name="Henrique Souza" userId="e16f5053fa474369" providerId="LiveId" clId="{E06B3147-D884-4B54-B3B4-0AA1034F93B2}" dt="2024-11-03T15:53:15.384" v="218" actId="47"/>
        <pc:sldMasterMkLst>
          <pc:docMk/>
          <pc:sldMasterMk cId="671348263" sldId="2147483661"/>
        </pc:sldMasterMkLst>
        <pc:sldLayoutChg chg="setBg">
          <pc:chgData name="Henrique Souza" userId="e16f5053fa474369" providerId="LiveId" clId="{E06B3147-D884-4B54-B3B4-0AA1034F93B2}" dt="2024-11-03T15:48:44.394" v="162"/>
          <pc:sldLayoutMkLst>
            <pc:docMk/>
            <pc:sldMasterMk cId="671348263" sldId="2147483661"/>
            <pc:sldLayoutMk cId="2683621079" sldId="2147483662"/>
          </pc:sldLayoutMkLst>
        </pc:sldLayoutChg>
        <pc:sldLayoutChg chg="setBg">
          <pc:chgData name="Henrique Souza" userId="e16f5053fa474369" providerId="LiveId" clId="{E06B3147-D884-4B54-B3B4-0AA1034F93B2}" dt="2024-11-03T15:48:44.394" v="162"/>
          <pc:sldLayoutMkLst>
            <pc:docMk/>
            <pc:sldMasterMk cId="671348263" sldId="2147483661"/>
            <pc:sldLayoutMk cId="2613105325" sldId="2147483663"/>
          </pc:sldLayoutMkLst>
        </pc:sldLayoutChg>
        <pc:sldLayoutChg chg="setBg">
          <pc:chgData name="Henrique Souza" userId="e16f5053fa474369" providerId="LiveId" clId="{E06B3147-D884-4B54-B3B4-0AA1034F93B2}" dt="2024-11-03T15:48:44.394" v="162"/>
          <pc:sldLayoutMkLst>
            <pc:docMk/>
            <pc:sldMasterMk cId="671348263" sldId="2147483661"/>
            <pc:sldLayoutMk cId="1559170256" sldId="2147483664"/>
          </pc:sldLayoutMkLst>
        </pc:sldLayoutChg>
        <pc:sldLayoutChg chg="setBg">
          <pc:chgData name="Henrique Souza" userId="e16f5053fa474369" providerId="LiveId" clId="{E06B3147-D884-4B54-B3B4-0AA1034F93B2}" dt="2024-11-03T15:48:44.394" v="162"/>
          <pc:sldLayoutMkLst>
            <pc:docMk/>
            <pc:sldMasterMk cId="671348263" sldId="2147483661"/>
            <pc:sldLayoutMk cId="3186453110" sldId="2147483665"/>
          </pc:sldLayoutMkLst>
        </pc:sldLayoutChg>
        <pc:sldLayoutChg chg="setBg">
          <pc:chgData name="Henrique Souza" userId="e16f5053fa474369" providerId="LiveId" clId="{E06B3147-D884-4B54-B3B4-0AA1034F93B2}" dt="2024-11-03T15:48:44.394" v="162"/>
          <pc:sldLayoutMkLst>
            <pc:docMk/>
            <pc:sldMasterMk cId="671348263" sldId="2147483661"/>
            <pc:sldLayoutMk cId="1589494797" sldId="2147483666"/>
          </pc:sldLayoutMkLst>
        </pc:sldLayoutChg>
        <pc:sldLayoutChg chg="setBg">
          <pc:chgData name="Henrique Souza" userId="e16f5053fa474369" providerId="LiveId" clId="{E06B3147-D884-4B54-B3B4-0AA1034F93B2}" dt="2024-11-03T15:48:44.394" v="162"/>
          <pc:sldLayoutMkLst>
            <pc:docMk/>
            <pc:sldMasterMk cId="671348263" sldId="2147483661"/>
            <pc:sldLayoutMk cId="351810797" sldId="2147483667"/>
          </pc:sldLayoutMkLst>
        </pc:sldLayoutChg>
        <pc:sldLayoutChg chg="setBg">
          <pc:chgData name="Henrique Souza" userId="e16f5053fa474369" providerId="LiveId" clId="{E06B3147-D884-4B54-B3B4-0AA1034F93B2}" dt="2024-11-03T15:48:44.394" v="162"/>
          <pc:sldLayoutMkLst>
            <pc:docMk/>
            <pc:sldMasterMk cId="671348263" sldId="2147483661"/>
            <pc:sldLayoutMk cId="4064732990" sldId="2147483668"/>
          </pc:sldLayoutMkLst>
        </pc:sldLayoutChg>
        <pc:sldLayoutChg chg="setBg">
          <pc:chgData name="Henrique Souza" userId="e16f5053fa474369" providerId="LiveId" clId="{E06B3147-D884-4B54-B3B4-0AA1034F93B2}" dt="2024-11-03T15:48:44.394" v="162"/>
          <pc:sldLayoutMkLst>
            <pc:docMk/>
            <pc:sldMasterMk cId="671348263" sldId="2147483661"/>
            <pc:sldLayoutMk cId="1791379102" sldId="2147483669"/>
          </pc:sldLayoutMkLst>
        </pc:sldLayoutChg>
        <pc:sldLayoutChg chg="setBg">
          <pc:chgData name="Henrique Souza" userId="e16f5053fa474369" providerId="LiveId" clId="{E06B3147-D884-4B54-B3B4-0AA1034F93B2}" dt="2024-11-03T15:48:44.394" v="162"/>
          <pc:sldLayoutMkLst>
            <pc:docMk/>
            <pc:sldMasterMk cId="671348263" sldId="2147483661"/>
            <pc:sldLayoutMk cId="542727112" sldId="2147483670"/>
          </pc:sldLayoutMkLst>
        </pc:sldLayoutChg>
        <pc:sldLayoutChg chg="setBg">
          <pc:chgData name="Henrique Souza" userId="e16f5053fa474369" providerId="LiveId" clId="{E06B3147-D884-4B54-B3B4-0AA1034F93B2}" dt="2024-11-03T15:48:44.394" v="162"/>
          <pc:sldLayoutMkLst>
            <pc:docMk/>
            <pc:sldMasterMk cId="671348263" sldId="2147483661"/>
            <pc:sldLayoutMk cId="2853127826" sldId="2147483671"/>
          </pc:sldLayoutMkLst>
        </pc:sldLayoutChg>
        <pc:sldLayoutChg chg="setBg">
          <pc:chgData name="Henrique Souza" userId="e16f5053fa474369" providerId="LiveId" clId="{E06B3147-D884-4B54-B3B4-0AA1034F93B2}" dt="2024-11-03T15:48:44.394" v="162"/>
          <pc:sldLayoutMkLst>
            <pc:docMk/>
            <pc:sldMasterMk cId="671348263" sldId="2147483661"/>
            <pc:sldLayoutMk cId="1574421405" sldId="2147483672"/>
          </pc:sldLayoutMkLst>
        </pc:sldLayoutChg>
        <pc:sldLayoutChg chg="setBg">
          <pc:chgData name="Henrique Souza" userId="e16f5053fa474369" providerId="LiveId" clId="{E06B3147-D884-4B54-B3B4-0AA1034F93B2}" dt="2024-11-03T15:48:44.394" v="162"/>
          <pc:sldLayoutMkLst>
            <pc:docMk/>
            <pc:sldMasterMk cId="671348263" sldId="2147483661"/>
            <pc:sldLayoutMk cId="2942748697" sldId="2147483673"/>
          </pc:sldLayoutMkLst>
        </pc:sldLayoutChg>
        <pc:sldLayoutChg chg="setBg">
          <pc:chgData name="Henrique Souza" userId="e16f5053fa474369" providerId="LiveId" clId="{E06B3147-D884-4B54-B3B4-0AA1034F93B2}" dt="2024-11-03T15:48:44.394" v="162"/>
          <pc:sldLayoutMkLst>
            <pc:docMk/>
            <pc:sldMasterMk cId="671348263" sldId="2147483661"/>
            <pc:sldLayoutMk cId="3049118339" sldId="2147483674"/>
          </pc:sldLayoutMkLst>
        </pc:sldLayoutChg>
        <pc:sldLayoutChg chg="setBg">
          <pc:chgData name="Henrique Souza" userId="e16f5053fa474369" providerId="LiveId" clId="{E06B3147-D884-4B54-B3B4-0AA1034F93B2}" dt="2024-11-03T15:48:44.394" v="162"/>
          <pc:sldLayoutMkLst>
            <pc:docMk/>
            <pc:sldMasterMk cId="671348263" sldId="2147483661"/>
            <pc:sldLayoutMk cId="2816128675" sldId="2147483675"/>
          </pc:sldLayoutMkLst>
        </pc:sldLayoutChg>
        <pc:sldLayoutChg chg="setBg">
          <pc:chgData name="Henrique Souza" userId="e16f5053fa474369" providerId="LiveId" clId="{E06B3147-D884-4B54-B3B4-0AA1034F93B2}" dt="2024-11-03T15:48:44.394" v="162"/>
          <pc:sldLayoutMkLst>
            <pc:docMk/>
            <pc:sldMasterMk cId="671348263" sldId="2147483661"/>
            <pc:sldLayoutMk cId="2332598689" sldId="2147483676"/>
          </pc:sldLayoutMkLst>
        </pc:sldLayoutChg>
        <pc:sldLayoutChg chg="addSp delSp del mod setBg">
          <pc:chgData name="Henrique Souza" userId="e16f5053fa474369" providerId="LiveId" clId="{E06B3147-D884-4B54-B3B4-0AA1034F93B2}" dt="2024-11-03T15:49:34.117" v="174" actId="47"/>
          <pc:sldLayoutMkLst>
            <pc:docMk/>
            <pc:sldMasterMk cId="671348263" sldId="2147483661"/>
            <pc:sldLayoutMk cId="1540180120" sldId="2147483677"/>
          </pc:sldLayoutMkLst>
        </pc:sldLayoutChg>
        <pc:sldLayoutChg chg="setBg">
          <pc:chgData name="Henrique Souza" userId="e16f5053fa474369" providerId="LiveId" clId="{E06B3147-D884-4B54-B3B4-0AA1034F93B2}" dt="2024-11-03T15:48:44.394" v="162"/>
          <pc:sldLayoutMkLst>
            <pc:docMk/>
            <pc:sldMasterMk cId="671348263" sldId="2147483661"/>
            <pc:sldLayoutMk cId="1922205844" sldId="2147483678"/>
          </pc:sldLayoutMkLst>
        </pc:sldLayoutChg>
        <pc:sldLayoutChg chg="del">
          <pc:chgData name="Henrique Souza" userId="e16f5053fa474369" providerId="LiveId" clId="{E06B3147-D884-4B54-B3B4-0AA1034F93B2}" dt="2024-11-03T15:53:15.384" v="218" actId="47"/>
          <pc:sldLayoutMkLst>
            <pc:docMk/>
            <pc:sldMasterMk cId="671348263" sldId="2147483661"/>
            <pc:sldLayoutMk cId="2386575872" sldId="2147483679"/>
          </pc:sldLayoutMkLst>
        </pc:sldLayoutChg>
      </pc:sldMasterChg>
    </pc:docChg>
  </pc:docChgLst>
  <pc:docChgLst>
    <pc:chgData name="Henrique Souza" userId="e16f5053fa474369" providerId="LiveId" clId="{E95FE977-106F-4BEF-80BF-230CF2389B96}"/>
    <pc:docChg chg="undo custSel addSld delSld modSld">
      <pc:chgData name="Henrique Souza" userId="e16f5053fa474369" providerId="LiveId" clId="{E95FE977-106F-4BEF-80BF-230CF2389B96}" dt="2025-03-21T17:40:08.736" v="234" actId="478"/>
      <pc:docMkLst>
        <pc:docMk/>
      </pc:docMkLst>
      <pc:sldChg chg="del">
        <pc:chgData name="Henrique Souza" userId="e16f5053fa474369" providerId="LiveId" clId="{E95FE977-106F-4BEF-80BF-230CF2389B96}" dt="2025-03-21T17:01:43.182" v="109" actId="47"/>
        <pc:sldMkLst>
          <pc:docMk/>
          <pc:sldMk cId="0" sldId="256"/>
        </pc:sldMkLst>
      </pc:sldChg>
      <pc:sldChg chg="del">
        <pc:chgData name="Henrique Souza" userId="e16f5053fa474369" providerId="LiveId" clId="{E95FE977-106F-4BEF-80BF-230CF2389B96}" dt="2025-03-21T17:01:43.182" v="109" actId="47"/>
        <pc:sldMkLst>
          <pc:docMk/>
          <pc:sldMk cId="0" sldId="257"/>
        </pc:sldMkLst>
      </pc:sldChg>
      <pc:sldChg chg="delSp modSp add mod modClrScheme chgLayout">
        <pc:chgData name="Henrique Souza" userId="e16f5053fa474369" providerId="LiveId" clId="{E95FE977-106F-4BEF-80BF-230CF2389B96}" dt="2025-03-21T16:46:25.407" v="26" actId="478"/>
        <pc:sldMkLst>
          <pc:docMk/>
          <pc:sldMk cId="0" sldId="258"/>
        </pc:sldMkLst>
        <pc:spChg chg="mod ord">
          <ac:chgData name="Henrique Souza" userId="e16f5053fa474369" providerId="LiveId" clId="{E95FE977-106F-4BEF-80BF-230CF2389B96}" dt="2025-03-21T16:46:20.832" v="25" actId="700"/>
          <ac:spMkLst>
            <pc:docMk/>
            <pc:sldMk cId="0" sldId="258"/>
            <ac:spMk id="169" creationId="{00000000-0000-0000-0000-000000000000}"/>
          </ac:spMkLst>
        </pc:spChg>
        <pc:spChg chg="mod ord">
          <ac:chgData name="Henrique Souza" userId="e16f5053fa474369" providerId="LiveId" clId="{E95FE977-106F-4BEF-80BF-230CF2389B96}" dt="2025-03-21T16:46:20.832" v="25" actId="700"/>
          <ac:spMkLst>
            <pc:docMk/>
            <pc:sldMk cId="0" sldId="258"/>
            <ac:spMk id="170" creationId="{00000000-0000-0000-0000-000000000000}"/>
          </ac:spMkLst>
        </pc:spChg>
        <pc:spChg chg="del">
          <ac:chgData name="Henrique Souza" userId="e16f5053fa474369" providerId="LiveId" clId="{E95FE977-106F-4BEF-80BF-230CF2389B96}" dt="2025-03-21T16:46:25.407" v="26" actId="478"/>
          <ac:spMkLst>
            <pc:docMk/>
            <pc:sldMk cId="0" sldId="258"/>
            <ac:spMk id="171" creationId="{00000000-0000-0000-0000-000000000000}"/>
          </ac:spMkLst>
        </pc:spChg>
        <pc:spChg chg="del">
          <ac:chgData name="Henrique Souza" userId="e16f5053fa474369" providerId="LiveId" clId="{E95FE977-106F-4BEF-80BF-230CF2389B96}" dt="2025-03-21T16:45:59.696" v="21" actId="478"/>
          <ac:spMkLst>
            <pc:docMk/>
            <pc:sldMk cId="0" sldId="258"/>
            <ac:spMk id="172" creationId="{00000000-0000-0000-0000-000000000000}"/>
          </ac:spMkLst>
        </pc:spChg>
        <pc:picChg chg="del mod">
          <ac:chgData name="Henrique Souza" userId="e16f5053fa474369" providerId="LiveId" clId="{E95FE977-106F-4BEF-80BF-230CF2389B96}" dt="2025-03-21T16:46:06.695" v="23" actId="478"/>
          <ac:picMkLst>
            <pc:docMk/>
            <pc:sldMk cId="0" sldId="258"/>
            <ac:picMk id="175" creationId="{00000000-0000-0000-0000-000000000000}"/>
          </ac:picMkLst>
        </pc:picChg>
      </pc:sldChg>
      <pc:sldChg chg="addSp delSp modSp add mod modClrScheme chgLayout">
        <pc:chgData name="Henrique Souza" userId="e16f5053fa474369" providerId="LiveId" clId="{E95FE977-106F-4BEF-80BF-230CF2389B96}" dt="2025-03-21T17:40:06.147" v="233" actId="478"/>
        <pc:sldMkLst>
          <pc:docMk/>
          <pc:sldMk cId="0" sldId="259"/>
        </pc:sldMkLst>
        <pc:spChg chg="add del mod ord">
          <ac:chgData name="Henrique Souza" userId="e16f5053fa474369" providerId="LiveId" clId="{E95FE977-106F-4BEF-80BF-230CF2389B96}" dt="2025-03-21T16:46:37.196" v="28" actId="478"/>
          <ac:spMkLst>
            <pc:docMk/>
            <pc:sldMk cId="0" sldId="259"/>
            <ac:spMk id="2" creationId="{B9E56220-395F-83F1-9C79-9E1BB2A71E12}"/>
          </ac:spMkLst>
        </pc:spChg>
        <pc:spChg chg="add">
          <ac:chgData name="Henrique Souza" userId="e16f5053fa474369" providerId="LiveId" clId="{E95FE977-106F-4BEF-80BF-230CF2389B96}" dt="2025-03-21T17:37:57.037" v="215"/>
          <ac:spMkLst>
            <pc:docMk/>
            <pc:sldMk cId="0" sldId="259"/>
            <ac:spMk id="3" creationId="{488BF599-5B20-A8E1-96C4-BAC2409F219A}"/>
          </ac:spMkLst>
        </pc:spChg>
        <pc:spChg chg="add">
          <ac:chgData name="Henrique Souza" userId="e16f5053fa474369" providerId="LiveId" clId="{E95FE977-106F-4BEF-80BF-230CF2389B96}" dt="2025-03-21T17:38:01.426" v="217"/>
          <ac:spMkLst>
            <pc:docMk/>
            <pc:sldMk cId="0" sldId="259"/>
            <ac:spMk id="4" creationId="{F75651A2-5AEB-7949-37FD-2F219293FB6A}"/>
          </ac:spMkLst>
        </pc:spChg>
        <pc:spChg chg="mod ord">
          <ac:chgData name="Henrique Souza" userId="e16f5053fa474369" providerId="LiveId" clId="{E95FE977-106F-4BEF-80BF-230CF2389B96}" dt="2025-03-21T16:46:34.900" v="27" actId="700"/>
          <ac:spMkLst>
            <pc:docMk/>
            <pc:sldMk cId="0" sldId="259"/>
            <ac:spMk id="177" creationId="{00000000-0000-0000-0000-000000000000}"/>
          </ac:spMkLst>
        </pc:spChg>
        <pc:spChg chg="del">
          <ac:chgData name="Henrique Souza" userId="e16f5053fa474369" providerId="LiveId" clId="{E95FE977-106F-4BEF-80BF-230CF2389B96}" dt="2025-03-21T17:40:02.096" v="232" actId="478"/>
          <ac:spMkLst>
            <pc:docMk/>
            <pc:sldMk cId="0" sldId="259"/>
            <ac:spMk id="178" creationId="{00000000-0000-0000-0000-000000000000}"/>
          </ac:spMkLst>
        </pc:spChg>
        <pc:spChg chg="del">
          <ac:chgData name="Henrique Souza" userId="e16f5053fa474369" providerId="LiveId" clId="{E95FE977-106F-4BEF-80BF-230CF2389B96}" dt="2025-03-21T16:46:39.412" v="29" actId="478"/>
          <ac:spMkLst>
            <pc:docMk/>
            <pc:sldMk cId="0" sldId="259"/>
            <ac:spMk id="181" creationId="{00000000-0000-0000-0000-000000000000}"/>
          </ac:spMkLst>
        </pc:spChg>
        <pc:spChg chg="mod">
          <ac:chgData name="Henrique Souza" userId="e16f5053fa474369" providerId="LiveId" clId="{E95FE977-106F-4BEF-80BF-230CF2389B96}" dt="2025-03-21T17:38:30.325" v="229" actId="2710"/>
          <ac:spMkLst>
            <pc:docMk/>
            <pc:sldMk cId="0" sldId="259"/>
            <ac:spMk id="182" creationId="{00000000-0000-0000-0000-000000000000}"/>
          </ac:spMkLst>
        </pc:spChg>
        <pc:picChg chg="del">
          <ac:chgData name="Henrique Souza" userId="e16f5053fa474369" providerId="LiveId" clId="{E95FE977-106F-4BEF-80BF-230CF2389B96}" dt="2025-03-21T17:40:06.147" v="233" actId="478"/>
          <ac:picMkLst>
            <pc:docMk/>
            <pc:sldMk cId="0" sldId="259"/>
            <ac:picMk id="176" creationId="{00000000-0000-0000-0000-000000000000}"/>
          </ac:picMkLst>
        </pc:picChg>
      </pc:sldChg>
      <pc:sldChg chg="addSp delSp modSp add mod modClrScheme chgLayout modNotesTx">
        <pc:chgData name="Henrique Souza" userId="e16f5053fa474369" providerId="LiveId" clId="{E95FE977-106F-4BEF-80BF-230CF2389B96}" dt="2025-03-21T17:40:08.736" v="234" actId="478"/>
        <pc:sldMkLst>
          <pc:docMk/>
          <pc:sldMk cId="0" sldId="260"/>
        </pc:sldMkLst>
        <pc:spChg chg="add del mod ord">
          <ac:chgData name="Henrique Souza" userId="e16f5053fa474369" providerId="LiveId" clId="{E95FE977-106F-4BEF-80BF-230CF2389B96}" dt="2025-03-21T16:47:06.694" v="42" actId="478"/>
          <ac:spMkLst>
            <pc:docMk/>
            <pc:sldMk cId="0" sldId="260"/>
            <ac:spMk id="2" creationId="{0F281B60-B739-F925-B974-B0E9B6C68926}"/>
          </ac:spMkLst>
        </pc:spChg>
        <pc:spChg chg="mod ord">
          <ac:chgData name="Henrique Souza" userId="e16f5053fa474369" providerId="LiveId" clId="{E95FE977-106F-4BEF-80BF-230CF2389B96}" dt="2025-03-21T16:47:04.497" v="41" actId="700"/>
          <ac:spMkLst>
            <pc:docMk/>
            <pc:sldMk cId="0" sldId="260"/>
            <ac:spMk id="183" creationId="{00000000-0000-0000-0000-000000000000}"/>
          </ac:spMkLst>
        </pc:spChg>
        <pc:spChg chg="del">
          <ac:chgData name="Henrique Souza" userId="e16f5053fa474369" providerId="LiveId" clId="{E95FE977-106F-4BEF-80BF-230CF2389B96}" dt="2025-03-21T17:40:00.146" v="231" actId="478"/>
          <ac:spMkLst>
            <pc:docMk/>
            <pc:sldMk cId="0" sldId="260"/>
            <ac:spMk id="184" creationId="{00000000-0000-0000-0000-000000000000}"/>
          </ac:spMkLst>
        </pc:spChg>
        <pc:spChg chg="del">
          <ac:chgData name="Henrique Souza" userId="e16f5053fa474369" providerId="LiveId" clId="{E95FE977-106F-4BEF-80BF-230CF2389B96}" dt="2025-03-21T16:47:08.808" v="43" actId="478"/>
          <ac:spMkLst>
            <pc:docMk/>
            <pc:sldMk cId="0" sldId="260"/>
            <ac:spMk id="187" creationId="{00000000-0000-0000-0000-000000000000}"/>
          </ac:spMkLst>
        </pc:spChg>
        <pc:spChg chg="mod">
          <ac:chgData name="Henrique Souza" userId="e16f5053fa474369" providerId="LiveId" clId="{E95FE977-106F-4BEF-80BF-230CF2389B96}" dt="2025-03-21T16:47:21.207" v="52" actId="14100"/>
          <ac:spMkLst>
            <pc:docMk/>
            <pc:sldMk cId="0" sldId="260"/>
            <ac:spMk id="188" creationId="{00000000-0000-0000-0000-000000000000}"/>
          </ac:spMkLst>
        </pc:spChg>
        <pc:picChg chg="del">
          <ac:chgData name="Henrique Souza" userId="e16f5053fa474369" providerId="LiveId" clId="{E95FE977-106F-4BEF-80BF-230CF2389B96}" dt="2025-03-21T17:40:08.736" v="234" actId="478"/>
          <ac:picMkLst>
            <pc:docMk/>
            <pc:sldMk cId="0" sldId="260"/>
            <ac:picMk id="189" creationId="{00000000-0000-0000-0000-000000000000}"/>
          </ac:picMkLst>
        </pc:picChg>
      </pc:sldChg>
      <pc:sldChg chg="addSp delSp modSp add mod modClrScheme chgLayout">
        <pc:chgData name="Henrique Souza" userId="e16f5053fa474369" providerId="LiveId" clId="{E95FE977-106F-4BEF-80BF-230CF2389B96}" dt="2025-03-21T16:47:57.806" v="57" actId="478"/>
        <pc:sldMkLst>
          <pc:docMk/>
          <pc:sldMk cId="0" sldId="261"/>
        </pc:sldMkLst>
        <pc:spChg chg="add del mod ord">
          <ac:chgData name="Henrique Souza" userId="e16f5053fa474369" providerId="LiveId" clId="{E95FE977-106F-4BEF-80BF-230CF2389B96}" dt="2025-03-21T16:47:50.888" v="54" actId="478"/>
          <ac:spMkLst>
            <pc:docMk/>
            <pc:sldMk cId="0" sldId="261"/>
            <ac:spMk id="2" creationId="{9B9A9B4E-E835-6540-1CA5-6DEEA29D0983}"/>
          </ac:spMkLst>
        </pc:spChg>
        <pc:spChg chg="mod ord">
          <ac:chgData name="Henrique Souza" userId="e16f5053fa474369" providerId="LiveId" clId="{E95FE977-106F-4BEF-80BF-230CF2389B96}" dt="2025-03-21T16:47:46.612" v="53" actId="700"/>
          <ac:spMkLst>
            <pc:docMk/>
            <pc:sldMk cId="0" sldId="261"/>
            <ac:spMk id="190" creationId="{00000000-0000-0000-0000-000000000000}"/>
          </ac:spMkLst>
        </pc:spChg>
        <pc:spChg chg="del">
          <ac:chgData name="Henrique Souza" userId="e16f5053fa474369" providerId="LiveId" clId="{E95FE977-106F-4BEF-80BF-230CF2389B96}" dt="2025-03-21T16:47:53.167" v="55" actId="478"/>
          <ac:spMkLst>
            <pc:docMk/>
            <pc:sldMk cId="0" sldId="261"/>
            <ac:spMk id="194" creationId="{00000000-0000-0000-0000-000000000000}"/>
          </ac:spMkLst>
        </pc:spChg>
        <pc:picChg chg="mod">
          <ac:chgData name="Henrique Souza" userId="e16f5053fa474369" providerId="LiveId" clId="{E95FE977-106F-4BEF-80BF-230CF2389B96}" dt="2025-03-21T16:47:56.006" v="56" actId="1076"/>
          <ac:picMkLst>
            <pc:docMk/>
            <pc:sldMk cId="0" sldId="261"/>
            <ac:picMk id="195" creationId="{00000000-0000-0000-0000-000000000000}"/>
          </ac:picMkLst>
        </pc:picChg>
        <pc:picChg chg="del">
          <ac:chgData name="Henrique Souza" userId="e16f5053fa474369" providerId="LiveId" clId="{E95FE977-106F-4BEF-80BF-230CF2389B96}" dt="2025-03-21T16:47:57.806" v="57" actId="478"/>
          <ac:picMkLst>
            <pc:docMk/>
            <pc:sldMk cId="0" sldId="261"/>
            <ac:picMk id="196" creationId="{00000000-0000-0000-0000-000000000000}"/>
          </ac:picMkLst>
        </pc:picChg>
      </pc:sldChg>
      <pc:sldChg chg="del">
        <pc:chgData name="Henrique Souza" userId="e16f5053fa474369" providerId="LiveId" clId="{E95FE977-106F-4BEF-80BF-230CF2389B96}" dt="2025-03-21T16:59:41.766" v="92" actId="47"/>
        <pc:sldMkLst>
          <pc:docMk/>
          <pc:sldMk cId="3482530628" sldId="262"/>
        </pc:sldMkLst>
      </pc:sldChg>
      <pc:sldChg chg="del">
        <pc:chgData name="Henrique Souza" userId="e16f5053fa474369" providerId="LiveId" clId="{E95FE977-106F-4BEF-80BF-230CF2389B96}" dt="2025-03-21T17:02:02.738" v="115" actId="47"/>
        <pc:sldMkLst>
          <pc:docMk/>
          <pc:sldMk cId="0" sldId="263"/>
        </pc:sldMkLst>
      </pc:sldChg>
      <pc:sldChg chg="modSp mod">
        <pc:chgData name="Henrique Souza" userId="e16f5053fa474369" providerId="LiveId" clId="{E95FE977-106F-4BEF-80BF-230CF2389B96}" dt="2025-03-21T17:35:52.360" v="209" actId="20577"/>
        <pc:sldMkLst>
          <pc:docMk/>
          <pc:sldMk cId="0" sldId="264"/>
        </pc:sldMkLst>
        <pc:spChg chg="mod">
          <ac:chgData name="Henrique Souza" userId="e16f5053fa474369" providerId="LiveId" clId="{E95FE977-106F-4BEF-80BF-230CF2389B96}" dt="2025-03-21T17:35:52.360" v="209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 mod">
        <pc:chgData name="Henrique Souza" userId="e16f5053fa474369" providerId="LiveId" clId="{E95FE977-106F-4BEF-80BF-230CF2389B96}" dt="2025-03-21T16:51:58.189" v="78" actId="20577"/>
        <pc:sldMkLst>
          <pc:docMk/>
          <pc:sldMk cId="0" sldId="265"/>
        </pc:sldMkLst>
        <pc:spChg chg="mod">
          <ac:chgData name="Henrique Souza" userId="e16f5053fa474369" providerId="LiveId" clId="{E95FE977-106F-4BEF-80BF-230CF2389B96}" dt="2025-03-21T16:51:58.189" v="78" actId="20577"/>
          <ac:spMkLst>
            <pc:docMk/>
            <pc:sldMk cId="0" sldId="265"/>
            <ac:spMk id="194" creationId="{00000000-0000-0000-0000-000000000000}"/>
          </ac:spMkLst>
        </pc:spChg>
      </pc:sldChg>
      <pc:sldChg chg="del">
        <pc:chgData name="Henrique Souza" userId="e16f5053fa474369" providerId="LiveId" clId="{E95FE977-106F-4BEF-80BF-230CF2389B96}" dt="2025-03-21T16:59:41.766" v="92" actId="47"/>
        <pc:sldMkLst>
          <pc:docMk/>
          <pc:sldMk cId="431737623" sldId="267"/>
        </pc:sldMkLst>
      </pc:sldChg>
      <pc:sldChg chg="del">
        <pc:chgData name="Henrique Souza" userId="e16f5053fa474369" providerId="LiveId" clId="{E95FE977-106F-4BEF-80BF-230CF2389B96}" dt="2025-03-21T17:08:30.219" v="191" actId="47"/>
        <pc:sldMkLst>
          <pc:docMk/>
          <pc:sldMk cId="1585867685" sldId="270"/>
        </pc:sldMkLst>
      </pc:sldChg>
      <pc:sldChg chg="modSp mod">
        <pc:chgData name="Henrique Souza" userId="e16f5053fa474369" providerId="LiveId" clId="{E95FE977-106F-4BEF-80BF-230CF2389B96}" dt="2025-03-21T16:44:14.948" v="0"/>
        <pc:sldMkLst>
          <pc:docMk/>
          <pc:sldMk cId="1393734078" sldId="276"/>
        </pc:sldMkLst>
        <pc:spChg chg="mod">
          <ac:chgData name="Henrique Souza" userId="e16f5053fa474369" providerId="LiveId" clId="{E95FE977-106F-4BEF-80BF-230CF2389B96}" dt="2025-03-21T16:44:14.948" v="0"/>
          <ac:spMkLst>
            <pc:docMk/>
            <pc:sldMk cId="1393734078" sldId="276"/>
            <ac:spMk id="155" creationId="{00000000-0000-0000-0000-000000000000}"/>
          </ac:spMkLst>
        </pc:spChg>
      </pc:sldChg>
      <pc:sldChg chg="del">
        <pc:chgData name="Henrique Souza" userId="e16f5053fa474369" providerId="LiveId" clId="{E95FE977-106F-4BEF-80BF-230CF2389B96}" dt="2025-03-21T17:02:05.113" v="116" actId="47"/>
        <pc:sldMkLst>
          <pc:docMk/>
          <pc:sldMk cId="2315204132" sldId="277"/>
        </pc:sldMkLst>
      </pc:sldChg>
      <pc:sldChg chg="del">
        <pc:chgData name="Henrique Souza" userId="e16f5053fa474369" providerId="LiveId" clId="{E95FE977-106F-4BEF-80BF-230CF2389B96}" dt="2025-03-21T17:08:30.219" v="191" actId="47"/>
        <pc:sldMkLst>
          <pc:docMk/>
          <pc:sldMk cId="984356727" sldId="278"/>
        </pc:sldMkLst>
      </pc:sldChg>
      <pc:sldChg chg="del">
        <pc:chgData name="Henrique Souza" userId="e16f5053fa474369" providerId="LiveId" clId="{E95FE977-106F-4BEF-80BF-230CF2389B96}" dt="2025-03-21T17:08:19.530" v="190" actId="47"/>
        <pc:sldMkLst>
          <pc:docMk/>
          <pc:sldMk cId="3448223962" sldId="279"/>
        </pc:sldMkLst>
      </pc:sldChg>
      <pc:sldChg chg="del">
        <pc:chgData name="Henrique Souza" userId="e16f5053fa474369" providerId="LiveId" clId="{E95FE977-106F-4BEF-80BF-230CF2389B96}" dt="2025-03-21T17:01:43.182" v="109" actId="47"/>
        <pc:sldMkLst>
          <pc:docMk/>
          <pc:sldMk cId="2843888819" sldId="280"/>
        </pc:sldMkLst>
      </pc:sldChg>
      <pc:sldChg chg="del">
        <pc:chgData name="Henrique Souza" userId="e16f5053fa474369" providerId="LiveId" clId="{E95FE977-106F-4BEF-80BF-230CF2389B96}" dt="2025-03-21T17:01:43.182" v="109" actId="47"/>
        <pc:sldMkLst>
          <pc:docMk/>
          <pc:sldMk cId="2565282861" sldId="287"/>
        </pc:sldMkLst>
      </pc:sldChg>
      <pc:sldChg chg="del">
        <pc:chgData name="Henrique Souza" userId="e16f5053fa474369" providerId="LiveId" clId="{E95FE977-106F-4BEF-80BF-230CF2389B96}" dt="2025-03-21T16:59:41.766" v="92" actId="47"/>
        <pc:sldMkLst>
          <pc:docMk/>
          <pc:sldMk cId="405866196" sldId="289"/>
        </pc:sldMkLst>
      </pc:sldChg>
      <pc:sldChg chg="del">
        <pc:chgData name="Henrique Souza" userId="e16f5053fa474369" providerId="LiveId" clId="{E95FE977-106F-4BEF-80BF-230CF2389B96}" dt="2025-03-21T16:59:41.766" v="92" actId="47"/>
        <pc:sldMkLst>
          <pc:docMk/>
          <pc:sldMk cId="3931850751" sldId="290"/>
        </pc:sldMkLst>
      </pc:sldChg>
      <pc:sldChg chg="del">
        <pc:chgData name="Henrique Souza" userId="e16f5053fa474369" providerId="LiveId" clId="{E95FE977-106F-4BEF-80BF-230CF2389B96}" dt="2025-03-21T16:59:41.766" v="92" actId="47"/>
        <pc:sldMkLst>
          <pc:docMk/>
          <pc:sldMk cId="3333858292" sldId="291"/>
        </pc:sldMkLst>
      </pc:sldChg>
      <pc:sldChg chg="del">
        <pc:chgData name="Henrique Souza" userId="e16f5053fa474369" providerId="LiveId" clId="{E95FE977-106F-4BEF-80BF-230CF2389B96}" dt="2025-03-21T16:59:41.766" v="92" actId="47"/>
        <pc:sldMkLst>
          <pc:docMk/>
          <pc:sldMk cId="3895080296" sldId="292"/>
        </pc:sldMkLst>
      </pc:sldChg>
      <pc:sldChg chg="modSp mod">
        <pc:chgData name="Henrique Souza" userId="e16f5053fa474369" providerId="LiveId" clId="{E95FE977-106F-4BEF-80BF-230CF2389B96}" dt="2025-03-21T17:05:02.650" v="122" actId="20577"/>
        <pc:sldMkLst>
          <pc:docMk/>
          <pc:sldMk cId="2927315938" sldId="294"/>
        </pc:sldMkLst>
        <pc:spChg chg="mod">
          <ac:chgData name="Henrique Souza" userId="e16f5053fa474369" providerId="LiveId" clId="{E95FE977-106F-4BEF-80BF-230CF2389B96}" dt="2025-03-21T17:05:02.650" v="122" actId="20577"/>
          <ac:spMkLst>
            <pc:docMk/>
            <pc:sldMk cId="2927315938" sldId="294"/>
            <ac:spMk id="194" creationId="{80F3C55E-3F6F-1853-D530-F3084FC6AF4C}"/>
          </ac:spMkLst>
        </pc:spChg>
      </pc:sldChg>
      <pc:sldChg chg="del">
        <pc:chgData name="Henrique Souza" userId="e16f5053fa474369" providerId="LiveId" clId="{E95FE977-106F-4BEF-80BF-230CF2389B96}" dt="2025-03-21T17:08:30.219" v="191" actId="47"/>
        <pc:sldMkLst>
          <pc:docMk/>
          <pc:sldMk cId="1693527336" sldId="296"/>
        </pc:sldMkLst>
      </pc:sldChg>
      <pc:sldChg chg="del">
        <pc:chgData name="Henrique Souza" userId="e16f5053fa474369" providerId="LiveId" clId="{E95FE977-106F-4BEF-80BF-230CF2389B96}" dt="2025-03-21T17:08:30.219" v="191" actId="47"/>
        <pc:sldMkLst>
          <pc:docMk/>
          <pc:sldMk cId="2894745531" sldId="297"/>
        </pc:sldMkLst>
      </pc:sldChg>
      <pc:sldChg chg="del">
        <pc:chgData name="Henrique Souza" userId="e16f5053fa474369" providerId="LiveId" clId="{E95FE977-106F-4BEF-80BF-230CF2389B96}" dt="2025-03-21T17:08:30.219" v="191" actId="47"/>
        <pc:sldMkLst>
          <pc:docMk/>
          <pc:sldMk cId="4265525988" sldId="298"/>
        </pc:sldMkLst>
      </pc:sldChg>
      <pc:sldChg chg="del">
        <pc:chgData name="Henrique Souza" userId="e16f5053fa474369" providerId="LiveId" clId="{E95FE977-106F-4BEF-80BF-230CF2389B96}" dt="2025-03-21T17:08:30.219" v="191" actId="47"/>
        <pc:sldMkLst>
          <pc:docMk/>
          <pc:sldMk cId="3816713397" sldId="299"/>
        </pc:sldMkLst>
      </pc:sldChg>
      <pc:sldChg chg="del">
        <pc:chgData name="Henrique Souza" userId="e16f5053fa474369" providerId="LiveId" clId="{E95FE977-106F-4BEF-80BF-230CF2389B96}" dt="2025-03-21T17:08:30.219" v="191" actId="47"/>
        <pc:sldMkLst>
          <pc:docMk/>
          <pc:sldMk cId="2599991606" sldId="300"/>
        </pc:sldMkLst>
      </pc:sldChg>
      <pc:sldChg chg="del">
        <pc:chgData name="Henrique Souza" userId="e16f5053fa474369" providerId="LiveId" clId="{E95FE977-106F-4BEF-80BF-230CF2389B96}" dt="2025-03-21T17:08:30.219" v="191" actId="47"/>
        <pc:sldMkLst>
          <pc:docMk/>
          <pc:sldMk cId="2742833662" sldId="301"/>
        </pc:sldMkLst>
      </pc:sldChg>
      <pc:sldChg chg="modSp mod">
        <pc:chgData name="Henrique Souza" userId="e16f5053fa474369" providerId="LiveId" clId="{E95FE977-106F-4BEF-80BF-230CF2389B96}" dt="2025-03-21T17:08:03.408" v="188" actId="20577"/>
        <pc:sldMkLst>
          <pc:docMk/>
          <pc:sldMk cId="1370538157" sldId="317"/>
        </pc:sldMkLst>
        <pc:spChg chg="mod">
          <ac:chgData name="Henrique Souza" userId="e16f5053fa474369" providerId="LiveId" clId="{E95FE977-106F-4BEF-80BF-230CF2389B96}" dt="2025-03-21T17:08:03.408" v="188" actId="20577"/>
          <ac:spMkLst>
            <pc:docMk/>
            <pc:sldMk cId="1370538157" sldId="317"/>
            <ac:spMk id="194" creationId="{A25507F4-58EB-46AC-F239-92D74B98F483}"/>
          </ac:spMkLst>
        </pc:spChg>
      </pc:sldChg>
      <pc:sldChg chg="del">
        <pc:chgData name="Henrique Souza" userId="e16f5053fa474369" providerId="LiveId" clId="{E95FE977-106F-4BEF-80BF-230CF2389B96}" dt="2025-03-21T17:08:08.533" v="189" actId="47"/>
        <pc:sldMkLst>
          <pc:docMk/>
          <pc:sldMk cId="1288457665" sldId="318"/>
        </pc:sldMkLst>
      </pc:sldChg>
      <pc:sldChg chg="del">
        <pc:chgData name="Henrique Souza" userId="e16f5053fa474369" providerId="LiveId" clId="{E95FE977-106F-4BEF-80BF-230CF2389B96}" dt="2025-03-21T17:08:08.533" v="189" actId="47"/>
        <pc:sldMkLst>
          <pc:docMk/>
          <pc:sldMk cId="3611906021" sldId="319"/>
        </pc:sldMkLst>
      </pc:sldChg>
      <pc:sldChg chg="add del">
        <pc:chgData name="Henrique Souza" userId="e16f5053fa474369" providerId="LiveId" clId="{E95FE977-106F-4BEF-80BF-230CF2389B96}" dt="2025-03-21T16:58:59.735" v="90" actId="47"/>
        <pc:sldMkLst>
          <pc:docMk/>
          <pc:sldMk cId="2990084979" sldId="2147479718"/>
        </pc:sldMkLst>
      </pc:sldChg>
      <pc:sldChg chg="modSp add del mod">
        <pc:chgData name="Henrique Souza" userId="e16f5053fa474369" providerId="LiveId" clId="{E95FE977-106F-4BEF-80BF-230CF2389B96}" dt="2025-03-21T17:01:05.758" v="93" actId="2696"/>
        <pc:sldMkLst>
          <pc:docMk/>
          <pc:sldMk cId="2405548300" sldId="2147479746"/>
        </pc:sldMkLst>
        <pc:spChg chg="mod">
          <ac:chgData name="Henrique Souza" userId="e16f5053fa474369" providerId="LiveId" clId="{E95FE977-106F-4BEF-80BF-230CF2389B96}" dt="2025-03-21T16:58:57.081" v="80" actId="27636"/>
          <ac:spMkLst>
            <pc:docMk/>
            <pc:sldMk cId="2405548300" sldId="2147479746"/>
            <ac:spMk id="17" creationId="{00000000-0000-0000-0000-000000000000}"/>
          </ac:spMkLst>
        </pc:spChg>
      </pc:sldChg>
      <pc:sldChg chg="modSp add mod">
        <pc:chgData name="Henrique Souza" userId="e16f5053fa474369" providerId="LiveId" clId="{E95FE977-106F-4BEF-80BF-230CF2389B96}" dt="2025-03-21T16:58:57.088" v="83" actId="27636"/>
        <pc:sldMkLst>
          <pc:docMk/>
          <pc:sldMk cId="3677833994" sldId="2147479747"/>
        </pc:sldMkLst>
        <pc:spChg chg="mod">
          <ac:chgData name="Henrique Souza" userId="e16f5053fa474369" providerId="LiveId" clId="{E95FE977-106F-4BEF-80BF-230CF2389B96}" dt="2025-03-21T16:58:57.088" v="83" actId="27636"/>
          <ac:spMkLst>
            <pc:docMk/>
            <pc:sldMk cId="3677833994" sldId="2147479747"/>
            <ac:spMk id="2" creationId="{5749107B-9C8D-E0E4-10D6-02E35D8389DB}"/>
          </ac:spMkLst>
        </pc:spChg>
        <pc:spChg chg="mod">
          <ac:chgData name="Henrique Souza" userId="e16f5053fa474369" providerId="LiveId" clId="{E95FE977-106F-4BEF-80BF-230CF2389B96}" dt="2025-03-21T16:58:57.087" v="82" actId="27636"/>
          <ac:spMkLst>
            <pc:docMk/>
            <pc:sldMk cId="3677833994" sldId="2147479747"/>
            <ac:spMk id="14" creationId="{739E0DD5-C061-3069-4A50-A7F851DE92EC}"/>
          </ac:spMkLst>
        </pc:spChg>
        <pc:spChg chg="mod">
          <ac:chgData name="Henrique Souza" userId="e16f5053fa474369" providerId="LiveId" clId="{E95FE977-106F-4BEF-80BF-230CF2389B96}" dt="2025-03-21T16:58:57.085" v="81" actId="27636"/>
          <ac:spMkLst>
            <pc:docMk/>
            <pc:sldMk cId="3677833994" sldId="2147479747"/>
            <ac:spMk id="15" creationId="{EE674FE2-CDBB-63B0-12BE-C44067D164D4}"/>
          </ac:spMkLst>
        </pc:spChg>
      </pc:sldChg>
      <pc:sldChg chg="modSp add mod">
        <pc:chgData name="Henrique Souza" userId="e16f5053fa474369" providerId="LiveId" clId="{E95FE977-106F-4BEF-80BF-230CF2389B96}" dt="2025-03-21T16:58:57.150" v="85" actId="27636"/>
        <pc:sldMkLst>
          <pc:docMk/>
          <pc:sldMk cId="1755036340" sldId="2147479748"/>
        </pc:sldMkLst>
        <pc:spChg chg="mod">
          <ac:chgData name="Henrique Souza" userId="e16f5053fa474369" providerId="LiveId" clId="{E95FE977-106F-4BEF-80BF-230CF2389B96}" dt="2025-03-21T16:58:57.150" v="85" actId="27636"/>
          <ac:spMkLst>
            <pc:docMk/>
            <pc:sldMk cId="1755036340" sldId="2147479748"/>
            <ac:spMk id="9" creationId="{417DF264-8727-6B64-1661-53052AD30662}"/>
          </ac:spMkLst>
        </pc:spChg>
        <pc:spChg chg="mod">
          <ac:chgData name="Henrique Souza" userId="e16f5053fa474369" providerId="LiveId" clId="{E95FE977-106F-4BEF-80BF-230CF2389B96}" dt="2025-03-21T16:58:57.149" v="84" actId="27636"/>
          <ac:spMkLst>
            <pc:docMk/>
            <pc:sldMk cId="1755036340" sldId="2147479748"/>
            <ac:spMk id="11" creationId="{063CAB7A-D702-0A99-D967-5AE123666981}"/>
          </ac:spMkLst>
        </pc:spChg>
      </pc:sldChg>
      <pc:sldChg chg="modSp add mod">
        <pc:chgData name="Henrique Souza" userId="e16f5053fa474369" providerId="LiveId" clId="{E95FE977-106F-4BEF-80BF-230CF2389B96}" dt="2025-03-21T16:58:57.155" v="86" actId="27636"/>
        <pc:sldMkLst>
          <pc:docMk/>
          <pc:sldMk cId="3318109639" sldId="2147479749"/>
        </pc:sldMkLst>
        <pc:spChg chg="mod">
          <ac:chgData name="Henrique Souza" userId="e16f5053fa474369" providerId="LiveId" clId="{E95FE977-106F-4BEF-80BF-230CF2389B96}" dt="2025-03-21T16:58:57.155" v="86" actId="27636"/>
          <ac:spMkLst>
            <pc:docMk/>
            <pc:sldMk cId="3318109639" sldId="2147479749"/>
            <ac:spMk id="3" creationId="{79D5D1DB-501A-584F-84BD-B088CB1330CA}"/>
          </ac:spMkLst>
        </pc:spChg>
      </pc:sldChg>
      <pc:sldChg chg="modSp add mod">
        <pc:chgData name="Henrique Souza" userId="e16f5053fa474369" providerId="LiveId" clId="{E95FE977-106F-4BEF-80BF-230CF2389B96}" dt="2025-03-21T16:58:57.159" v="87" actId="27636"/>
        <pc:sldMkLst>
          <pc:docMk/>
          <pc:sldMk cId="702441786" sldId="2147479750"/>
        </pc:sldMkLst>
        <pc:spChg chg="mod">
          <ac:chgData name="Henrique Souza" userId="e16f5053fa474369" providerId="LiveId" clId="{E95FE977-106F-4BEF-80BF-230CF2389B96}" dt="2025-03-21T16:58:57.159" v="87" actId="27636"/>
          <ac:spMkLst>
            <pc:docMk/>
            <pc:sldMk cId="702441786" sldId="2147479750"/>
            <ac:spMk id="9" creationId="{417DF264-8727-6B64-1661-53052AD30662}"/>
          </ac:spMkLst>
        </pc:spChg>
      </pc:sldChg>
      <pc:sldChg chg="modSp add mod">
        <pc:chgData name="Henrique Souza" userId="e16f5053fa474369" providerId="LiveId" clId="{E95FE977-106F-4BEF-80BF-230CF2389B96}" dt="2025-03-21T16:58:57.162" v="88" actId="27636"/>
        <pc:sldMkLst>
          <pc:docMk/>
          <pc:sldMk cId="1476494816" sldId="2147479751"/>
        </pc:sldMkLst>
        <pc:spChg chg="mod">
          <ac:chgData name="Henrique Souza" userId="e16f5053fa474369" providerId="LiveId" clId="{E95FE977-106F-4BEF-80BF-230CF2389B96}" dt="2025-03-21T16:58:57.162" v="88" actId="27636"/>
          <ac:spMkLst>
            <pc:docMk/>
            <pc:sldMk cId="1476494816" sldId="2147479751"/>
            <ac:spMk id="9" creationId="{417DF264-8727-6B64-1661-53052AD30662}"/>
          </ac:spMkLst>
        </pc:spChg>
      </pc:sldChg>
      <pc:sldChg chg="modSp add del mod">
        <pc:chgData name="Henrique Souza" userId="e16f5053fa474369" providerId="LiveId" clId="{E95FE977-106F-4BEF-80BF-230CF2389B96}" dt="2025-03-21T16:59:36.811" v="91" actId="47"/>
        <pc:sldMkLst>
          <pc:docMk/>
          <pc:sldMk cId="994304384" sldId="2147479752"/>
        </pc:sldMkLst>
        <pc:spChg chg="mod">
          <ac:chgData name="Henrique Souza" userId="e16f5053fa474369" providerId="LiveId" clId="{E95FE977-106F-4BEF-80BF-230CF2389B96}" dt="2025-03-21T16:58:57.166" v="89" actId="27636"/>
          <ac:spMkLst>
            <pc:docMk/>
            <pc:sldMk cId="994304384" sldId="2147479752"/>
            <ac:spMk id="9" creationId="{417DF264-8727-6B64-1661-53052AD30662}"/>
          </ac:spMkLst>
        </pc:spChg>
      </pc:sldChg>
      <pc:sldChg chg="addSp delSp modSp new mod modClrScheme chgLayout">
        <pc:chgData name="Henrique Souza" userId="e16f5053fa474369" providerId="LiveId" clId="{E95FE977-106F-4BEF-80BF-230CF2389B96}" dt="2025-03-21T17:01:37.408" v="108" actId="1076"/>
        <pc:sldMkLst>
          <pc:docMk/>
          <pc:sldMk cId="2500979183" sldId="2147479752"/>
        </pc:sldMkLst>
        <pc:spChg chg="mod ord">
          <ac:chgData name="Henrique Souza" userId="e16f5053fa474369" providerId="LiveId" clId="{E95FE977-106F-4BEF-80BF-230CF2389B96}" dt="2025-03-21T17:01:10.905" v="95" actId="700"/>
          <ac:spMkLst>
            <pc:docMk/>
            <pc:sldMk cId="2500979183" sldId="2147479752"/>
            <ac:spMk id="2" creationId="{EDFD9C87-F7AE-F66A-4789-7FC468B635BC}"/>
          </ac:spMkLst>
        </pc:spChg>
        <pc:spChg chg="add mod ord">
          <ac:chgData name="Henrique Souza" userId="e16f5053fa474369" providerId="LiveId" clId="{E95FE977-106F-4BEF-80BF-230CF2389B96}" dt="2025-03-21T17:01:13.131" v="105" actId="20577"/>
          <ac:spMkLst>
            <pc:docMk/>
            <pc:sldMk cId="2500979183" sldId="2147479752"/>
            <ac:spMk id="3" creationId="{64F350BF-CBDA-4603-A6D4-4ACF5FC526EA}"/>
          </ac:spMkLst>
        </pc:spChg>
        <pc:spChg chg="add del mod ord">
          <ac:chgData name="Henrique Souza" userId="e16f5053fa474369" providerId="LiveId" clId="{E95FE977-106F-4BEF-80BF-230CF2389B96}" dt="2025-03-21T17:01:33.986" v="106" actId="478"/>
          <ac:spMkLst>
            <pc:docMk/>
            <pc:sldMk cId="2500979183" sldId="2147479752"/>
            <ac:spMk id="4" creationId="{43B164B3-B1E5-9659-DEC2-8FBE7A31C6FF}"/>
          </ac:spMkLst>
        </pc:spChg>
        <pc:picChg chg="add mod">
          <ac:chgData name="Henrique Souza" userId="e16f5053fa474369" providerId="LiveId" clId="{E95FE977-106F-4BEF-80BF-230CF2389B96}" dt="2025-03-21T17:01:37.408" v="108" actId="1076"/>
          <ac:picMkLst>
            <pc:docMk/>
            <pc:sldMk cId="2500979183" sldId="2147479752"/>
            <ac:picMk id="1026" creationId="{6F2DBD96-FB26-28AB-80BA-EFFB92C71A46}"/>
          </ac:picMkLst>
        </pc:picChg>
      </pc:sldChg>
      <pc:sldChg chg="addSp delSp modSp new mod modClrScheme chgLayout">
        <pc:chgData name="Henrique Souza" userId="e16f5053fa474369" providerId="LiveId" clId="{E95FE977-106F-4BEF-80BF-230CF2389B96}" dt="2025-03-21T17:06:23.419" v="147" actId="1076"/>
        <pc:sldMkLst>
          <pc:docMk/>
          <pc:sldMk cId="4039187371" sldId="2147479753"/>
        </pc:sldMkLst>
        <pc:spChg chg="mod ord">
          <ac:chgData name="Henrique Souza" userId="e16f5053fa474369" providerId="LiveId" clId="{E95FE977-106F-4BEF-80BF-230CF2389B96}" dt="2025-03-21T17:05:23.372" v="124" actId="700"/>
          <ac:spMkLst>
            <pc:docMk/>
            <pc:sldMk cId="4039187371" sldId="2147479753"/>
            <ac:spMk id="2" creationId="{9F1D7B83-498B-C60F-8EA6-63D9A3673771}"/>
          </ac:spMkLst>
        </pc:spChg>
        <pc:spChg chg="add mod ord">
          <ac:chgData name="Henrique Souza" userId="e16f5053fa474369" providerId="LiveId" clId="{E95FE977-106F-4BEF-80BF-230CF2389B96}" dt="2025-03-21T17:05:24.924" v="127" actId="20577"/>
          <ac:spMkLst>
            <pc:docMk/>
            <pc:sldMk cId="4039187371" sldId="2147479753"/>
            <ac:spMk id="3" creationId="{2F35789E-58D4-B963-0A17-1E3106FE007D}"/>
          </ac:spMkLst>
        </pc:spChg>
        <pc:spChg chg="add del mod ord">
          <ac:chgData name="Henrique Souza" userId="e16f5053fa474369" providerId="LiveId" clId="{E95FE977-106F-4BEF-80BF-230CF2389B96}" dt="2025-03-21T17:05:27.102" v="128" actId="478"/>
          <ac:spMkLst>
            <pc:docMk/>
            <pc:sldMk cId="4039187371" sldId="2147479753"/>
            <ac:spMk id="4" creationId="{A490B5B0-6609-F93D-13DA-42E6C931EBD4}"/>
          </ac:spMkLst>
        </pc:spChg>
        <pc:spChg chg="add mod">
          <ac:chgData name="Henrique Souza" userId="e16f5053fa474369" providerId="LiveId" clId="{E95FE977-106F-4BEF-80BF-230CF2389B96}" dt="2025-03-21T17:05:49.560" v="144" actId="2710"/>
          <ac:spMkLst>
            <pc:docMk/>
            <pc:sldMk cId="4039187371" sldId="2147479753"/>
            <ac:spMk id="6" creationId="{90BD2386-4FDF-293C-7E01-1D9576A6271B}"/>
          </ac:spMkLst>
        </pc:spChg>
        <pc:picChg chg="add mod">
          <ac:chgData name="Henrique Souza" userId="e16f5053fa474369" providerId="LiveId" clId="{E95FE977-106F-4BEF-80BF-230CF2389B96}" dt="2025-03-21T17:06:23.419" v="147" actId="1076"/>
          <ac:picMkLst>
            <pc:docMk/>
            <pc:sldMk cId="4039187371" sldId="2147479753"/>
            <ac:picMk id="2050" creationId="{0BF4228A-0F0D-4158-CFF0-9B07BBB7E907}"/>
          </ac:picMkLst>
        </pc:picChg>
      </pc:sldChg>
      <pc:sldChg chg="addSp modSp new mod">
        <pc:chgData name="Henrique Souza" userId="e16f5053fa474369" providerId="LiveId" clId="{E95FE977-106F-4BEF-80BF-230CF2389B96}" dt="2025-03-21T17:08:55.956" v="195" actId="1076"/>
        <pc:sldMkLst>
          <pc:docMk/>
          <pc:sldMk cId="657064981" sldId="2147479754"/>
        </pc:sldMkLst>
        <pc:spChg chg="mod">
          <ac:chgData name="Henrique Souza" userId="e16f5053fa474369" providerId="LiveId" clId="{E95FE977-106F-4BEF-80BF-230CF2389B96}" dt="2025-03-21T17:07:25.270" v="151" actId="20577"/>
          <ac:spMkLst>
            <pc:docMk/>
            <pc:sldMk cId="657064981" sldId="2147479754"/>
            <ac:spMk id="2" creationId="{DB725684-C664-92DC-BFC0-61AF9B35233E}"/>
          </ac:spMkLst>
        </pc:spChg>
        <pc:spChg chg="mod">
          <ac:chgData name="Henrique Souza" userId="e16f5053fa474369" providerId="LiveId" clId="{E95FE977-106F-4BEF-80BF-230CF2389B96}" dt="2025-03-21T17:08:39.213" v="192"/>
          <ac:spMkLst>
            <pc:docMk/>
            <pc:sldMk cId="657064981" sldId="2147479754"/>
            <ac:spMk id="3" creationId="{56644E7E-FA16-1C93-AF35-4A0D349793EB}"/>
          </ac:spMkLst>
        </pc:spChg>
        <pc:picChg chg="add mod">
          <ac:chgData name="Henrique Souza" userId="e16f5053fa474369" providerId="LiveId" clId="{E95FE977-106F-4BEF-80BF-230CF2389B96}" dt="2025-03-21T17:08:55.956" v="195" actId="1076"/>
          <ac:picMkLst>
            <pc:docMk/>
            <pc:sldMk cId="657064981" sldId="2147479754"/>
            <ac:picMk id="3074" creationId="{D6AC4A0A-F480-312D-ED85-12DB2550F5E2}"/>
          </ac:picMkLst>
        </pc:picChg>
      </pc:sldChg>
      <pc:sldMasterChg chg="delSldLayout">
        <pc:chgData name="Henrique Souza" userId="e16f5053fa474369" providerId="LiveId" clId="{E95FE977-106F-4BEF-80BF-230CF2389B96}" dt="2025-03-21T17:08:30.219" v="191" actId="47"/>
        <pc:sldMasterMkLst>
          <pc:docMk/>
          <pc:sldMasterMk cId="671348263" sldId="2147483661"/>
        </pc:sldMasterMkLst>
        <pc:sldLayoutChg chg="del">
          <pc:chgData name="Henrique Souza" userId="e16f5053fa474369" providerId="LiveId" clId="{E95FE977-106F-4BEF-80BF-230CF2389B96}" dt="2025-03-21T17:08:30.219" v="191" actId="47"/>
          <pc:sldLayoutMkLst>
            <pc:docMk/>
            <pc:sldMasterMk cId="671348263" sldId="2147483661"/>
            <pc:sldLayoutMk cId="3049118339" sldId="2147483674"/>
          </pc:sldLayoutMkLst>
        </pc:sldLayoutChg>
        <pc:sldLayoutChg chg="del">
          <pc:chgData name="Henrique Souza" userId="e16f5053fa474369" providerId="LiveId" clId="{E95FE977-106F-4BEF-80BF-230CF2389B96}" dt="2025-03-21T17:08:08.533" v="189" actId="47"/>
          <pc:sldLayoutMkLst>
            <pc:docMk/>
            <pc:sldMasterMk cId="671348263" sldId="2147483661"/>
            <pc:sldLayoutMk cId="2816128675" sldId="2147483675"/>
          </pc:sldLayoutMkLst>
        </pc:sldLayoutChg>
        <pc:sldLayoutChg chg="del">
          <pc:chgData name="Henrique Souza" userId="e16f5053fa474369" providerId="LiveId" clId="{E95FE977-106F-4BEF-80BF-230CF2389B96}" dt="2025-03-21T17:08:19.530" v="190" actId="47"/>
          <pc:sldLayoutMkLst>
            <pc:docMk/>
            <pc:sldMasterMk cId="671348263" sldId="2147483661"/>
            <pc:sldLayoutMk cId="2332598689" sldId="2147483676"/>
          </pc:sldLayoutMkLst>
        </pc:sldLayoutChg>
        <pc:sldLayoutChg chg="del">
          <pc:chgData name="Henrique Souza" userId="e16f5053fa474369" providerId="LiveId" clId="{E95FE977-106F-4BEF-80BF-230CF2389B96}" dt="2025-03-21T17:08:30.219" v="191" actId="47"/>
          <pc:sldLayoutMkLst>
            <pc:docMk/>
            <pc:sldMasterMk cId="671348263" sldId="2147483661"/>
            <pc:sldLayoutMk cId="1922205844" sldId="2147483678"/>
          </pc:sldLayoutMkLst>
        </pc:sldLayoutChg>
        <pc:sldLayoutChg chg="del">
          <pc:chgData name="Henrique Souza" userId="e16f5053fa474369" providerId="LiveId" clId="{E95FE977-106F-4BEF-80BF-230CF2389B96}" dt="2025-03-21T16:58:59.735" v="90" actId="47"/>
          <pc:sldLayoutMkLst>
            <pc:docMk/>
            <pc:sldMasterMk cId="671348263" sldId="2147483661"/>
            <pc:sldLayoutMk cId="1134800561" sldId="2147483679"/>
          </pc:sldLayoutMkLst>
        </pc:sldLayoutChg>
        <pc:sldLayoutChg chg="del">
          <pc:chgData name="Henrique Souza" userId="e16f5053fa474369" providerId="LiveId" clId="{E95FE977-106F-4BEF-80BF-230CF2389B96}" dt="2025-03-21T17:01:05.758" v="93" actId="2696"/>
          <pc:sldLayoutMkLst>
            <pc:docMk/>
            <pc:sldMasterMk cId="671348263" sldId="2147483661"/>
            <pc:sldLayoutMk cId="1465968073" sldId="214748368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47409C7-1C92-A9C6-2C93-52FF63F64A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B7A2FE-D6CA-5CEC-A17F-767404FB6A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ACD89-84F2-4FCD-B408-91D27EC0AD04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A5BE6D-7DDB-63B4-1EA1-1FDE3D4E84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1F6A54-3B34-EBA4-DF79-AA25143DF7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F4931-27AD-432E-872C-AD1087166D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70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055F0FCF-8E0F-1A01-6BE7-98D524672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63D10FC0-8B16-6476-9173-BC0E2582B7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259273FC-A8B5-58CA-1544-E3CC7892F7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678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Tipos de Service: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ClusterIP</a:t>
            </a:r>
            <a:r>
              <a:rPr lang="pt-BR" b="1" dirty="0"/>
              <a:t>:</a:t>
            </a:r>
            <a:r>
              <a:rPr lang="pt-BR" dirty="0"/>
              <a:t> Expõe o serviço internamente no cluster, permitindo a comunicação entre os </a:t>
            </a:r>
            <a:r>
              <a:rPr lang="pt-BR" dirty="0" err="1"/>
              <a:t>pods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NodePort</a:t>
            </a:r>
            <a:r>
              <a:rPr lang="pt-BR" b="1" dirty="0"/>
              <a:t>:</a:t>
            </a:r>
            <a:r>
              <a:rPr lang="pt-BR" dirty="0"/>
              <a:t> Abre uma porta em cada nó do cluster, possibilitando acesso externo através dessa porta específica.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LoadBalancer</a:t>
            </a:r>
            <a:r>
              <a:rPr lang="pt-BR" b="1" dirty="0"/>
              <a:t>:</a:t>
            </a:r>
            <a:r>
              <a:rPr lang="pt-BR" dirty="0"/>
              <a:t> Cria um balanceador de carga externo (gerenciado pelo provedor de nuvem, como o Azure) para distribuir o tráfego entre os </a:t>
            </a:r>
            <a:r>
              <a:rPr lang="pt-BR" dirty="0" err="1"/>
              <a:t>pods</a:t>
            </a:r>
            <a:r>
              <a:rPr lang="pt-BR" dirty="0"/>
              <a:t>.</a:t>
            </a:r>
          </a:p>
          <a:p>
            <a:pPr>
              <a:buNone/>
            </a:pPr>
            <a:r>
              <a:rPr lang="pt-BR" b="1" dirty="0"/>
              <a:t>Network Policies:</a:t>
            </a:r>
            <a:br>
              <a:rPr lang="pt-BR" dirty="0"/>
            </a:br>
            <a:r>
              <a:rPr lang="pt-BR" dirty="0"/>
              <a:t>Permitem definir regras para controlar a comunicação entre os </a:t>
            </a:r>
            <a:r>
              <a:rPr lang="pt-BR" dirty="0" err="1"/>
              <a:t>pods</a:t>
            </a:r>
            <a:r>
              <a:rPr lang="pt-BR" dirty="0"/>
              <a:t>, especificando quais podem se comunicar entre si e quais não podem. Isso ajuda a reforçar a segurança e a segmentação do tráfego interno.</a:t>
            </a:r>
          </a:p>
          <a:p>
            <a:pPr>
              <a:buNone/>
            </a:pPr>
            <a:r>
              <a:rPr lang="pt-BR" b="1" dirty="0"/>
              <a:t>DNS Interno (</a:t>
            </a:r>
            <a:r>
              <a:rPr lang="pt-BR" b="1" dirty="0" err="1"/>
              <a:t>CoreDNS</a:t>
            </a:r>
            <a:r>
              <a:rPr lang="pt-BR" b="1" dirty="0"/>
              <a:t>):</a:t>
            </a:r>
            <a:br>
              <a:rPr lang="pt-BR" dirty="0"/>
            </a:br>
            <a:r>
              <a:rPr lang="pt-BR" dirty="0"/>
              <a:t>É o sistema de resolução de nomes do cluster, que facilita a descoberta dos serviços, permitindo que os </a:t>
            </a:r>
            <a:r>
              <a:rPr lang="pt-BR" dirty="0" err="1"/>
              <a:t>pods</a:t>
            </a:r>
            <a:r>
              <a:rPr lang="pt-BR" dirty="0"/>
              <a:t> se comuniquem utilizando nomes em vez de endereços IP.</a:t>
            </a:r>
          </a:p>
          <a:p>
            <a:r>
              <a:rPr lang="pt-BR" b="1" dirty="0"/>
              <a:t>Service </a:t>
            </a:r>
            <a:r>
              <a:rPr lang="pt-BR" b="1" dirty="0" err="1"/>
              <a:t>Mesh</a:t>
            </a:r>
            <a:r>
              <a:rPr lang="pt-BR" b="1" dirty="0"/>
              <a:t>:</a:t>
            </a:r>
            <a:br>
              <a:rPr lang="pt-BR" dirty="0"/>
            </a:br>
            <a:r>
              <a:rPr lang="pt-BR" dirty="0"/>
              <a:t>Embora não seja um recurso nativo do </a:t>
            </a:r>
            <a:r>
              <a:rPr lang="pt-BR" dirty="0" err="1"/>
              <a:t>Kubernetes</a:t>
            </a:r>
            <a:r>
              <a:rPr lang="pt-BR" dirty="0"/>
              <a:t>, ferramentas como </a:t>
            </a:r>
            <a:r>
              <a:rPr lang="pt-BR" dirty="0" err="1"/>
              <a:t>Istio</a:t>
            </a:r>
            <a:r>
              <a:rPr lang="pt-BR" dirty="0"/>
              <a:t> ou </a:t>
            </a:r>
            <a:r>
              <a:rPr lang="pt-BR" dirty="0" err="1"/>
              <a:t>Linkerd</a:t>
            </a:r>
            <a:r>
              <a:rPr lang="pt-BR" dirty="0"/>
              <a:t> podem ser integradas ao AKS para oferecer recursos avançados de gerenciamento de tráfego, segurança, monitoramento e resiliência entre serviços.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6053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3EBEE664-3517-073E-21EC-B3153DD57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1007A884-55AE-1F64-3833-E7BFACFF82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F0C6D80D-7C92-68C0-AB9E-0F7DBFFED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758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CCCCCC"/>
                </a:solidFill>
                <a:effectLst/>
                <a:latin typeface="Consolas"/>
                <a:ea typeface="Consolas"/>
                <a:cs typeface="Consolas"/>
              </a:rPr>
              <a:t>O Azure fornece ferramentas, incluindo a CLI do Azure, o portal do Azure e o suporte à API para gerenciar os registros de contêiner do Azure.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Principais recursos: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882" b="1" i="0" strike="noStrike" cap="none" spc="0" baseline="0">
                <a:solidFill>
                  <a:srgbClr val="CCCCCC"/>
                </a:solidFill>
                <a:effectLst/>
                <a:latin typeface="Consolas"/>
                <a:ea typeface="Consolas"/>
                <a:cs typeface="Consolas"/>
              </a:rPr>
              <a:t>Camadas de serviço do registro</a:t>
            </a:r>
            <a:r>
              <a:rPr lang="pt-BR" sz="882" b="0" i="0" strike="noStrike" cap="none" spc="0" baseline="0">
                <a:solidFill>
                  <a:srgbClr val="CCCCCC"/>
                </a:solidFill>
                <a:effectLst/>
                <a:latin typeface="Consolas"/>
                <a:ea typeface="Consolas"/>
                <a:cs typeface="Consolas"/>
              </a:rPr>
              <a:t>: os registros estão disponíveis em três camadas: Básico, Standard e Premium. Cada um oferece suporte à integração de webhook, autenticação de registro com o Microsoft Entra ID e a funcionalidade de exclusão. 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882" b="1" i="0" strike="noStrike" cap="none" spc="0" baseline="0">
                <a:solidFill>
                  <a:srgbClr val="CCCCCC"/>
                </a:solidFill>
                <a:effectLst/>
                <a:latin typeface="Consolas"/>
                <a:ea typeface="Consolas"/>
                <a:cs typeface="Consolas"/>
              </a:rPr>
              <a:t>Segurança e acesso</a:t>
            </a:r>
            <a:r>
              <a:rPr lang="pt-BR" sz="882" b="0" i="0" strike="noStrike" cap="none" spc="0" baseline="0">
                <a:solidFill>
                  <a:srgbClr val="CCCCCC"/>
                </a:solidFill>
                <a:effectLst/>
                <a:latin typeface="Consolas"/>
                <a:ea typeface="Consolas"/>
                <a:cs typeface="Consolas"/>
              </a:rPr>
              <a:t>: você faz logon em um registro usando a CLI do Azure ou o comando padrão de logon do Docker. Você controla o acesso a um Registro de Contêiner do Azure usando uma identidade do Azure, uma entidade de serviço Microsoft Entra ID ou uma conta de administrador fornecida. Use o RBAC do Azure (controle de acesso baseado em função do Azure) para atribuir a usuários ou sistemas permissões refinadas a um registro.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882" b="1" i="0" strike="noStrike" cap="none" spc="0" baseline="0">
                <a:solidFill>
                  <a:srgbClr val="CCCCCC"/>
                </a:solidFill>
                <a:effectLst/>
                <a:latin typeface="Consolas"/>
                <a:ea typeface="Consolas"/>
                <a:cs typeface="Consolas"/>
              </a:rPr>
              <a:t>Artefatos e imagens compatíveis:</a:t>
            </a:r>
            <a:r>
              <a:rPr lang="pt-BR" sz="882" b="0" i="0" strike="noStrike" cap="none" spc="0" baseline="0">
                <a:solidFill>
                  <a:srgbClr val="CCCCCC"/>
                </a:solidFill>
                <a:effectLst/>
                <a:latin typeface="Consolas"/>
                <a:ea typeface="Consolas"/>
                <a:cs typeface="Consolas"/>
              </a:rPr>
              <a:t> agrupadas em um repositório, cada imagem é um instantâneo de somente leitura de um contêiner compatível com o Docker. Registros de contêiner do Azure podem incluir imagens do Windows e Linux.</a:t>
            </a:r>
          </a:p>
          <a:p>
            <a:pPr marL="171450" marR="0" lvl="0" indent="-17145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pt-BR" sz="882" b="1" i="0" strike="noStrike" cap="none" spc="0" baseline="0">
                <a:solidFill>
                  <a:srgbClr val="CCCCCC"/>
                </a:solidFill>
                <a:effectLst/>
                <a:latin typeface="Consolas"/>
                <a:ea typeface="Consolas"/>
                <a:cs typeface="Consolas"/>
              </a:rPr>
              <a:t>Builds de imagem automatizados</a:t>
            </a:r>
            <a:r>
              <a:rPr lang="pt-BR" sz="882" b="0" i="0" strike="noStrike" cap="none" spc="0" baseline="0">
                <a:solidFill>
                  <a:srgbClr val="CCCCCC"/>
                </a:solidFill>
                <a:effectLst/>
                <a:latin typeface="Consolas"/>
                <a:ea typeface="Consolas"/>
                <a:cs typeface="Consolas"/>
              </a:rPr>
              <a:t>: use as Tarefas do ACR (Registro de Contêiner do Azure) para simplificar a criação, o teste, o envio e a implantação de imagens no Azure.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Corporation. Todos os direitos reservados. A MICROSOFT NÃO OFERECE NENHUMA GARANTIA, EXPRESSA, IMPLÍCITA OU REGULAMENTAR,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486BA7-839C-4D2B-BD52-EF0BBA8433FD}" type="datetime8">
              <a:rPr lang="en-US" smtClean="0"/>
              <a:t>3/21/2025 1:58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4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nome do registro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 deve ser exclusivo no Azuree conter de 5 a 50 caracteres alfanuméricos. Nenhum caractere especial é permitido (incluindo "-", "_" e ".").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Local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 especificado deve corresponder à localização/região especificada para outros recursos em sua solução, como redes virtuais e outros recursos de contêiner.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 opção de zonas de disponibilidade é uma oferta de alta disponibilidade que fornece resiliência e alta disponibilidade para um registro de contêiner em uma região específica.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plano de preços 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é usado para selecionar o nível de desempenho e os recursos necessários. Os registros Premium fornecem a maior quantidade de armazenamento incluído e operações simultâneas, permitindo cenários de alto volume.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 camada Premium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 é necessária para o Link privadocom pontos de extremidade privados para restringir o acesso ao registro (e outros recursos avançados).</a:t>
            </a:r>
          </a:p>
          <a:p>
            <a:endParaRPr lang="en-US"/>
          </a:p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Examinaremos as configurações de rede e de ponto de extremidade privado mais adiante neste módulo.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Corporation. Todos os direitos reservados. A MICROSOFT NÃO FORNECE NENHUMA GARANTIA, EXPRESSA, IMPLÍCITA OU REGULAMENTAR, QUANTO ÀS INFORMAÇÕES PRESENTES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486BA7-839C-4D2B-BD52-EF0BBA8433FD}" type="datetime8">
              <a:rPr lang="en-US" smtClean="0"/>
              <a:t>3/21/2025 1:58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86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Corporation. Todos os direitos reservados. A MICROSOFT NÃO OFERECE NENHUMA GARANTIA, EXPRESSA, IMPLÍCITA OU REGULAMENTAR,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486BA7-839C-4D2B-BD52-EF0BBA8433FD}" type="datetime8">
              <a:rPr lang="en-US" smtClean="0"/>
              <a:t>3/21/2025 1:58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99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CCCCCC"/>
                </a:solidFill>
                <a:effectLst/>
                <a:latin typeface="Consolas"/>
                <a:ea typeface="Consolas"/>
                <a:cs typeface="Consolas"/>
              </a:rPr>
              <a:t>Você pode criar uma identidade gerenciada atribuída pelo usuário e atribuí-la a um ou mais Recursos do Azure. Ao habilitar uma identidade gerenciada atribuída pelo usuário: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0" i="0" strike="noStrike" cap="none" spc="0" baseline="0">
                <a:solidFill>
                  <a:srgbClr val="CCCCCC"/>
                </a:solidFill>
                <a:effectLst/>
                <a:latin typeface="Consolas"/>
                <a:ea typeface="Consolas"/>
                <a:cs typeface="Consolas"/>
              </a:rPr>
              <a:t>Uma entidade de serviço de um tipo especial é criada no Microsoft Entra ID para a identidade. A entidade de serviço é gerenciada separadamente dos recursos que a utilizam.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0" i="0" strike="noStrike" cap="none" spc="0" baseline="0">
                <a:solidFill>
                  <a:srgbClr val="CCCCCC"/>
                </a:solidFill>
                <a:effectLst/>
                <a:latin typeface="Consolas"/>
                <a:ea typeface="Consolas"/>
                <a:cs typeface="Consolas"/>
              </a:rPr>
              <a:t>Vários recursos podem usar a identidade gerenciada.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0" i="0" strike="noStrike" cap="none" spc="0" baseline="0">
                <a:solidFill>
                  <a:srgbClr val="CCCCCC"/>
                </a:solidFill>
                <a:effectLst/>
                <a:latin typeface="Consolas"/>
                <a:ea typeface="Consolas"/>
                <a:cs typeface="Consolas"/>
              </a:rPr>
              <a:t>Você autoriza a identidade gerenciada a ter acesso a um ou mais serviços.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endParaRPr lang="en-US">
              <a:latin typeface="+mn-lt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endParaRPr lang="en-US">
              <a:latin typeface="+mn-lt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Para criar uma identidade gerenciada atribuída pelo usuário com a CLI do Azure, use o comando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az identity create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: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az identity create -g RG1 -n uami-apl2003</a:t>
            </a:r>
            <a:endParaRPr lang="en-US" b="1">
              <a:latin typeface="+mn-lt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endParaRPr lang="en-US">
              <a:latin typeface="+mn-lt"/>
            </a:endParaRP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Corporation. Todos os direitos reservados. A MICROSOFT NÃO OFERECE NENHUMA GARANTIA, EXPRESSA, IMPLÍCITA OU REGULAMENTAR,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486BA7-839C-4D2B-BD52-EF0BBA8433FD}" type="datetime8">
              <a:rPr lang="en-US" smtClean="0"/>
              <a:t>3/21/2025 1:58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89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controle de acesso baseado em função do Azure (RBAC do Azure) é usado para atribuir permissões específicas a usuários, entidades de serviço ou outras identidades que precisam interagir com um registro. Por exemplo, você pode atribuir uma função para efetuar push ou pull de imagens de contêiner.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Corporation. Todos os direitos reservados. A MICROSOFT NÃO OFERECE NENHUMA GARANTIA, EXPRESSA, IMPLÍCITA OU REGULAMENTAR, EM RELAÇÃO ÀS INFORMAÇÕES CONTIDAS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486BA7-839C-4D2B-BD52-EF0BBA8433FD}" type="datetime8">
              <a:rPr lang="en-US" smtClean="0"/>
              <a:t>3/21/2025 1:58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8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column_Text_with Subhead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2"/>
            <a:ext cx="6144768" cy="230833"/>
          </a:xfrm>
        </p:spPr>
        <p:txBody>
          <a:bodyPr/>
          <a:lstStyle>
            <a:lvl1pPr>
              <a:defRPr sz="15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B99DE518-C598-A940-A59E-AD0A05432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1195617"/>
            <a:ext cx="3914775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4E25ABE-71E1-BA48-6C8C-3837559349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564323"/>
            <a:ext cx="3913133" cy="1605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7E7F6E-4D9D-5F8C-A5F0-526CA973BE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3165" y="1195617"/>
            <a:ext cx="3914775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DAE155-2008-5357-51E8-E6B1FA7558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90248" y="1564323"/>
            <a:ext cx="3890330" cy="1605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0B703353-C9ED-0F6F-D7CB-28042BD05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4579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685800" rtl="0" eaLnBrk="1" latinLnBrk="0" hangingPunct="1">
              <a:defRPr lang="en-US"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563" kern="100" cap="all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685775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50649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8">
          <p15:clr>
            <a:srgbClr val="954F72"/>
          </p15:clr>
        </p15:guide>
        <p15:guide id="9" pos="2150">
          <p15:clr>
            <a:srgbClr val="954F72"/>
          </p15:clr>
        </p15:guide>
        <p15:guide id="10" pos="2544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_Callout_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5E5F3DC3-1739-4680-A88C-C7B8F0E6D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685800" rtl="0" eaLnBrk="1" latinLnBrk="0" hangingPunct="1">
              <a:defRPr lang="en-US"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563" kern="100" cap="all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685775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2"/>
            <a:ext cx="6144768" cy="230833"/>
          </a:xfrm>
        </p:spPr>
        <p:txBody>
          <a:bodyPr/>
          <a:lstStyle>
            <a:lvl1pPr>
              <a:defRPr sz="15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3048000" y="1185863"/>
            <a:ext cx="5651897" cy="332304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Segoe UI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BA3E60F0-F025-04E8-0E46-71699A62E4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195617"/>
            <a:ext cx="2380607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D105096-7BC3-1383-8EE1-744002B706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564323"/>
            <a:ext cx="2379608" cy="19933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1024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0">
          <p15:clr>
            <a:srgbClr val="954F72"/>
          </p15:clr>
        </p15:guide>
        <p15:guide id="6" pos="1372">
          <p15:clr>
            <a:srgbClr val="954F72"/>
          </p15:clr>
        </p15:guide>
        <p15:guide id="7" pos="1560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20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2"/>
            <a:ext cx="8258701" cy="530461"/>
          </a:xfrm>
        </p:spPr>
        <p:txBody>
          <a:bodyPr/>
          <a:lstStyle>
            <a:lvl1pPr>
              <a:defRPr sz="15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E09A77D-BE61-2556-4E7D-60B0A94FD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4579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685800" rtl="0" eaLnBrk="1" latinLnBrk="0" hangingPunct="1">
              <a:defRPr lang="en-US"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563" kern="100" cap="all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685775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CA4E92E8-A50E-5AB4-8891-983AC58DB6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150" y="1040075"/>
            <a:ext cx="8258701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99570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  <p:pic>
        <p:nvPicPr>
          <p:cNvPr id="7" name="Imagem 3">
            <a:extLst>
              <a:ext uri="{FF2B5EF4-FFF2-40B4-BE49-F238E27FC236}">
                <a16:creationId xmlns:a16="http://schemas.microsoft.com/office/drawing/2014/main" id="{BDB8B0A1-A571-32CE-6715-3BA4DEA7B3A5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1" r:id="rId13"/>
    <p:sldLayoutId id="2147483682" r:id="rId14"/>
    <p:sldLayoutId id="2147483683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Henrique Eduardo Souza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Vivo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@hsouzaeduardo81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pt-BR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hsouzaeduardo</a:t>
            </a: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3200" b="0" i="0" strike="noStrike" cap="none" spc="-50" baseline="0" dirty="0">
                <a:solidFill>
                  <a:srgbClr val="FF0000"/>
                </a:solidFill>
                <a:effectLst/>
                <a:latin typeface="Segoe UI"/>
                <a:ea typeface="Segoe UI"/>
                <a:cs typeface="Segoe UI"/>
              </a:rPr>
              <a:t>Orquestração de Contêineres com Azure </a:t>
            </a:r>
            <a:r>
              <a:rPr lang="pt-BR" sz="3200" b="0" i="0" strike="noStrike" cap="none" spc="-50" baseline="0" dirty="0" err="1">
                <a:solidFill>
                  <a:srgbClr val="FF0000"/>
                </a:solidFill>
                <a:effectLst/>
                <a:latin typeface="Segoe UI"/>
                <a:ea typeface="Segoe UI"/>
                <a:cs typeface="Segoe UI"/>
              </a:rPr>
              <a:t>Kubernetes</a:t>
            </a:r>
            <a:r>
              <a:rPr lang="pt-BR" sz="3200" b="0" i="0" strike="noStrike" cap="none" spc="-50" baseline="0" dirty="0">
                <a:solidFill>
                  <a:srgbClr val="FF0000"/>
                </a:solidFill>
                <a:effectLst/>
                <a:latin typeface="Segoe UI"/>
                <a:ea typeface="Segoe UI"/>
                <a:cs typeface="Segoe UI"/>
              </a:rPr>
              <a:t> Service (AKS) </a:t>
            </a:r>
            <a:endParaRPr lang="en-US" sz="3200" b="1" dirty="0" err="1">
              <a:solidFill>
                <a:srgbClr val="FF000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267946B-816C-7DBD-856A-A6DFF88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73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417DF264-8727-6B64-1661-53052AD3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2"/>
            <a:ext cx="6144768" cy="228600"/>
          </a:xfrm>
        </p:spPr>
        <p:txBody>
          <a:bodyPr>
            <a:normAutofit fontScale="90000"/>
          </a:bodyPr>
          <a:lstStyle/>
          <a:p>
            <a:r>
              <a:rPr lang="pt-BR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Examinar a autenticação com identidade gerenciada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0FF49-2DCF-3126-138E-01F8635C2475}"/>
              </a:ext>
            </a:extLst>
          </p:cNvPr>
          <p:cNvSpPr txBox="1"/>
          <p:nvPr/>
        </p:nvSpPr>
        <p:spPr>
          <a:xfrm>
            <a:off x="438150" y="969579"/>
            <a:ext cx="826174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pt-BR" sz="1200">
                <a:latin typeface="Segoe UI"/>
                <a:ea typeface="Segoe UI"/>
                <a:cs typeface="Segoe UI"/>
              </a:rPr>
              <a:t>Há várias maneiras de autenticar com instâncias de registro de contêiner; cada uma delas aplicável a um ou mais cenários de uso.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BFA32-5331-1A21-2032-331F958FD486}"/>
              </a:ext>
            </a:extLst>
          </p:cNvPr>
          <p:cNvSpPr txBox="1"/>
          <p:nvPr/>
        </p:nvSpPr>
        <p:spPr>
          <a:xfrm>
            <a:off x="438150" y="1545020"/>
            <a:ext cx="277801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pt-BR" sz="1200" dirty="0">
                <a:latin typeface="Segoe UI"/>
                <a:ea typeface="Segoe UI"/>
                <a:cs typeface="Segoe UI"/>
              </a:rPr>
              <a:t>Maneiras recomendadas de autenticação: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9AB0E-7463-144D-CC05-B5A692DA695F}"/>
              </a:ext>
            </a:extLst>
          </p:cNvPr>
          <p:cNvSpPr txBox="1"/>
          <p:nvPr/>
        </p:nvSpPr>
        <p:spPr>
          <a:xfrm>
            <a:off x="438149" y="1837274"/>
            <a:ext cx="260985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sz="1200" dirty="0">
                <a:latin typeface="Segoe UI"/>
                <a:ea typeface="Segoe UI"/>
                <a:cs typeface="Segoe UI"/>
              </a:rPr>
              <a:t>Autenticar-se diretamente usando um logon individual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sz="1200" dirty="0">
                <a:latin typeface="Segoe UI"/>
                <a:ea typeface="Segoe UI"/>
                <a:cs typeface="Segoe UI"/>
              </a:rPr>
              <a:t>Autenticar-se usando uma entidade de serviço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sz="1200" dirty="0">
                <a:latin typeface="Segoe UI"/>
                <a:ea typeface="Segoe UI"/>
                <a:cs typeface="Segoe UI"/>
              </a:rPr>
              <a:t>Autenticar usando a identidade gerenciada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F363CE-E27D-3085-C9E5-913C8AF16A79}"/>
              </a:ext>
            </a:extLst>
          </p:cNvPr>
          <p:cNvSpPr txBox="1"/>
          <p:nvPr/>
        </p:nvSpPr>
        <p:spPr>
          <a:xfrm>
            <a:off x="438149" y="3098805"/>
            <a:ext cx="277801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pt-BR" sz="1200" dirty="0">
                <a:latin typeface="Segoe UI"/>
                <a:ea typeface="Segoe UI"/>
                <a:cs typeface="Segoe UI"/>
              </a:rPr>
              <a:t>As identidades gerenciadas para recursos do Azure podem ser usadas para autenticar em um registro de contêiner do Azure de outro recurso do Azure, </a:t>
            </a:r>
            <a:br>
              <a:rPr lang="pt-BR" sz="1200" dirty="0">
                <a:latin typeface="Segoe UI"/>
                <a:ea typeface="Segoe UI"/>
                <a:cs typeface="Segoe UI"/>
              </a:rPr>
            </a:br>
            <a:r>
              <a:rPr lang="pt-BR" sz="1200" dirty="0">
                <a:latin typeface="Segoe UI"/>
                <a:ea typeface="Segoe UI"/>
                <a:cs typeface="Segoe UI"/>
              </a:rPr>
              <a:t>sem a necessidade de fornecer ou gerenciar credenciais do Registro.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287CD3-4B7F-1189-32E8-BB301A12F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4815812"/>
            <a:ext cx="3113484" cy="148482"/>
          </a:xfrm>
        </p:spPr>
        <p:txBody>
          <a:bodyPr anchor="ctr">
            <a:normAutofit/>
          </a:bodyPr>
          <a:lstStyle/>
          <a:p>
            <a:pPr defTabSz="685775">
              <a:spcAft>
                <a:spcPts val="450"/>
              </a:spcAft>
              <a:defRPr/>
            </a:pPr>
            <a:r>
              <a:rPr lang="pt-BR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© Copyright Microsoft Corporation. Todos os direitos reservados.</a:t>
            </a:r>
          </a:p>
        </p:txBody>
      </p:sp>
      <p:pic>
        <p:nvPicPr>
          <p:cNvPr id="3" name="Picture 2" descr="A screenshot showing the Basics tab for creating a User Assigned Managed Identity in the Azure portal. ">
            <a:extLst>
              <a:ext uri="{FF2B5EF4-FFF2-40B4-BE49-F238E27FC236}">
                <a16:creationId xmlns:a16="http://schemas.microsoft.com/office/drawing/2014/main" id="{1DBE263F-2486-C764-7998-B10CAF3E0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668" y="1476243"/>
            <a:ext cx="5347747" cy="309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4178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417DF264-8727-6B64-1661-53052AD3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2"/>
            <a:ext cx="6144768" cy="457200"/>
          </a:xfrm>
        </p:spPr>
        <p:txBody>
          <a:bodyPr>
            <a:normAutofit fontScale="90000"/>
          </a:bodyPr>
          <a:lstStyle/>
          <a:p>
            <a:r>
              <a:rPr lang="pt-BR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Examinar as funções e permissões do Registro de Contêiner do Azure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0FF49-2DCF-3126-138E-01F8635C2475}"/>
              </a:ext>
            </a:extLst>
          </p:cNvPr>
          <p:cNvSpPr txBox="1"/>
          <p:nvPr/>
        </p:nvSpPr>
        <p:spPr>
          <a:xfrm>
            <a:off x="438150" y="969579"/>
            <a:ext cx="826174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pt-BR" sz="1200">
                <a:latin typeface="Segoe UI"/>
                <a:ea typeface="Segoe UI"/>
                <a:cs typeface="Segoe UI"/>
              </a:rPr>
              <a:t>O RBAC (controle de acesso baseado em função) do Azure é o sistema de autorização usado para gerenciar o acesso aos recursos no Azure.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BFA32-5331-1A21-2032-331F958FD486}"/>
              </a:ext>
            </a:extLst>
          </p:cNvPr>
          <p:cNvSpPr txBox="1"/>
          <p:nvPr/>
        </p:nvSpPr>
        <p:spPr>
          <a:xfrm>
            <a:off x="438150" y="1647494"/>
            <a:ext cx="193456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pt-BR" sz="1200" dirty="0">
                <a:latin typeface="Segoe UI"/>
                <a:ea typeface="Segoe UI"/>
                <a:cs typeface="Segoe UI"/>
              </a:rPr>
              <a:t>Processo de atribuição </a:t>
            </a:r>
            <a:br>
              <a:rPr lang="pt-BR" sz="1200" dirty="0">
                <a:latin typeface="Segoe UI"/>
                <a:ea typeface="Segoe UI"/>
                <a:cs typeface="Segoe UI"/>
              </a:rPr>
            </a:br>
            <a:r>
              <a:rPr lang="pt-BR" sz="1200" dirty="0">
                <a:latin typeface="Segoe UI"/>
                <a:ea typeface="Segoe UI"/>
                <a:cs typeface="Segoe UI"/>
              </a:rPr>
              <a:t>de função: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9AB0E-7463-144D-CC05-B5A692DA695F}"/>
              </a:ext>
            </a:extLst>
          </p:cNvPr>
          <p:cNvSpPr txBox="1"/>
          <p:nvPr/>
        </p:nvSpPr>
        <p:spPr>
          <a:xfrm>
            <a:off x="438149" y="2141970"/>
            <a:ext cx="2025942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pt-BR" sz="1050" dirty="0">
                <a:latin typeface="Segoe UI"/>
                <a:ea typeface="Segoe UI"/>
                <a:cs typeface="Segoe UI"/>
              </a:rPr>
              <a:t>Determinar quem precisa </a:t>
            </a:r>
            <a:br>
              <a:rPr lang="pt-BR" sz="1050" dirty="0">
                <a:latin typeface="Segoe UI"/>
                <a:ea typeface="Segoe UI"/>
                <a:cs typeface="Segoe UI"/>
              </a:rPr>
            </a:br>
            <a:r>
              <a:rPr lang="pt-BR" sz="1050" dirty="0">
                <a:latin typeface="Segoe UI"/>
                <a:ea typeface="Segoe UI"/>
                <a:cs typeface="Segoe UI"/>
              </a:rPr>
              <a:t>de acesso</a:t>
            </a:r>
          </a:p>
          <a:p>
            <a:pPr marL="257175" indent="-257175">
              <a:buFont typeface="+mj-lt"/>
              <a:buAutoNum type="arabicPeriod"/>
            </a:pPr>
            <a:r>
              <a:rPr lang="pt-BR" sz="1050" dirty="0">
                <a:latin typeface="Segoe UI"/>
                <a:ea typeface="Segoe UI"/>
                <a:cs typeface="Segoe UI"/>
              </a:rPr>
              <a:t>Selecionar a função apropriada</a:t>
            </a:r>
          </a:p>
          <a:p>
            <a:pPr marL="257175" indent="-257175">
              <a:buFont typeface="+mj-lt"/>
              <a:buAutoNum type="arabicPeriod"/>
            </a:pPr>
            <a:r>
              <a:rPr lang="pt-BR" sz="1050" dirty="0">
                <a:latin typeface="Segoe UI"/>
                <a:ea typeface="Segoe UI"/>
                <a:cs typeface="Segoe UI"/>
              </a:rPr>
              <a:t>Identificar o escopo necessário</a:t>
            </a:r>
          </a:p>
          <a:p>
            <a:pPr marL="257175" indent="-257175">
              <a:buFont typeface="+mj-lt"/>
              <a:buAutoNum type="arabicPeriod"/>
            </a:pPr>
            <a:r>
              <a:rPr lang="pt-BR" sz="1050" dirty="0">
                <a:latin typeface="Segoe UI"/>
                <a:ea typeface="Segoe UI"/>
                <a:cs typeface="Segoe UI"/>
              </a:rPr>
              <a:t>Verificar os pré-requisitos</a:t>
            </a:r>
          </a:p>
          <a:p>
            <a:pPr marL="257175" indent="-257175">
              <a:buFont typeface="+mj-lt"/>
              <a:buAutoNum type="arabicPeriod"/>
            </a:pPr>
            <a:r>
              <a:rPr lang="pt-BR" sz="1050" dirty="0">
                <a:latin typeface="Segoe UI"/>
                <a:ea typeface="Segoe UI"/>
                <a:cs typeface="Segoe UI"/>
              </a:rPr>
              <a:t>Atribuir função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287CD3-4B7F-1189-32E8-BB301A12F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4815812"/>
            <a:ext cx="3113484" cy="148482"/>
          </a:xfrm>
        </p:spPr>
        <p:txBody>
          <a:bodyPr anchor="ctr">
            <a:normAutofit/>
          </a:bodyPr>
          <a:lstStyle/>
          <a:p>
            <a:pPr defTabSz="685775">
              <a:spcAft>
                <a:spcPts val="450"/>
              </a:spcAft>
              <a:defRPr/>
            </a:pPr>
            <a:r>
              <a:rPr lang="pt-BR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© Copyright Microsoft Corporation. Todos os direitos reservados.</a:t>
            </a:r>
          </a:p>
        </p:txBody>
      </p:sp>
      <p:pic>
        <p:nvPicPr>
          <p:cNvPr id="3" name="Picture 2" descr="A screenshot of the Azure Container Registry roles and permissions.">
            <a:extLst>
              <a:ext uri="{FF2B5EF4-FFF2-40B4-BE49-F238E27FC236}">
                <a16:creationId xmlns:a16="http://schemas.microsoft.com/office/drawing/2014/main" id="{87D6CF7F-DA3B-9C68-6555-FDE9F42DE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091" y="1588146"/>
            <a:ext cx="6241760" cy="242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948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CFBF5975-AFC7-1F36-53D3-74B8B9E76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>
            <a:extLst>
              <a:ext uri="{FF2B5EF4-FFF2-40B4-BE49-F238E27FC236}">
                <a16:creationId xmlns:a16="http://schemas.microsoft.com/office/drawing/2014/main" id="{80F3C55E-3F6F-1853-D530-F3084FC6AF4C}"/>
              </a:ext>
            </a:extLst>
          </p:cNvPr>
          <p:cNvSpPr txBox="1"/>
          <p:nvPr/>
        </p:nvSpPr>
        <p:spPr>
          <a:xfrm>
            <a:off x="565525" y="3777356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K8s e AKS</a:t>
            </a:r>
            <a:endParaRPr lang="pt-BR" sz="2400" dirty="0">
              <a:solidFill>
                <a:srgbClr val="A5A5A5"/>
              </a:solidFill>
              <a:latin typeface="Calibri"/>
              <a:ea typeface="Calibri"/>
              <a:cs typeface="Calibri"/>
              <a:sym typeface="Century Gothic"/>
            </a:endParaRPr>
          </a:p>
        </p:txBody>
      </p:sp>
      <p:sp>
        <p:nvSpPr>
          <p:cNvPr id="196" name="Google Shape;196;p5">
            <a:extLst>
              <a:ext uri="{FF2B5EF4-FFF2-40B4-BE49-F238E27FC236}">
                <a16:creationId xmlns:a16="http://schemas.microsoft.com/office/drawing/2014/main" id="{B6743C65-4A07-D983-3514-2423CCDCB0A5}"/>
              </a:ext>
            </a:extLst>
          </p:cNvPr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D3813C7-BDC9-FEE2-19C6-BD58C98636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33A1BCA-92E5-3A68-DCD3-AA58FA94F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044" y="127584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15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F35789E-58D4-B963-0A17-1E3106FE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AKS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F1D7B83-498B-C60F-8EA6-63D9A367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BD2386-4FDF-293C-7E01-1D9576A6271B}"/>
              </a:ext>
            </a:extLst>
          </p:cNvPr>
          <p:cNvSpPr txBox="1"/>
          <p:nvPr/>
        </p:nvSpPr>
        <p:spPr>
          <a:xfrm>
            <a:off x="711199" y="1143337"/>
            <a:ext cx="7958668" cy="3420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000" b="1" dirty="0"/>
              <a:t>AKS — AZURE KUBERNETES SERVICE</a:t>
            </a:r>
          </a:p>
          <a:p>
            <a:pPr>
              <a:buNone/>
            </a:pPr>
            <a:endParaRPr lang="pt-BR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 Velocidade na montagem da infra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 Integração com recursos Azure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 Escala facilitada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 Integração com Azure </a:t>
            </a:r>
            <a:r>
              <a:rPr lang="pt-BR" sz="2000" dirty="0" err="1"/>
              <a:t>DevOps</a:t>
            </a:r>
            <a:r>
              <a:rPr lang="pt-BR" sz="2000" dirty="0"/>
              <a:t> para automatização de </a:t>
            </a:r>
            <a:r>
              <a:rPr lang="pt-BR" sz="2000" dirty="0" err="1"/>
              <a:t>Deploy</a:t>
            </a:r>
            <a:endParaRPr lang="pt-BR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 Simplificação do gerenciamento e operações de K8s, tornando rápido e fácil implantar até mesmo sem experiência</a:t>
            </a:r>
          </a:p>
        </p:txBody>
      </p:sp>
      <p:pic>
        <p:nvPicPr>
          <p:cNvPr id="2050" name="Picture 2" descr="Preços - AKS (Serviço de Kubernetes do Azure) | Microsoft Azure">
            <a:extLst>
              <a:ext uri="{FF2B5EF4-FFF2-40B4-BE49-F238E27FC236}">
                <a16:creationId xmlns:a16="http://schemas.microsoft.com/office/drawing/2014/main" id="{0BF4228A-0F0D-4158-CFF0-9B07BBB7E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633" y="1297325"/>
            <a:ext cx="3230033" cy="169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187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530" tIns="0" rIns="91530" bIns="91530"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" sz="3300" b="1" spc="-1" dirty="0">
                <a:solidFill>
                  <a:srgbClr val="380054"/>
                </a:solidFill>
                <a:latin typeface="Vivo Type"/>
              </a:rPr>
              <a:t>Workloads</a:t>
            </a:r>
            <a:endParaRPr lang="pt-BR" sz="3300" spc="-1" dirty="0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530" tIns="91530" rIns="91530" bIns="9153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900" spc="-1" dirty="0">
                <a:solidFill>
                  <a:srgbClr val="000000"/>
                </a:solidFill>
                <a:latin typeface="Vivo Type"/>
              </a:rPr>
              <a:t>Um “workload” ou “carga de trabalho” referece a uma aplicação que está sendo executada no Kubernetes.</a:t>
            </a:r>
            <a:br>
              <a:rPr sz="900" dirty="0"/>
            </a:br>
            <a:br>
              <a:rPr sz="900" dirty="0"/>
            </a:br>
            <a:br>
              <a:rPr sz="900" dirty="0"/>
            </a:br>
            <a:br>
              <a:rPr sz="900" dirty="0"/>
            </a:br>
            <a:br>
              <a:rPr sz="900" dirty="0"/>
            </a:br>
            <a:br>
              <a:rPr sz="900" dirty="0"/>
            </a:br>
            <a:br>
              <a:rPr sz="900" dirty="0"/>
            </a:br>
            <a:br>
              <a:rPr sz="900" dirty="0"/>
            </a:br>
            <a:br>
              <a:rPr sz="900" dirty="0"/>
            </a:br>
            <a:br>
              <a:rPr sz="900" dirty="0"/>
            </a:br>
            <a:br>
              <a:rPr sz="900" dirty="0"/>
            </a:br>
            <a:br>
              <a:rPr sz="900" dirty="0"/>
            </a:br>
            <a:br>
              <a:rPr sz="900" dirty="0"/>
            </a:br>
            <a:br>
              <a:rPr sz="900" dirty="0"/>
            </a:br>
            <a:br>
              <a:rPr sz="900" dirty="0"/>
            </a:br>
            <a:br>
              <a:rPr sz="900" dirty="0"/>
            </a:br>
            <a:br>
              <a:rPr sz="900" dirty="0"/>
            </a:br>
            <a:br>
              <a:rPr sz="900" dirty="0"/>
            </a:br>
            <a:r>
              <a:rPr lang="en" sz="900" spc="-1" dirty="0">
                <a:solidFill>
                  <a:srgbClr val="000000"/>
                </a:solidFill>
                <a:latin typeface="Vivo Type"/>
              </a:rPr>
              <a:t>https://kubernetes.io/docs/concepts/workloads/</a:t>
            </a:r>
            <a:endParaRPr lang="pt-BR" sz="900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pt-BR" sz="900" spc="-1" dirty="0">
              <a:latin typeface="Arial"/>
            </a:endParaRPr>
          </a:p>
        </p:txBody>
      </p:sp>
      <p:pic>
        <p:nvPicPr>
          <p:cNvPr id="173" name="Imagem 9"/>
          <p:cNvPicPr/>
          <p:nvPr/>
        </p:nvPicPr>
        <p:blipFill>
          <a:blip r:embed="rId2"/>
          <a:stretch/>
        </p:blipFill>
        <p:spPr>
          <a:xfrm>
            <a:off x="125010" y="4854330"/>
            <a:ext cx="810000" cy="215730"/>
          </a:xfrm>
          <a:prstGeom prst="rect">
            <a:avLst/>
          </a:prstGeom>
          <a:ln w="0">
            <a:noFill/>
          </a:ln>
        </p:spPr>
      </p:pic>
      <p:pic>
        <p:nvPicPr>
          <p:cNvPr id="174" name="Imagem 8" descr="Desenho de um cachorro&#10;&#10;Descrição gerada automaticamente"/>
          <p:cNvPicPr/>
          <p:nvPr/>
        </p:nvPicPr>
        <p:blipFill>
          <a:blip r:embed="rId3"/>
          <a:stretch/>
        </p:blipFill>
        <p:spPr>
          <a:xfrm>
            <a:off x="8430750" y="4854330"/>
            <a:ext cx="587520" cy="21573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530" tIns="0" rIns="91530" bIns="9153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" sz="3300" b="1" spc="-1">
                <a:solidFill>
                  <a:srgbClr val="380054"/>
                </a:solidFill>
                <a:latin typeface="Vivo Type"/>
              </a:rPr>
              <a:t>Recursos de Workload</a:t>
            </a:r>
            <a:endParaRPr lang="pt-BR" sz="3300" spc="-1">
              <a:latin typeface="Arial"/>
            </a:endParaRPr>
          </a:p>
        </p:txBody>
      </p:sp>
      <p:pic>
        <p:nvPicPr>
          <p:cNvPr id="179" name="Imagem 9"/>
          <p:cNvPicPr/>
          <p:nvPr/>
        </p:nvPicPr>
        <p:blipFill>
          <a:blip r:embed="rId2"/>
          <a:stretch/>
        </p:blipFill>
        <p:spPr>
          <a:xfrm>
            <a:off x="125010" y="4854330"/>
            <a:ext cx="810000" cy="215730"/>
          </a:xfrm>
          <a:prstGeom prst="rect">
            <a:avLst/>
          </a:prstGeom>
          <a:ln w="0">
            <a:noFill/>
          </a:ln>
        </p:spPr>
      </p:pic>
      <p:pic>
        <p:nvPicPr>
          <p:cNvPr id="180" name="Imagem 3" descr="Desenho de um cachorro&#10;&#10;Descrição gerada automaticamente"/>
          <p:cNvPicPr/>
          <p:nvPr/>
        </p:nvPicPr>
        <p:blipFill>
          <a:blip r:embed="rId3"/>
          <a:stretch/>
        </p:blipFill>
        <p:spPr>
          <a:xfrm>
            <a:off x="8430750" y="4854330"/>
            <a:ext cx="587520" cy="215730"/>
          </a:xfrm>
          <a:prstGeom prst="rect">
            <a:avLst/>
          </a:prstGeom>
          <a:ln w="0">
            <a:noFill/>
          </a:ln>
        </p:spPr>
      </p:pic>
      <p:sp>
        <p:nvSpPr>
          <p:cNvPr id="182" name="Google Shape;662;p37"/>
          <p:cNvSpPr/>
          <p:nvPr/>
        </p:nvSpPr>
        <p:spPr>
          <a:xfrm>
            <a:off x="650687" y="838485"/>
            <a:ext cx="7282580" cy="35698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530" tIns="91530" rIns="91530" bIns="91530" anchor="t">
            <a:noAutofit/>
          </a:bodyPr>
          <a:lstStyle/>
          <a:p>
            <a:pPr marL="162000" indent="-162000">
              <a:spcBef>
                <a:spcPts val="751"/>
              </a:spcBef>
              <a:buFont typeface="Arial"/>
              <a:buChar char="•"/>
            </a:pPr>
            <a:r>
              <a:rPr lang="pt-BR" sz="1600" spc="-1" dirty="0">
                <a:latin typeface="Vivo Type"/>
                <a:ea typeface="DejaVu Sans"/>
              </a:rPr>
              <a:t> </a:t>
            </a:r>
            <a:r>
              <a:rPr lang="pt-BR" sz="1600" spc="-1" dirty="0" err="1">
                <a:latin typeface="Vivo Type"/>
                <a:ea typeface="DejaVu Sans"/>
              </a:rPr>
              <a:t>Pod</a:t>
            </a:r>
            <a:r>
              <a:rPr lang="pt-BR" sz="1600" spc="-1" dirty="0">
                <a:latin typeface="Vivo Type"/>
                <a:ea typeface="DejaVu Sans"/>
              </a:rPr>
              <a:t> – É a menor unidade de computação implantável que você pode criar e gerenciar no </a:t>
            </a:r>
            <a:r>
              <a:rPr lang="pt-BR" sz="1600" spc="-1" dirty="0" err="1">
                <a:latin typeface="Vivo Type"/>
                <a:ea typeface="DejaVu Sans"/>
              </a:rPr>
              <a:t>Kubernetes</a:t>
            </a:r>
            <a:r>
              <a:rPr lang="pt-BR" sz="1600" spc="-1" dirty="0">
                <a:latin typeface="Vivo Type"/>
                <a:ea typeface="DejaVu Sans"/>
              </a:rPr>
              <a:t>. É um grupo de um ou mais containers.</a:t>
            </a:r>
          </a:p>
          <a:p>
            <a:pPr marL="162000" indent="-162000">
              <a:spcBef>
                <a:spcPts val="751"/>
              </a:spcBef>
              <a:buFont typeface="Arial"/>
              <a:buChar char="•"/>
            </a:pPr>
            <a:r>
              <a:rPr lang="pt-BR" sz="1600" spc="-1" dirty="0">
                <a:latin typeface="Vivo Type"/>
                <a:ea typeface="DejaVu Sans"/>
              </a:rPr>
              <a:t> </a:t>
            </a:r>
            <a:r>
              <a:rPr lang="pt-BR" sz="1600" spc="-1" dirty="0" err="1">
                <a:latin typeface="Vivo Type"/>
                <a:ea typeface="DejaVu Sans"/>
              </a:rPr>
              <a:t>Replicaset</a:t>
            </a:r>
            <a:r>
              <a:rPr lang="pt-BR" sz="1600" spc="-1" dirty="0">
                <a:latin typeface="Vivo Type"/>
                <a:ea typeface="DejaVu Sans"/>
              </a:rPr>
              <a:t> – É um conjunto de replicas de </a:t>
            </a:r>
            <a:r>
              <a:rPr lang="pt-BR" sz="1600" spc="-1" dirty="0" err="1">
                <a:latin typeface="Vivo Type"/>
                <a:ea typeface="DejaVu Sans"/>
              </a:rPr>
              <a:t>Pods</a:t>
            </a:r>
            <a:r>
              <a:rPr lang="pt-BR" sz="1600" spc="-1" dirty="0">
                <a:latin typeface="Vivo Type"/>
                <a:ea typeface="DejaVu Sans"/>
              </a:rPr>
              <a:t> em execução, utilizado para garantir a disponibilidade de um numero especifico de </a:t>
            </a:r>
            <a:r>
              <a:rPr lang="pt-BR" sz="1600" spc="-1" dirty="0" err="1">
                <a:latin typeface="Vivo Type"/>
                <a:ea typeface="DejaVu Sans"/>
              </a:rPr>
              <a:t>Pods</a:t>
            </a:r>
            <a:r>
              <a:rPr lang="pt-BR" sz="1600" spc="-1" dirty="0">
                <a:latin typeface="Vivo Type"/>
                <a:ea typeface="DejaVu Sans"/>
              </a:rPr>
              <a:t>.</a:t>
            </a:r>
          </a:p>
          <a:p>
            <a:pPr marL="162000" indent="-162000">
              <a:spcBef>
                <a:spcPts val="751"/>
              </a:spcBef>
              <a:buFont typeface="Arial"/>
              <a:buChar char="•"/>
            </a:pPr>
            <a:r>
              <a:rPr lang="pt-BR" sz="1600" spc="-1" dirty="0">
                <a:latin typeface="Vivo Type"/>
                <a:ea typeface="DejaVu Sans"/>
              </a:rPr>
              <a:t>Deployment – É um gerenciador de implantação de </a:t>
            </a:r>
            <a:r>
              <a:rPr lang="pt-BR" sz="1600" spc="-1" dirty="0" err="1">
                <a:latin typeface="Vivo Type"/>
                <a:ea typeface="DejaVu Sans"/>
              </a:rPr>
              <a:t>Pods</a:t>
            </a:r>
            <a:r>
              <a:rPr lang="pt-BR" sz="1600" spc="-1" dirty="0">
                <a:latin typeface="Vivo Type"/>
                <a:ea typeface="DejaVu Sans"/>
              </a:rPr>
              <a:t> que tem o objetivo de controlar as alterações realizadas em </a:t>
            </a:r>
            <a:r>
              <a:rPr lang="pt-BR" sz="1600" spc="-1" dirty="0" err="1">
                <a:latin typeface="Vivo Type"/>
                <a:ea typeface="DejaVu Sans"/>
              </a:rPr>
              <a:t>Pods</a:t>
            </a:r>
            <a:r>
              <a:rPr lang="pt-BR" sz="1600" spc="-1" dirty="0">
                <a:latin typeface="Vivo Type"/>
                <a:ea typeface="DejaVu Sans"/>
              </a:rPr>
              <a:t> e </a:t>
            </a:r>
            <a:r>
              <a:rPr lang="pt-BR" sz="1600" spc="-1" dirty="0" err="1">
                <a:latin typeface="Vivo Type"/>
                <a:ea typeface="DejaVu Sans"/>
              </a:rPr>
              <a:t>Replicasets</a:t>
            </a:r>
            <a:r>
              <a:rPr lang="pt-BR" sz="1600" spc="-1" dirty="0">
                <a:latin typeface="Vivo Type"/>
                <a:ea typeface="DejaVu Sans"/>
              </a:rPr>
              <a:t> sem que a aplicação fique indisponível, além disso torna se possível o </a:t>
            </a:r>
            <a:r>
              <a:rPr lang="pt-BR" sz="1600" spc="-1" dirty="0" err="1">
                <a:latin typeface="Vivo Type"/>
                <a:ea typeface="DejaVu Sans"/>
              </a:rPr>
              <a:t>rollback</a:t>
            </a:r>
            <a:r>
              <a:rPr lang="pt-BR" sz="1600" spc="-1" dirty="0">
                <a:latin typeface="Vivo Type"/>
                <a:ea typeface="DejaVu Sans"/>
              </a:rPr>
              <a:t> para versões anteriores da sua aplicação.</a:t>
            </a:r>
          </a:p>
          <a:p>
            <a:pPr marL="162000" indent="-162000">
              <a:spcBef>
                <a:spcPts val="751"/>
              </a:spcBef>
              <a:buFont typeface="Arial"/>
              <a:buChar char="•"/>
            </a:pPr>
            <a:r>
              <a:rPr lang="pt-BR" sz="1600" spc="-1" dirty="0" err="1">
                <a:latin typeface="Vivo Type"/>
              </a:rPr>
              <a:t>StatefulSets</a:t>
            </a:r>
            <a:r>
              <a:rPr lang="pt-BR" sz="1600" spc="-1" dirty="0">
                <a:latin typeface="Vivo Type"/>
              </a:rPr>
              <a:t> (gerenciam aplicações que precisam manter estado e identidade estável, como bancos de dados)</a:t>
            </a:r>
          </a:p>
          <a:p>
            <a:pPr marL="162000" indent="-162000">
              <a:spcBef>
                <a:spcPts val="751"/>
              </a:spcBef>
              <a:buFont typeface="Arial"/>
              <a:buChar char="•"/>
            </a:pPr>
            <a:r>
              <a:rPr lang="pt-BR" sz="1600" dirty="0" err="1"/>
              <a:t>DaemonSets</a:t>
            </a:r>
            <a:r>
              <a:rPr lang="pt-BR" sz="1600" dirty="0"/>
              <a:t> (garantem que cada nó do cluster execute uma cópia de um </a:t>
            </a:r>
            <a:r>
              <a:rPr lang="pt-BR" sz="1600" dirty="0" err="1"/>
              <a:t>Pod</a:t>
            </a:r>
            <a:r>
              <a:rPr lang="pt-BR" sz="1600" dirty="0"/>
              <a:t> específico)Jobs e </a:t>
            </a:r>
          </a:p>
          <a:p>
            <a:pPr marL="162000" indent="-162000">
              <a:spcBef>
                <a:spcPts val="751"/>
              </a:spcBef>
              <a:buFont typeface="Arial"/>
              <a:buChar char="•"/>
            </a:pPr>
            <a:r>
              <a:rPr lang="pt-BR" sz="1600" dirty="0" err="1"/>
              <a:t>CronJobs</a:t>
            </a:r>
            <a:r>
              <a:rPr lang="pt-BR" sz="1600" dirty="0"/>
              <a:t> (executam tarefas pontuais ou agendadas)</a:t>
            </a:r>
            <a:br>
              <a:rPr sz="1600" dirty="0"/>
            </a:br>
            <a:r>
              <a:rPr lang="pt-BR" sz="1600" spc="-1" dirty="0">
                <a:latin typeface="Vivo Type"/>
                <a:ea typeface="DejaVu Sans"/>
              </a:rPr>
              <a:t> </a:t>
            </a:r>
            <a:endParaRPr lang="pt-BR" sz="1600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530" tIns="0" rIns="91530" bIns="9153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" sz="3300" b="1" spc="-1" dirty="0">
                <a:solidFill>
                  <a:srgbClr val="380054"/>
                </a:solidFill>
                <a:latin typeface="Vivo Type"/>
              </a:rPr>
              <a:t>Recursos de Redes</a:t>
            </a:r>
            <a:endParaRPr lang="pt-BR" sz="3300" spc="-1" dirty="0">
              <a:latin typeface="Arial"/>
            </a:endParaRPr>
          </a:p>
        </p:txBody>
      </p:sp>
      <p:pic>
        <p:nvPicPr>
          <p:cNvPr id="185" name="Imagem 5"/>
          <p:cNvPicPr/>
          <p:nvPr/>
        </p:nvPicPr>
        <p:blipFill>
          <a:blip r:embed="rId3"/>
          <a:stretch/>
        </p:blipFill>
        <p:spPr>
          <a:xfrm>
            <a:off x="125010" y="4854330"/>
            <a:ext cx="810000" cy="215730"/>
          </a:xfrm>
          <a:prstGeom prst="rect">
            <a:avLst/>
          </a:prstGeom>
          <a:ln w="0">
            <a:noFill/>
          </a:ln>
        </p:spPr>
      </p:pic>
      <p:pic>
        <p:nvPicPr>
          <p:cNvPr id="186" name="Imagem 7" descr="Desenho de um cachorro&#10;&#10;Descrição gerada automaticamente"/>
          <p:cNvPicPr/>
          <p:nvPr/>
        </p:nvPicPr>
        <p:blipFill>
          <a:blip r:embed="rId4"/>
          <a:stretch/>
        </p:blipFill>
        <p:spPr>
          <a:xfrm>
            <a:off x="8430750" y="4854330"/>
            <a:ext cx="587520" cy="215730"/>
          </a:xfrm>
          <a:prstGeom prst="rect">
            <a:avLst/>
          </a:prstGeom>
          <a:ln w="0">
            <a:noFill/>
          </a:ln>
        </p:spPr>
      </p:pic>
      <p:sp>
        <p:nvSpPr>
          <p:cNvPr id="188" name="Google Shape;662;p 1"/>
          <p:cNvSpPr/>
          <p:nvPr/>
        </p:nvSpPr>
        <p:spPr>
          <a:xfrm>
            <a:off x="628649" y="1039863"/>
            <a:ext cx="7177617" cy="22282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530" tIns="91530" rIns="91530" bIns="91530" anchor="t">
            <a:noAutofit/>
          </a:bodyPr>
          <a:lstStyle/>
          <a:p>
            <a:pPr marL="162000" indent="-162000">
              <a:lnSpc>
                <a:spcPct val="90000"/>
              </a:lnSpc>
              <a:spcBef>
                <a:spcPts val="751"/>
              </a:spcBef>
              <a:buFont typeface="Arial"/>
              <a:buChar char="•"/>
            </a:pPr>
            <a:r>
              <a:rPr lang="pt-BR" sz="1600" spc="-1" dirty="0">
                <a:latin typeface="Vivo Type"/>
                <a:ea typeface="DejaVu Sans"/>
              </a:rPr>
              <a:t> Service – É a porta de entrada de acesso à aplicação em uma rede, seja essa aplicação rodando em um ou mais </a:t>
            </a:r>
            <a:r>
              <a:rPr lang="pt-BR" sz="1600" spc="-1" dirty="0" err="1">
                <a:latin typeface="Vivo Type"/>
                <a:ea typeface="DejaVu Sans"/>
              </a:rPr>
              <a:t>Pods</a:t>
            </a:r>
            <a:r>
              <a:rPr lang="pt-BR" sz="1600" spc="-1" dirty="0">
                <a:latin typeface="Vivo Type"/>
                <a:ea typeface="DejaVu Sans"/>
              </a:rPr>
              <a:t>. Permite que os </a:t>
            </a:r>
            <a:r>
              <a:rPr lang="pt-BR" sz="1600" spc="-1" dirty="0" err="1">
                <a:latin typeface="Vivo Type"/>
                <a:ea typeface="DejaVu Sans"/>
              </a:rPr>
              <a:t>Pods</a:t>
            </a:r>
            <a:r>
              <a:rPr lang="pt-BR" sz="1600" spc="-1" dirty="0">
                <a:latin typeface="Vivo Type"/>
                <a:ea typeface="DejaVu Sans"/>
              </a:rPr>
              <a:t> se comuniquem uns com os outros no cluster.</a:t>
            </a:r>
            <a:endParaRPr lang="pt-BR" sz="1600" spc="-1" dirty="0">
              <a:latin typeface="Arial"/>
            </a:endParaRPr>
          </a:p>
          <a:p>
            <a:pPr marL="162000" indent="-162000">
              <a:lnSpc>
                <a:spcPct val="90000"/>
              </a:lnSpc>
              <a:spcBef>
                <a:spcPts val="751"/>
              </a:spcBef>
              <a:buFont typeface="Arial"/>
              <a:buChar char="•"/>
            </a:pPr>
            <a:r>
              <a:rPr lang="pt-BR" sz="1600" spc="-1" dirty="0">
                <a:latin typeface="Vivo Type"/>
                <a:ea typeface="DejaVu Sans"/>
              </a:rPr>
              <a:t> </a:t>
            </a:r>
            <a:r>
              <a:rPr lang="pt-BR" sz="1600" spc="-1" dirty="0" err="1">
                <a:latin typeface="Vivo Type"/>
                <a:ea typeface="DejaVu Sans"/>
              </a:rPr>
              <a:t>Ingress</a:t>
            </a:r>
            <a:r>
              <a:rPr lang="pt-BR" sz="1600" spc="-1" dirty="0">
                <a:latin typeface="Vivo Type"/>
                <a:ea typeface="DejaVu Sans"/>
              </a:rPr>
              <a:t> – Expõe rotas HTTP e HTTPS de fora do cluster para um serviço dentro do cluster. O roteamento do tráfego é controlado por regras definidas no recurso </a:t>
            </a:r>
            <a:r>
              <a:rPr lang="pt-BR" sz="1600" spc="-1" dirty="0" err="1">
                <a:latin typeface="Vivo Type"/>
                <a:ea typeface="DejaVu Sans"/>
              </a:rPr>
              <a:t>Ingress</a:t>
            </a:r>
            <a:r>
              <a:rPr lang="pt-BR" sz="1600" spc="-1" dirty="0">
                <a:latin typeface="Vivo Type"/>
                <a:ea typeface="DejaVu Sans"/>
              </a:rPr>
              <a:t>.</a:t>
            </a:r>
            <a:endParaRPr lang="pt-BR" sz="1600" spc="-1" dirty="0">
              <a:latin typeface="Arial"/>
            </a:endParaRPr>
          </a:p>
          <a:p>
            <a:pPr marL="162000" indent="-162000">
              <a:lnSpc>
                <a:spcPct val="90000"/>
              </a:lnSpc>
              <a:spcBef>
                <a:spcPts val="751"/>
              </a:spcBef>
              <a:buFont typeface="Arial"/>
              <a:buChar char="•"/>
            </a:pPr>
            <a:r>
              <a:rPr lang="pt-BR" sz="1600" spc="-1" dirty="0" err="1">
                <a:latin typeface="Vivo Type"/>
                <a:ea typeface="DejaVu Sans"/>
              </a:rPr>
              <a:t>Ingress</a:t>
            </a:r>
            <a:r>
              <a:rPr lang="pt-BR" sz="1600" spc="-1" dirty="0">
                <a:latin typeface="Vivo Type"/>
                <a:ea typeface="DejaVu Sans"/>
              </a:rPr>
              <a:t> </a:t>
            </a:r>
            <a:r>
              <a:rPr lang="pt-BR" sz="1600" spc="-1" dirty="0" err="1">
                <a:latin typeface="Vivo Type"/>
                <a:ea typeface="DejaVu Sans"/>
              </a:rPr>
              <a:t>Controller</a:t>
            </a:r>
            <a:r>
              <a:rPr lang="pt-BR" sz="1600" spc="-1" dirty="0">
                <a:latin typeface="Vivo Type"/>
                <a:ea typeface="DejaVu Sans"/>
              </a:rPr>
              <a:t> – É um controlador responsável por executar e controlar as regras definidas no recurso </a:t>
            </a:r>
            <a:r>
              <a:rPr lang="pt-BR" sz="1600" spc="-1" dirty="0" err="1">
                <a:latin typeface="Vivo Type"/>
                <a:ea typeface="DejaVu Sans"/>
              </a:rPr>
              <a:t>Ingress</a:t>
            </a:r>
            <a:r>
              <a:rPr lang="pt-BR" sz="1600" spc="-1" dirty="0">
                <a:latin typeface="Vivo Type"/>
                <a:ea typeface="DejaVu Sans"/>
              </a:rPr>
              <a:t>.</a:t>
            </a:r>
            <a:br>
              <a:rPr sz="1600" dirty="0"/>
            </a:br>
            <a:br>
              <a:rPr sz="1600" dirty="0"/>
            </a:br>
            <a:r>
              <a:rPr lang="pt-BR" sz="1600" spc="-1" dirty="0">
                <a:latin typeface="Vivo Type"/>
                <a:ea typeface="DejaVu Sans"/>
              </a:rPr>
              <a:t> </a:t>
            </a:r>
            <a:endParaRPr lang="pt-BR" sz="1600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530" tIns="0" rIns="91530" bIns="9153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" sz="3300" b="1" spc="-1">
                <a:solidFill>
                  <a:srgbClr val="380054"/>
                </a:solidFill>
                <a:latin typeface="Vivo Type"/>
              </a:rPr>
              <a:t>Recursos de Redes</a:t>
            </a:r>
            <a:endParaRPr lang="pt-BR" sz="3300" spc="-1">
              <a:latin typeface="Arial"/>
            </a:endParaRPr>
          </a:p>
        </p:txBody>
      </p:sp>
      <p:sp>
        <p:nvSpPr>
          <p:cNvPr id="191" name="Retângulo 7"/>
          <p:cNvSpPr/>
          <p:nvPr/>
        </p:nvSpPr>
        <p:spPr>
          <a:xfrm>
            <a:off x="0" y="4784400"/>
            <a:ext cx="9143550" cy="358560"/>
          </a:xfrm>
          <a:prstGeom prst="rect">
            <a:avLst/>
          </a:prstGeom>
          <a:solidFill>
            <a:srgbClr val="38005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 sz="1050"/>
          </a:p>
        </p:txBody>
      </p:sp>
      <p:pic>
        <p:nvPicPr>
          <p:cNvPr id="192" name="Imagem 1"/>
          <p:cNvPicPr/>
          <p:nvPr/>
        </p:nvPicPr>
        <p:blipFill>
          <a:blip r:embed="rId2"/>
          <a:stretch/>
        </p:blipFill>
        <p:spPr>
          <a:xfrm>
            <a:off x="125010" y="4854330"/>
            <a:ext cx="810000" cy="215730"/>
          </a:xfrm>
          <a:prstGeom prst="rect">
            <a:avLst/>
          </a:prstGeom>
          <a:ln w="0">
            <a:noFill/>
          </a:ln>
        </p:spPr>
      </p:pic>
      <p:pic>
        <p:nvPicPr>
          <p:cNvPr id="193" name="Imagem 10" descr="Desenho de um cachorro&#10;&#10;Descrição gerada automaticamente"/>
          <p:cNvPicPr/>
          <p:nvPr/>
        </p:nvPicPr>
        <p:blipFill>
          <a:blip r:embed="rId3"/>
          <a:stretch/>
        </p:blipFill>
        <p:spPr>
          <a:xfrm>
            <a:off x="8430750" y="4854330"/>
            <a:ext cx="587520" cy="215730"/>
          </a:xfrm>
          <a:prstGeom prst="rect">
            <a:avLst/>
          </a:prstGeom>
          <a:ln w="0">
            <a:noFill/>
          </a:ln>
        </p:spPr>
      </p:pic>
      <p:pic>
        <p:nvPicPr>
          <p:cNvPr id="195" name="Imagem 194"/>
          <p:cNvPicPr/>
          <p:nvPr/>
        </p:nvPicPr>
        <p:blipFill>
          <a:blip r:embed="rId4"/>
          <a:stretch/>
        </p:blipFill>
        <p:spPr>
          <a:xfrm>
            <a:off x="132570" y="1283088"/>
            <a:ext cx="8885700" cy="289899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663A789F-9434-07F1-8E4B-AAF3CFBB6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>
            <a:extLst>
              <a:ext uri="{FF2B5EF4-FFF2-40B4-BE49-F238E27FC236}">
                <a16:creationId xmlns:a16="http://schemas.microsoft.com/office/drawing/2014/main" id="{A25507F4-58EB-46AC-F239-92D74B98F483}"/>
              </a:ext>
            </a:extLst>
          </p:cNvPr>
          <p:cNvSpPr txBox="1"/>
          <p:nvPr/>
        </p:nvSpPr>
        <p:spPr>
          <a:xfrm>
            <a:off x="565525" y="3777356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Criando nosso primeiro App no AKS</a:t>
            </a:r>
            <a:endParaRPr lang="pt-BR" sz="2400" dirty="0">
              <a:solidFill>
                <a:srgbClr val="A5A5A5"/>
              </a:solidFill>
              <a:latin typeface="Calibri"/>
              <a:ea typeface="Calibri"/>
              <a:cs typeface="Calibri"/>
              <a:sym typeface="Century Gothic"/>
            </a:endParaRPr>
          </a:p>
        </p:txBody>
      </p:sp>
      <p:sp>
        <p:nvSpPr>
          <p:cNvPr id="196" name="Google Shape;196;p5">
            <a:extLst>
              <a:ext uri="{FF2B5EF4-FFF2-40B4-BE49-F238E27FC236}">
                <a16:creationId xmlns:a16="http://schemas.microsoft.com/office/drawing/2014/main" id="{DAB938C2-4CD0-E471-70C8-56C09E429163}"/>
              </a:ext>
            </a:extLst>
          </p:cNvPr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Laboratório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F9CAC3E-6ED3-3493-7695-1B41299FE4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EBCC4B9-8A42-BB77-23E4-DC356CD70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044" y="127584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38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441B70-C259-32CC-1493-7549E4EAC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1616D4EB-5ECE-2334-2742-4085804B1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EAF5CA8-C3EC-9EF7-55A4-20EBF5904904}"/>
              </a:ext>
            </a:extLst>
          </p:cNvPr>
          <p:cNvSpPr txBox="1"/>
          <p:nvPr/>
        </p:nvSpPr>
        <p:spPr>
          <a:xfrm>
            <a:off x="5143451" y="401991"/>
            <a:ext cx="388094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Atualmente Gerente Especialista de Arquitetura e IA na Vivo.</a:t>
            </a:r>
          </a:p>
          <a:p>
            <a:endParaRPr lang="pt-BR" sz="1600" dirty="0"/>
          </a:p>
          <a:p>
            <a:r>
              <a:rPr lang="pt-BR" sz="1600" dirty="0"/>
              <a:t>Professor na Universidade Anhanguera e Impacta, Co Autor do Livro Jornada API na Prática.</a:t>
            </a:r>
          </a:p>
          <a:p>
            <a:endParaRPr lang="pt-BR" sz="1600" dirty="0"/>
          </a:p>
          <a:p>
            <a:r>
              <a:rPr lang="pt-BR" sz="1600" dirty="0"/>
              <a:t>Palestrante Internacional, consultor, transformador de pessoas, carreiras e organizações.</a:t>
            </a:r>
          </a:p>
          <a:p>
            <a:endParaRPr lang="pt-BR" sz="1600" dirty="0"/>
          </a:p>
          <a:p>
            <a:r>
              <a:rPr lang="pt-BR" sz="1600" dirty="0"/>
              <a:t>Reconhecido como Microsoft MVP desde 2022, atuante como profissional de tecnologia há 24 anos sempre motivado pela paixão de contribuir para um mundo mais igual.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19CB9C6-DF94-38D1-046F-EAE4684B2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928217" cy="5143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0C29ACD-C649-4971-8636-0D17EC4B3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3224" y="4433864"/>
            <a:ext cx="1397365" cy="70958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DB5AAD2-F454-C96A-2D41-62E0366591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451" y="4397803"/>
            <a:ext cx="1854539" cy="75820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1B9D7A-9332-EE47-20B4-7C9C139617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6624" y="4339958"/>
            <a:ext cx="818781" cy="8034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Aula 1: Containers e Container Registry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Aula 2: AKS e k8s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2400" dirty="0">
                <a:latin typeface="Segoe UI"/>
                <a:ea typeface="Segoe UI"/>
                <a:cs typeface="Segoe UI"/>
              </a:rPr>
              <a:t>Laboratório</a:t>
            </a:r>
            <a:endParaRPr lang="pt-BR" sz="2400" b="0" i="0" strike="noStrike" cap="none" spc="0" baseline="0" dirty="0">
              <a:solidFill>
                <a:srgbClr val="000000"/>
              </a:solidFill>
              <a:effectLst/>
              <a:latin typeface="Segoe UI"/>
              <a:ea typeface="Segoe UI"/>
              <a:cs typeface="Segoe UI"/>
            </a:endParaRPr>
          </a:p>
          <a:p>
            <a:pPr marL="457200" indent="-457200">
              <a:buSzPts val="2400"/>
            </a:pP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777356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Containers e Container Registry</a:t>
            </a:r>
            <a:endParaRPr lang="pt-BR" sz="2400" dirty="0">
              <a:solidFill>
                <a:srgbClr val="A5A5A5"/>
              </a:solidFill>
              <a:latin typeface="Calibri"/>
              <a:ea typeface="Calibri"/>
              <a:cs typeface="Calibri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044" y="127584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4F350BF-CBDA-4603-A6D4-4ACF5FC5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Containers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DFD9C87-F7AE-F66A-4789-7FC468B6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1026" name="Picture 2" descr="O que é Docker e seus Comandos Básicos - SmarTI">
            <a:extLst>
              <a:ext uri="{FF2B5EF4-FFF2-40B4-BE49-F238E27FC236}">
                <a16:creationId xmlns:a16="http://schemas.microsoft.com/office/drawing/2014/main" id="{6F2DBD96-FB26-28AB-80BA-EFFB92C71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322" y="1268016"/>
            <a:ext cx="644842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97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25684-C664-92DC-BFC0-61AF9B35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644E7E-FA16-1C93-AF35-4A0D3497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ACR — AZURE CONTAINER REGISTRY</a:t>
            </a:r>
            <a:br>
              <a:rPr lang="pt-BR" dirty="0"/>
            </a:br>
            <a:r>
              <a:rPr lang="pt-BR" dirty="0"/>
              <a:t>Serviço de registro privado para criar, armazenar e gerenciar imagens de container.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4C3AFE-5B73-B9F9-B0A2-49CC099C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 descr="Preço – Registro de Contêiner | Microsoft Azure">
            <a:extLst>
              <a:ext uri="{FF2B5EF4-FFF2-40B4-BE49-F238E27FC236}">
                <a16:creationId xmlns:a16="http://schemas.microsoft.com/office/drawing/2014/main" id="{D6AC4A0A-F480-312D-ED85-12DB2550F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128" y="2742143"/>
            <a:ext cx="3793872" cy="199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064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107B-9C8D-E0E4-10D6-02E35D83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Examinar o serviço de Registro de Contêiner do Azure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EB09C59-0E9F-7239-C751-467C1F2267DE}"/>
              </a:ext>
            </a:extLst>
          </p:cNvPr>
          <p:cNvSpPr txBox="1"/>
          <p:nvPr/>
        </p:nvSpPr>
        <p:spPr>
          <a:xfrm>
            <a:off x="441196" y="815910"/>
            <a:ext cx="8702804" cy="33497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137160" marR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1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Os Registros de Contêineres do Azure são usados para armazenar e gerenciar imagens de contêineres e artefatos relacionados.</a:t>
            </a:r>
            <a:endParaRPr lang="en-US" sz="1125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39E0DD5-C061-3069-4A50-A7F851DE92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1550340"/>
            <a:ext cx="3914775" cy="182880"/>
          </a:xfrm>
        </p:spPr>
        <p:txBody>
          <a:bodyPr>
            <a:normAutofit fontScale="70000" lnSpcReduction="20000"/>
          </a:bodyPr>
          <a:lstStyle/>
          <a:p>
            <a:r>
              <a:rPr lang="pt-BR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Casos de uso do Registro de Contêiner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231EE-E883-1CC8-6C4F-32999CCB31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1919047"/>
            <a:ext cx="3736554" cy="1419876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Efetuar pull de imagens de um Registro de Contêiner do Azure para vários destinos de implantação</a:t>
            </a:r>
          </a:p>
          <a:p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Efetuar push para um registro de contêiner como parte de um fluxo de trabalho de desenvolvimento </a:t>
            </a:r>
            <a:b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do contêiner</a:t>
            </a:r>
          </a:p>
          <a:p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recompilar automaticamente as imagens do aplicativo quando suas imagens base forem atualizadas</a:t>
            </a:r>
            <a:endParaRPr lang="en-US" b="1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E674FE2-CDBB-63B0-12BE-C44067D164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83165" y="1550340"/>
            <a:ext cx="3914775" cy="182880"/>
          </a:xfrm>
        </p:spPr>
        <p:txBody>
          <a:bodyPr>
            <a:normAutofit fontScale="70000" lnSpcReduction="20000"/>
          </a:bodyPr>
          <a:lstStyle/>
          <a:p>
            <a:r>
              <a:rPr lang="pt-BR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Principais recursos do registro de contêiner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2371E-04D4-122B-9090-3D41E9B24AB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90248" y="1919047"/>
            <a:ext cx="3890330" cy="1141851"/>
          </a:xfrm>
        </p:spPr>
        <p:txBody>
          <a:bodyPr/>
          <a:lstStyle/>
          <a:p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Camadas de serviço do registro</a:t>
            </a:r>
          </a:p>
          <a:p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Segurança e acesso</a:t>
            </a:r>
          </a:p>
          <a:p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Imagens e artefatos com suporte</a:t>
            </a:r>
          </a:p>
          <a:p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Builds de imagem automatizados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6E269-78A2-BCA8-544D-E3A724E46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85775">
              <a:defRPr/>
            </a:pPr>
            <a:r>
              <a:rPr lang="pt-BR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© Copyright Microsoft Corporation. Todos os direitos reservados.</a:t>
            </a:r>
          </a:p>
        </p:txBody>
      </p:sp>
    </p:spTree>
    <p:extLst>
      <p:ext uri="{BB962C8B-B14F-4D97-AF65-F5344CB8AC3E}">
        <p14:creationId xmlns:p14="http://schemas.microsoft.com/office/powerpoint/2010/main" val="36778339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417DF264-8727-6B64-1661-53052AD3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2"/>
            <a:ext cx="6144768" cy="228600"/>
          </a:xfrm>
        </p:spPr>
        <p:txBody>
          <a:bodyPr>
            <a:normAutofit fontScale="90000"/>
          </a:bodyPr>
          <a:lstStyle/>
          <a:p>
            <a:r>
              <a:rPr lang="pt-BR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Criar uma instância do registro de contêiner no portal do Azure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0FF49-2DCF-3126-138E-01F8635C2475}"/>
              </a:ext>
            </a:extLst>
          </p:cNvPr>
          <p:cNvSpPr txBox="1"/>
          <p:nvPr/>
        </p:nvSpPr>
        <p:spPr>
          <a:xfrm>
            <a:off x="438150" y="969579"/>
            <a:ext cx="826174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pt-BR" sz="1200" dirty="0">
                <a:latin typeface="Segoe UI"/>
                <a:ea typeface="Segoe UI"/>
                <a:cs typeface="Segoe UI"/>
              </a:rPr>
              <a:t>O Registro de Contêiner do Azure é um serviço de registro privado para gerar, armazenar e fornecer imagens de contêiner e artefatos relacionados.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63CAB7A-D702-0A99-D967-5AE1236669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660700"/>
            <a:ext cx="2380607" cy="182880"/>
          </a:xfrm>
        </p:spPr>
        <p:txBody>
          <a:bodyPr>
            <a:normAutofit fontScale="70000" lnSpcReduction="20000"/>
          </a:bodyPr>
          <a:lstStyle/>
          <a:p>
            <a:r>
              <a:rPr lang="pt-BR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Guia Básico 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C2063BC-4AA2-5BEE-99C7-FD838F9CD1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2029406"/>
            <a:ext cx="2672685" cy="2010807"/>
          </a:xfrm>
        </p:spPr>
        <p:txBody>
          <a:bodyPr/>
          <a:lstStyle/>
          <a:p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guia Básico fornece uma lista de campos obrigatórios.</a:t>
            </a:r>
          </a:p>
          <a:p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seção </a:t>
            </a:r>
            <a:r>
              <a:rPr lang="pt-BR" sz="1200" b="1" i="1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Detalhes do projeto</a:t>
            </a:r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 é usada para especificar a assinatura do Azure e o grupo de recursos para o projeto.</a:t>
            </a:r>
          </a:p>
          <a:p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seção </a:t>
            </a:r>
            <a:r>
              <a:rPr lang="pt-BR" sz="1200" b="1" i="1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Detalhes da instância</a:t>
            </a:r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 é usada para especificar os campos específicos para a instância do registro que está sendo criada.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287CD3-4B7F-1189-32E8-BB301A12F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4815812"/>
            <a:ext cx="3113484" cy="148482"/>
          </a:xfrm>
        </p:spPr>
        <p:txBody>
          <a:bodyPr anchor="ctr">
            <a:normAutofit/>
          </a:bodyPr>
          <a:lstStyle/>
          <a:p>
            <a:pPr defTabSz="685775">
              <a:spcAft>
                <a:spcPts val="450"/>
              </a:spcAft>
              <a:defRPr/>
            </a:pPr>
            <a:r>
              <a:rPr lang="pt-BR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© Copyright Microsoft Corporation. Todos os direitos reservados.</a:t>
            </a:r>
          </a:p>
        </p:txBody>
      </p:sp>
      <p:pic>
        <p:nvPicPr>
          <p:cNvPr id="3" name="Picture 2" descr="A screenshot showing the Basics tab when creating an Azure Container Registry resource.">
            <a:extLst>
              <a:ext uri="{FF2B5EF4-FFF2-40B4-BE49-F238E27FC236}">
                <a16:creationId xmlns:a16="http://schemas.microsoft.com/office/drawing/2014/main" id="{BE6E9BB3-DA75-F45D-F74C-DA5F95E35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711" y="1328572"/>
            <a:ext cx="468618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3634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B6C3CF-032A-5BD7-5B3C-1B2CE5362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2"/>
            <a:ext cx="6144768" cy="457200"/>
          </a:xfrm>
        </p:spPr>
        <p:txBody>
          <a:bodyPr/>
          <a:lstStyle/>
          <a:p>
            <a:r>
              <a:rPr lang="pt-BR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Examinar as operações do registro para gerenciamento de imagens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5D1DB-501A-584F-84BD-B088CB1330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150" y="1040075"/>
            <a:ext cx="8705850" cy="178895"/>
          </a:xfrm>
        </p:spPr>
        <p:txBody>
          <a:bodyPr>
            <a:normAutofit fontScale="70000" lnSpcReduction="20000"/>
          </a:bodyPr>
          <a:lstStyle/>
          <a:p>
            <a:r>
              <a:rPr lang="pt-BR" sz="1163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Use as interfaces de linha de comando do Azure e do Docker para gerenciar imagens e operações no registro de contêiner.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47CC8-4C90-58F8-378C-7364C04C2A0E}"/>
              </a:ext>
            </a:extLst>
          </p:cNvPr>
          <p:cNvSpPr txBox="1"/>
          <p:nvPr/>
        </p:nvSpPr>
        <p:spPr>
          <a:xfrm>
            <a:off x="441197" y="1365235"/>
            <a:ext cx="7551921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sz="1200" dirty="0">
                <a:latin typeface="Segoe UI"/>
                <a:ea typeface="Segoe UI"/>
                <a:cs typeface="Segoe UI"/>
              </a:rPr>
              <a:t>Fazer logon no registro de contêiner – você precisa fazer logon no registro antes de efetuar pull e push de imagens de contêiner.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lvl="1"/>
            <a:r>
              <a:rPr lang="pt-BR" sz="1200" dirty="0">
                <a:latin typeface="Consolas"/>
                <a:ea typeface="Consolas"/>
                <a:cs typeface="Consolas"/>
              </a:rPr>
              <a:t>az acr login --name mycontainerregistry</a:t>
            </a:r>
            <a:endParaRPr lang="en-US" sz="1200" dirty="0">
              <a:latin typeface="Consolas" panose="020B0609020204030204" pitchFamily="49" charset="0"/>
            </a:endParaRPr>
          </a:p>
          <a:p>
            <a:pPr lvl="1"/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sz="1200" dirty="0">
                <a:latin typeface="Segoe UI"/>
                <a:ea typeface="Segoe UI"/>
                <a:cs typeface="Segoe UI"/>
              </a:rPr>
              <a:t>Efetuar push de uma imagem para o registro de contêiner – as etapas para enviar uma imagem incluem criar, marcar, efetuar push e remover o local.</a:t>
            </a:r>
          </a:p>
          <a:p>
            <a:endParaRPr lang="en-US" sz="1200" dirty="0"/>
          </a:p>
          <a:p>
            <a:pPr lvl="1"/>
            <a:r>
              <a:rPr lang="pt-BR" sz="1200" dirty="0">
                <a:latin typeface="Consolas"/>
                <a:ea typeface="Consolas"/>
                <a:cs typeface="Consolas"/>
              </a:rPr>
              <a:t>docker pull mcr.microsoft.com/hello-world</a:t>
            </a:r>
          </a:p>
          <a:p>
            <a:pPr lvl="1"/>
            <a:r>
              <a:rPr lang="pt-BR" sz="1200" dirty="0">
                <a:latin typeface="Consolas"/>
                <a:ea typeface="Consolas"/>
                <a:cs typeface="Consolas"/>
              </a:rPr>
              <a:t>docker tag mcr.microsoft.com/hello-world myacr.azurecr.io/hello-world:v1</a:t>
            </a:r>
          </a:p>
          <a:p>
            <a:pPr lvl="1"/>
            <a:r>
              <a:rPr lang="pt-BR" sz="1200" dirty="0">
                <a:latin typeface="Consolas"/>
                <a:ea typeface="Consolas"/>
                <a:cs typeface="Consolas"/>
              </a:rPr>
              <a:t>docker push myacr.azurecr.io/hello-world:v1</a:t>
            </a:r>
          </a:p>
          <a:p>
            <a:pPr lvl="1"/>
            <a:r>
              <a:rPr lang="pt-BR" sz="1200" dirty="0">
                <a:latin typeface="Consolas"/>
                <a:ea typeface="Consolas"/>
                <a:cs typeface="Consolas"/>
              </a:rPr>
              <a:t>docker rmi myacr.azurecr.io/hello-world:v1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sz="1200" dirty="0">
                <a:latin typeface="Segoe UI"/>
                <a:ea typeface="Segoe UI"/>
                <a:cs typeface="Segoe UI"/>
              </a:rPr>
              <a:t>Efetuar pull e remover imagens do registro – use os comandos do Docker e do Azure para efetuar pull </a:t>
            </a:r>
            <a:br>
              <a:rPr lang="pt-BR" sz="1200" dirty="0">
                <a:latin typeface="Segoe UI"/>
                <a:ea typeface="Segoe UI"/>
                <a:cs typeface="Segoe UI"/>
              </a:rPr>
            </a:br>
            <a:r>
              <a:rPr lang="pt-BR" sz="1200" dirty="0">
                <a:latin typeface="Segoe UI"/>
                <a:ea typeface="Segoe UI"/>
                <a:cs typeface="Segoe UI"/>
              </a:rPr>
              <a:t>e remover imagens</a:t>
            </a:r>
          </a:p>
          <a:p>
            <a:endParaRPr lang="en-US" sz="1200" dirty="0"/>
          </a:p>
          <a:p>
            <a:pPr lvl="1"/>
            <a:r>
              <a:rPr lang="pt-BR" sz="1200" dirty="0">
                <a:latin typeface="Consolas"/>
                <a:ea typeface="Consolas"/>
                <a:cs typeface="Consolas"/>
              </a:rPr>
              <a:t>docker pull myacr.azurecr.io/hello-world:v1</a:t>
            </a:r>
          </a:p>
          <a:p>
            <a:pPr lvl="1"/>
            <a:r>
              <a:rPr lang="pt-BR" sz="1200" dirty="0">
                <a:latin typeface="Consolas"/>
                <a:ea typeface="Consolas"/>
                <a:cs typeface="Consolas"/>
              </a:rPr>
              <a:t>az acr repository delete --name myacr --image hello-world:v1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FBEE60-FD8C-A0CF-7078-D82CFC31F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4579" y="4815812"/>
            <a:ext cx="3113484" cy="148482"/>
          </a:xfrm>
        </p:spPr>
        <p:txBody>
          <a:bodyPr/>
          <a:lstStyle/>
          <a:p>
            <a:r>
              <a:rPr lang="pt-BR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© Copyright Microsoft Corporation. Todos os direitos reservados.</a:t>
            </a:r>
          </a:p>
        </p:txBody>
      </p:sp>
    </p:spTree>
    <p:extLst>
      <p:ext uri="{BB962C8B-B14F-4D97-AF65-F5344CB8AC3E}">
        <p14:creationId xmlns:p14="http://schemas.microsoft.com/office/powerpoint/2010/main" val="33181096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9" ma:contentTypeDescription="Create a new document." ma:contentTypeScope="" ma:versionID="77f8996f9bdabf2b971da8397017ba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ed0db6c614d40795390d04a2c7e06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54365483-5E65-4A5E-BA19-BF801597B586}"/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2076</Words>
  <Application>Microsoft Office PowerPoint</Application>
  <PresentationFormat>Apresentação na tela (16:9)</PresentationFormat>
  <Paragraphs>160</Paragraphs>
  <Slides>19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30" baseType="lpstr">
      <vt:lpstr>Wingdings</vt:lpstr>
      <vt:lpstr>Calibri Light</vt:lpstr>
      <vt:lpstr>Arial</vt:lpstr>
      <vt:lpstr>Segoe UI Semibold</vt:lpstr>
      <vt:lpstr>Segoe UI Light</vt:lpstr>
      <vt:lpstr>Calibri</vt:lpstr>
      <vt:lpstr>Consolas</vt:lpstr>
      <vt:lpstr>Segoe UI</vt:lpstr>
      <vt:lpstr>Century Gothic</vt:lpstr>
      <vt:lpstr>Vivo Type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Containers</vt:lpstr>
      <vt:lpstr>ACR</vt:lpstr>
      <vt:lpstr>Examinar o serviço de Registro de Contêiner do Azure</vt:lpstr>
      <vt:lpstr>Criar uma instância do registro de contêiner no portal do Azure</vt:lpstr>
      <vt:lpstr>Examinar as operações do registro para gerenciamento de imagens</vt:lpstr>
      <vt:lpstr>Examinar a autenticação com identidade gerenciada</vt:lpstr>
      <vt:lpstr>Examinar as funções e permissões do Registro de Contêiner do Azure</vt:lpstr>
      <vt:lpstr>Apresentação do PowerPoint</vt:lpstr>
      <vt:lpstr>AKS</vt:lpstr>
      <vt:lpstr>Workloads</vt:lpstr>
      <vt:lpstr>Recursos de Workload</vt:lpstr>
      <vt:lpstr>Recursos de Redes</vt:lpstr>
      <vt:lpstr>Recursos de Redes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Henrique Souza</cp:lastModifiedBy>
  <cp:revision>52</cp:revision>
  <dcterms:modified xsi:type="dcterms:W3CDTF">2025-03-21T17:40:18Z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2025-03-20T02:36:45Z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d04ca828-6bf9-4cd9-a4d8-ff98a342584c</vt:lpwstr>
  </property>
  <property fmtid="{D5CDD505-2E9C-101B-9397-08002B2CF9AE}" pid="9" name="MSIP_Label_defa4170-0d19-0005-0004-bc88714345d2_ActionId">
    <vt:lpwstr>2076a152-6dfc-4592-a0bb-ef29c1c29ea7</vt:lpwstr>
  </property>
  <property fmtid="{D5CDD505-2E9C-101B-9397-08002B2CF9AE}" pid="10" name="MSIP_Label_defa4170-0d19-0005-0004-bc88714345d2_ContentBits">
    <vt:lpwstr>0</vt:lpwstr>
  </property>
  <property fmtid="{D5CDD505-2E9C-101B-9397-08002B2CF9AE}" pid="11" name="MSIP_Label_defa4170-0d19-0005-0004-bc88714345d2_Tag">
    <vt:lpwstr>10, 3, 0, 1</vt:lpwstr>
  </property>
</Properties>
</file>