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76" r:id="rId7"/>
    <p:sldId id="277" r:id="rId8"/>
    <p:sldId id="278" r:id="rId9"/>
    <p:sldId id="271" r:id="rId10"/>
    <p:sldId id="279" r:id="rId11"/>
    <p:sldId id="275" r:id="rId12"/>
    <p:sldId id="283" r:id="rId13"/>
    <p:sldId id="281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81" autoAdjust="0"/>
    <p:restoredTop sz="96187" autoAdjust="0"/>
  </p:normalViewPr>
  <p:slideViewPr>
    <p:cSldViewPr>
      <p:cViewPr varScale="1">
        <p:scale>
          <a:sx n="66" d="100"/>
          <a:sy n="66" d="100"/>
        </p:scale>
        <p:origin x="-29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064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0759E-1297-457A-9D04-5408B4CD201C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73D8F4F4-CB13-42D5-B938-603D61120FA0}">
      <dgm:prSet phldrT="[Texte]"/>
      <dgm:spPr/>
      <dgm:t>
        <a:bodyPr/>
        <a:lstStyle/>
        <a:p>
          <a:r>
            <a:rPr lang="fr-FR" dirty="0" smtClean="0"/>
            <a:t>Inspiration</a:t>
          </a:r>
          <a:endParaRPr lang="fr-FR" dirty="0"/>
        </a:p>
      </dgm:t>
    </dgm:pt>
    <dgm:pt modelId="{7C479A46-5D86-4635-A69F-B7D17BFF6E01}" type="parTrans" cxnId="{981D86CC-0221-40EB-A18A-8540613E25D6}">
      <dgm:prSet/>
      <dgm:spPr/>
      <dgm:t>
        <a:bodyPr/>
        <a:lstStyle/>
        <a:p>
          <a:endParaRPr lang="fr-FR"/>
        </a:p>
      </dgm:t>
    </dgm:pt>
    <dgm:pt modelId="{E4B5A666-7C88-47ED-8F68-7D7E5C968B93}" type="sibTrans" cxnId="{981D86CC-0221-40EB-A18A-8540613E25D6}">
      <dgm:prSet/>
      <dgm:spPr/>
      <dgm:t>
        <a:bodyPr/>
        <a:lstStyle/>
        <a:p>
          <a:endParaRPr lang="fr-FR"/>
        </a:p>
      </dgm:t>
    </dgm:pt>
    <dgm:pt modelId="{E095FED7-2EF1-4F77-A62C-A7E7FF44B052}">
      <dgm:prSet phldrT="[Texte]"/>
      <dgm:spPr/>
      <dgm:t>
        <a:bodyPr/>
        <a:lstStyle/>
        <a:p>
          <a:r>
            <a:rPr lang="fr-FR" dirty="0" smtClean="0"/>
            <a:t>Idée</a:t>
          </a:r>
          <a:endParaRPr lang="fr-FR" dirty="0"/>
        </a:p>
      </dgm:t>
    </dgm:pt>
    <dgm:pt modelId="{EB9AF838-7C8E-4847-88B3-9BAA4A146494}" type="parTrans" cxnId="{16809CF0-390E-4823-B41F-0D0AC38DB0EF}">
      <dgm:prSet/>
      <dgm:spPr/>
      <dgm:t>
        <a:bodyPr/>
        <a:lstStyle/>
        <a:p>
          <a:endParaRPr lang="fr-FR"/>
        </a:p>
      </dgm:t>
    </dgm:pt>
    <dgm:pt modelId="{96C14C91-D8AA-4AA1-B9D5-528A2858564D}" type="sibTrans" cxnId="{16809CF0-390E-4823-B41F-0D0AC38DB0EF}">
      <dgm:prSet/>
      <dgm:spPr/>
      <dgm:t>
        <a:bodyPr/>
        <a:lstStyle/>
        <a:p>
          <a:endParaRPr lang="fr-FR"/>
        </a:p>
      </dgm:t>
    </dgm:pt>
    <dgm:pt modelId="{F015B1D1-C55D-4764-A5F8-B624F925978B}">
      <dgm:prSet phldrT="[Texte]"/>
      <dgm:spPr/>
      <dgm:t>
        <a:bodyPr/>
        <a:lstStyle/>
        <a:p>
          <a:r>
            <a:rPr lang="fr-FR" dirty="0" smtClean="0"/>
            <a:t>Concept</a:t>
          </a:r>
          <a:endParaRPr lang="fr-FR" dirty="0"/>
        </a:p>
      </dgm:t>
    </dgm:pt>
    <dgm:pt modelId="{9248CA09-C70C-49F3-B69B-ED7DAFC7BF65}" type="parTrans" cxnId="{BD7F93C9-38BF-40A6-90B6-23F80F8C124E}">
      <dgm:prSet/>
      <dgm:spPr/>
      <dgm:t>
        <a:bodyPr/>
        <a:lstStyle/>
        <a:p>
          <a:endParaRPr lang="fr-FR"/>
        </a:p>
      </dgm:t>
    </dgm:pt>
    <dgm:pt modelId="{0856BB5F-A1A9-4CF1-A481-835899AD3200}" type="sibTrans" cxnId="{BD7F93C9-38BF-40A6-90B6-23F80F8C124E}">
      <dgm:prSet/>
      <dgm:spPr/>
      <dgm:t>
        <a:bodyPr/>
        <a:lstStyle/>
        <a:p>
          <a:endParaRPr lang="fr-FR"/>
        </a:p>
      </dgm:t>
    </dgm:pt>
    <dgm:pt modelId="{152D950A-2EE8-4788-BC95-431712B23940}">
      <dgm:prSet/>
      <dgm:spPr/>
      <dgm:t>
        <a:bodyPr/>
        <a:lstStyle/>
        <a:p>
          <a:r>
            <a:rPr lang="fr-FR" dirty="0" smtClean="0"/>
            <a:t>Phénomènes</a:t>
          </a:r>
          <a:endParaRPr lang="fr-FR" dirty="0"/>
        </a:p>
      </dgm:t>
    </dgm:pt>
    <dgm:pt modelId="{C2A7A0F3-2080-40B5-8E72-443F8179CECA}" type="parTrans" cxnId="{4A4FBFB6-B2B7-463D-AD27-444E4743EAAA}">
      <dgm:prSet/>
      <dgm:spPr/>
      <dgm:t>
        <a:bodyPr/>
        <a:lstStyle/>
        <a:p>
          <a:endParaRPr lang="fr-FR"/>
        </a:p>
      </dgm:t>
    </dgm:pt>
    <dgm:pt modelId="{DF6178A4-B78A-4625-A28E-8DD2FA2A310E}" type="sibTrans" cxnId="{4A4FBFB6-B2B7-463D-AD27-444E4743EAAA}">
      <dgm:prSet/>
      <dgm:spPr/>
      <dgm:t>
        <a:bodyPr/>
        <a:lstStyle/>
        <a:p>
          <a:endParaRPr lang="fr-FR"/>
        </a:p>
      </dgm:t>
    </dgm:pt>
    <dgm:pt modelId="{FBE82423-3599-4DB6-9480-38A0F7423DF1}">
      <dgm:prSet/>
      <dgm:spPr/>
      <dgm:t>
        <a:bodyPr/>
        <a:lstStyle/>
        <a:p>
          <a:r>
            <a:rPr lang="fr-FR" dirty="0" smtClean="0"/>
            <a:t>Prototype</a:t>
          </a:r>
          <a:endParaRPr lang="fr-FR" dirty="0"/>
        </a:p>
      </dgm:t>
    </dgm:pt>
    <dgm:pt modelId="{6C0B3BC7-FA4F-4730-A572-97AB17A0203D}" type="parTrans" cxnId="{27D13657-B46C-41F5-B3E4-641009369633}">
      <dgm:prSet/>
      <dgm:spPr/>
      <dgm:t>
        <a:bodyPr/>
        <a:lstStyle/>
        <a:p>
          <a:endParaRPr lang="fr-FR"/>
        </a:p>
      </dgm:t>
    </dgm:pt>
    <dgm:pt modelId="{A5B7B979-3F48-4B68-A156-4D1F224AAEBB}" type="sibTrans" cxnId="{27D13657-B46C-41F5-B3E4-641009369633}">
      <dgm:prSet/>
      <dgm:spPr/>
      <dgm:t>
        <a:bodyPr/>
        <a:lstStyle/>
        <a:p>
          <a:endParaRPr lang="fr-FR"/>
        </a:p>
      </dgm:t>
    </dgm:pt>
    <dgm:pt modelId="{917D518D-6E55-4EF4-9078-894527FD588F}">
      <dgm:prSet/>
      <dgm:spPr/>
      <dgm:t>
        <a:bodyPr/>
        <a:lstStyle/>
        <a:p>
          <a:r>
            <a:rPr lang="fr-FR" dirty="0" smtClean="0"/>
            <a:t>Limites</a:t>
          </a:r>
          <a:endParaRPr lang="fr-FR" dirty="0"/>
        </a:p>
      </dgm:t>
    </dgm:pt>
    <dgm:pt modelId="{8D7A2A41-FEEE-488E-A598-C7B6AEA1B4BC}" type="parTrans" cxnId="{1B622C08-A28D-42C2-B240-5E8D391E9D7A}">
      <dgm:prSet/>
      <dgm:spPr/>
      <dgm:t>
        <a:bodyPr/>
        <a:lstStyle/>
        <a:p>
          <a:endParaRPr lang="fr-FR"/>
        </a:p>
      </dgm:t>
    </dgm:pt>
    <dgm:pt modelId="{865796E0-7D30-4652-9FCE-D2799E6361AC}" type="sibTrans" cxnId="{1B622C08-A28D-42C2-B240-5E8D391E9D7A}">
      <dgm:prSet/>
      <dgm:spPr/>
      <dgm:t>
        <a:bodyPr/>
        <a:lstStyle/>
        <a:p>
          <a:endParaRPr lang="fr-FR"/>
        </a:p>
      </dgm:t>
    </dgm:pt>
    <dgm:pt modelId="{8B924CEB-835D-41FF-859E-48C54DBB2FDA}" type="pres">
      <dgm:prSet presAssocID="{FE00759E-1297-457A-9D04-5408B4CD201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FFE93B-87C7-4A6B-8D67-50B14B9BE1FD}" type="pres">
      <dgm:prSet presAssocID="{73D8F4F4-CB13-42D5-B938-603D61120FA0}" presName="parentLin" presStyleCnt="0"/>
      <dgm:spPr/>
    </dgm:pt>
    <dgm:pt modelId="{738F2C96-E103-4EE3-ACC5-2DA74B367421}" type="pres">
      <dgm:prSet presAssocID="{73D8F4F4-CB13-42D5-B938-603D61120FA0}" presName="parentLeftMargin" presStyleLbl="node1" presStyleIdx="0" presStyleCnt="6"/>
      <dgm:spPr/>
      <dgm:t>
        <a:bodyPr/>
        <a:lstStyle/>
        <a:p>
          <a:endParaRPr lang="fr-FR"/>
        </a:p>
      </dgm:t>
    </dgm:pt>
    <dgm:pt modelId="{CB3BBFBF-A795-48AD-B435-3747F3621611}" type="pres">
      <dgm:prSet presAssocID="{73D8F4F4-CB13-42D5-B938-603D61120FA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317D26-A074-48E5-A542-257340F34C85}" type="pres">
      <dgm:prSet presAssocID="{73D8F4F4-CB13-42D5-B938-603D61120FA0}" presName="negativeSpace" presStyleCnt="0"/>
      <dgm:spPr/>
    </dgm:pt>
    <dgm:pt modelId="{B73607B1-18C6-4953-B278-A7ECFB2284E5}" type="pres">
      <dgm:prSet presAssocID="{73D8F4F4-CB13-42D5-B938-603D61120FA0}" presName="childText" presStyleLbl="conFgAcc1" presStyleIdx="0" presStyleCnt="6">
        <dgm:presLayoutVars>
          <dgm:bulletEnabled val="1"/>
        </dgm:presLayoutVars>
      </dgm:prSet>
      <dgm:spPr/>
    </dgm:pt>
    <dgm:pt modelId="{E3DDFAD2-6FB8-4AE6-85BA-BDE7F536A7A0}" type="pres">
      <dgm:prSet presAssocID="{E4B5A666-7C88-47ED-8F68-7D7E5C968B93}" presName="spaceBetweenRectangles" presStyleCnt="0"/>
      <dgm:spPr/>
    </dgm:pt>
    <dgm:pt modelId="{8074B131-2BC6-448D-9AD8-154CACDE81F8}" type="pres">
      <dgm:prSet presAssocID="{E095FED7-2EF1-4F77-A62C-A7E7FF44B052}" presName="parentLin" presStyleCnt="0"/>
      <dgm:spPr/>
    </dgm:pt>
    <dgm:pt modelId="{91ECC5A4-B645-49D0-B33E-B35837C30035}" type="pres">
      <dgm:prSet presAssocID="{E095FED7-2EF1-4F77-A62C-A7E7FF44B052}" presName="parentLeftMargin" presStyleLbl="node1" presStyleIdx="0" presStyleCnt="6"/>
      <dgm:spPr/>
      <dgm:t>
        <a:bodyPr/>
        <a:lstStyle/>
        <a:p>
          <a:endParaRPr lang="fr-FR"/>
        </a:p>
      </dgm:t>
    </dgm:pt>
    <dgm:pt modelId="{835B47B2-9CBD-4FF2-A11A-1164252EC530}" type="pres">
      <dgm:prSet presAssocID="{E095FED7-2EF1-4F77-A62C-A7E7FF44B05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6C7ED-580D-4313-A7F5-1F142CAE0C99}" type="pres">
      <dgm:prSet presAssocID="{E095FED7-2EF1-4F77-A62C-A7E7FF44B052}" presName="negativeSpace" presStyleCnt="0"/>
      <dgm:spPr/>
    </dgm:pt>
    <dgm:pt modelId="{2F2629E5-C2B7-43DA-9112-8DF5B9800A98}" type="pres">
      <dgm:prSet presAssocID="{E095FED7-2EF1-4F77-A62C-A7E7FF44B052}" presName="childText" presStyleLbl="conFgAcc1" presStyleIdx="1" presStyleCnt="6">
        <dgm:presLayoutVars>
          <dgm:bulletEnabled val="1"/>
        </dgm:presLayoutVars>
      </dgm:prSet>
      <dgm:spPr/>
    </dgm:pt>
    <dgm:pt modelId="{C5322F1B-8690-4707-9EEC-79C32EA5FEE3}" type="pres">
      <dgm:prSet presAssocID="{96C14C91-D8AA-4AA1-B9D5-528A2858564D}" presName="spaceBetweenRectangles" presStyleCnt="0"/>
      <dgm:spPr/>
    </dgm:pt>
    <dgm:pt modelId="{0CC464A4-6DCB-454A-9918-586FA04B33B3}" type="pres">
      <dgm:prSet presAssocID="{F015B1D1-C55D-4764-A5F8-B624F925978B}" presName="parentLin" presStyleCnt="0"/>
      <dgm:spPr/>
    </dgm:pt>
    <dgm:pt modelId="{6E394EE5-F17C-406B-8AAD-8607727DA0EA}" type="pres">
      <dgm:prSet presAssocID="{F015B1D1-C55D-4764-A5F8-B624F925978B}" presName="parentLeftMargin" presStyleLbl="node1" presStyleIdx="1" presStyleCnt="6"/>
      <dgm:spPr/>
      <dgm:t>
        <a:bodyPr/>
        <a:lstStyle/>
        <a:p>
          <a:endParaRPr lang="fr-FR"/>
        </a:p>
      </dgm:t>
    </dgm:pt>
    <dgm:pt modelId="{40DEA69C-396F-4599-83F6-3590A00C6E54}" type="pres">
      <dgm:prSet presAssocID="{F015B1D1-C55D-4764-A5F8-B624F925978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81DD4FF-6473-4C3C-8EBD-6E3A2CBE1243}" type="pres">
      <dgm:prSet presAssocID="{F015B1D1-C55D-4764-A5F8-B624F925978B}" presName="negativeSpace" presStyleCnt="0"/>
      <dgm:spPr/>
    </dgm:pt>
    <dgm:pt modelId="{27F486D0-6CA4-4205-BF85-ACF80CD23E33}" type="pres">
      <dgm:prSet presAssocID="{F015B1D1-C55D-4764-A5F8-B624F925978B}" presName="childText" presStyleLbl="conFgAcc1" presStyleIdx="2" presStyleCnt="6">
        <dgm:presLayoutVars>
          <dgm:bulletEnabled val="1"/>
        </dgm:presLayoutVars>
      </dgm:prSet>
      <dgm:spPr/>
    </dgm:pt>
    <dgm:pt modelId="{0F97A144-2A14-4B1B-A7B0-35CA93A66886}" type="pres">
      <dgm:prSet presAssocID="{0856BB5F-A1A9-4CF1-A481-835899AD3200}" presName="spaceBetweenRectangles" presStyleCnt="0"/>
      <dgm:spPr/>
    </dgm:pt>
    <dgm:pt modelId="{6FDA5E06-0437-4075-A981-191ACDE1B6F6}" type="pres">
      <dgm:prSet presAssocID="{152D950A-2EE8-4788-BC95-431712B23940}" presName="parentLin" presStyleCnt="0"/>
      <dgm:spPr/>
    </dgm:pt>
    <dgm:pt modelId="{A95E8CE7-4BE3-4229-BB09-4E5988D1AFF1}" type="pres">
      <dgm:prSet presAssocID="{152D950A-2EE8-4788-BC95-431712B23940}" presName="parentLeftMargin" presStyleLbl="node1" presStyleIdx="2" presStyleCnt="6"/>
      <dgm:spPr/>
      <dgm:t>
        <a:bodyPr/>
        <a:lstStyle/>
        <a:p>
          <a:endParaRPr lang="fr-FR"/>
        </a:p>
      </dgm:t>
    </dgm:pt>
    <dgm:pt modelId="{6384E176-057B-4684-A4B6-DAAFC8871662}" type="pres">
      <dgm:prSet presAssocID="{152D950A-2EE8-4788-BC95-431712B23940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F25025-4857-4734-9563-E807AD2D5B58}" type="pres">
      <dgm:prSet presAssocID="{152D950A-2EE8-4788-BC95-431712B23940}" presName="negativeSpace" presStyleCnt="0"/>
      <dgm:spPr/>
    </dgm:pt>
    <dgm:pt modelId="{A053F72C-A2BD-4706-8D29-5596D9B55D91}" type="pres">
      <dgm:prSet presAssocID="{152D950A-2EE8-4788-BC95-431712B23940}" presName="childText" presStyleLbl="conFgAcc1" presStyleIdx="3" presStyleCnt="6">
        <dgm:presLayoutVars>
          <dgm:bulletEnabled val="1"/>
        </dgm:presLayoutVars>
      </dgm:prSet>
      <dgm:spPr/>
    </dgm:pt>
    <dgm:pt modelId="{E8091F9F-1FE7-4CCD-8BD2-C578DB0C4A8E}" type="pres">
      <dgm:prSet presAssocID="{DF6178A4-B78A-4625-A28E-8DD2FA2A310E}" presName="spaceBetweenRectangles" presStyleCnt="0"/>
      <dgm:spPr/>
    </dgm:pt>
    <dgm:pt modelId="{E6504396-5581-4359-8B31-FF98A199E657}" type="pres">
      <dgm:prSet presAssocID="{FBE82423-3599-4DB6-9480-38A0F7423DF1}" presName="parentLin" presStyleCnt="0"/>
      <dgm:spPr/>
    </dgm:pt>
    <dgm:pt modelId="{FF1C1314-D673-4477-9D63-08C9A68F3BEF}" type="pres">
      <dgm:prSet presAssocID="{FBE82423-3599-4DB6-9480-38A0F7423DF1}" presName="parentLeftMargin" presStyleLbl="node1" presStyleIdx="3" presStyleCnt="6"/>
      <dgm:spPr/>
      <dgm:t>
        <a:bodyPr/>
        <a:lstStyle/>
        <a:p>
          <a:endParaRPr lang="fr-FR"/>
        </a:p>
      </dgm:t>
    </dgm:pt>
    <dgm:pt modelId="{4CDA8FDB-562C-4F8A-921F-2FE51D1D91FB}" type="pres">
      <dgm:prSet presAssocID="{FBE82423-3599-4DB6-9480-38A0F7423DF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44C186-9B20-4A2F-A7DF-13E57DDEF6F0}" type="pres">
      <dgm:prSet presAssocID="{FBE82423-3599-4DB6-9480-38A0F7423DF1}" presName="negativeSpace" presStyleCnt="0"/>
      <dgm:spPr/>
    </dgm:pt>
    <dgm:pt modelId="{8EB91FE6-F513-41C0-8BB1-3E709D6A22D3}" type="pres">
      <dgm:prSet presAssocID="{FBE82423-3599-4DB6-9480-38A0F7423DF1}" presName="childText" presStyleLbl="conFgAcc1" presStyleIdx="4" presStyleCnt="6">
        <dgm:presLayoutVars>
          <dgm:bulletEnabled val="1"/>
        </dgm:presLayoutVars>
      </dgm:prSet>
      <dgm:spPr/>
    </dgm:pt>
    <dgm:pt modelId="{442984E4-1C37-4EE0-8BEA-68B9A86D878E}" type="pres">
      <dgm:prSet presAssocID="{A5B7B979-3F48-4B68-A156-4D1F224AAEBB}" presName="spaceBetweenRectangles" presStyleCnt="0"/>
      <dgm:spPr/>
    </dgm:pt>
    <dgm:pt modelId="{5F5F31E0-98F0-42B0-A1D8-7C07E1E999B7}" type="pres">
      <dgm:prSet presAssocID="{917D518D-6E55-4EF4-9078-894527FD588F}" presName="parentLin" presStyleCnt="0"/>
      <dgm:spPr/>
    </dgm:pt>
    <dgm:pt modelId="{E0F5A71D-1485-48DE-B3EA-795852D90397}" type="pres">
      <dgm:prSet presAssocID="{917D518D-6E55-4EF4-9078-894527FD588F}" presName="parentLeftMargin" presStyleLbl="node1" presStyleIdx="4" presStyleCnt="6"/>
      <dgm:spPr/>
      <dgm:t>
        <a:bodyPr/>
        <a:lstStyle/>
        <a:p>
          <a:endParaRPr lang="fr-FR"/>
        </a:p>
      </dgm:t>
    </dgm:pt>
    <dgm:pt modelId="{1F11876E-C41C-44E3-9638-779A3A0E3B2F}" type="pres">
      <dgm:prSet presAssocID="{917D518D-6E55-4EF4-9078-894527FD588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3263E2-3E8E-429C-BF8D-00B7BC9AA40E}" type="pres">
      <dgm:prSet presAssocID="{917D518D-6E55-4EF4-9078-894527FD588F}" presName="negativeSpace" presStyleCnt="0"/>
      <dgm:spPr/>
    </dgm:pt>
    <dgm:pt modelId="{759C0701-25D7-46D0-87E2-83F2E7ECC5E8}" type="pres">
      <dgm:prSet presAssocID="{917D518D-6E55-4EF4-9078-894527FD588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253C79C-EC92-44C4-896D-0E01E718F01A}" type="presOf" srcId="{152D950A-2EE8-4788-BC95-431712B23940}" destId="{A95E8CE7-4BE3-4229-BB09-4E5988D1AFF1}" srcOrd="0" destOrd="0" presId="urn:microsoft.com/office/officeart/2005/8/layout/list1"/>
    <dgm:cxn modelId="{39C06F6F-5CF0-4FF7-B5E4-B8E76B2B64A7}" type="presOf" srcId="{917D518D-6E55-4EF4-9078-894527FD588F}" destId="{1F11876E-C41C-44E3-9638-779A3A0E3B2F}" srcOrd="1" destOrd="0" presId="urn:microsoft.com/office/officeart/2005/8/layout/list1"/>
    <dgm:cxn modelId="{8AF214E0-3F32-4AC1-911D-6EB47025E935}" type="presOf" srcId="{917D518D-6E55-4EF4-9078-894527FD588F}" destId="{E0F5A71D-1485-48DE-B3EA-795852D90397}" srcOrd="0" destOrd="0" presId="urn:microsoft.com/office/officeart/2005/8/layout/list1"/>
    <dgm:cxn modelId="{ED7A4FDC-1A76-4802-9BD6-CDCF4229B091}" type="presOf" srcId="{73D8F4F4-CB13-42D5-B938-603D61120FA0}" destId="{CB3BBFBF-A795-48AD-B435-3747F3621611}" srcOrd="1" destOrd="0" presId="urn:microsoft.com/office/officeart/2005/8/layout/list1"/>
    <dgm:cxn modelId="{F02F7F84-8012-4212-9ADE-DBF333309579}" type="presOf" srcId="{E095FED7-2EF1-4F77-A62C-A7E7FF44B052}" destId="{835B47B2-9CBD-4FF2-A11A-1164252EC530}" srcOrd="1" destOrd="0" presId="urn:microsoft.com/office/officeart/2005/8/layout/list1"/>
    <dgm:cxn modelId="{4A4FBFB6-B2B7-463D-AD27-444E4743EAAA}" srcId="{FE00759E-1297-457A-9D04-5408B4CD201C}" destId="{152D950A-2EE8-4788-BC95-431712B23940}" srcOrd="3" destOrd="0" parTransId="{C2A7A0F3-2080-40B5-8E72-443F8179CECA}" sibTransId="{DF6178A4-B78A-4625-A28E-8DD2FA2A310E}"/>
    <dgm:cxn modelId="{5E0206EB-26EA-495D-8AF1-DCBB7F113E98}" type="presOf" srcId="{152D950A-2EE8-4788-BC95-431712B23940}" destId="{6384E176-057B-4684-A4B6-DAAFC8871662}" srcOrd="1" destOrd="0" presId="urn:microsoft.com/office/officeart/2005/8/layout/list1"/>
    <dgm:cxn modelId="{BD7F93C9-38BF-40A6-90B6-23F80F8C124E}" srcId="{FE00759E-1297-457A-9D04-5408B4CD201C}" destId="{F015B1D1-C55D-4764-A5F8-B624F925978B}" srcOrd="2" destOrd="0" parTransId="{9248CA09-C70C-49F3-B69B-ED7DAFC7BF65}" sibTransId="{0856BB5F-A1A9-4CF1-A481-835899AD3200}"/>
    <dgm:cxn modelId="{1B622C08-A28D-42C2-B240-5E8D391E9D7A}" srcId="{FE00759E-1297-457A-9D04-5408B4CD201C}" destId="{917D518D-6E55-4EF4-9078-894527FD588F}" srcOrd="5" destOrd="0" parTransId="{8D7A2A41-FEEE-488E-A598-C7B6AEA1B4BC}" sibTransId="{865796E0-7D30-4652-9FCE-D2799E6361AC}"/>
    <dgm:cxn modelId="{9D8F6FFC-9AD7-4311-BD95-0965349BBD6A}" type="presOf" srcId="{FE00759E-1297-457A-9D04-5408B4CD201C}" destId="{8B924CEB-835D-41FF-859E-48C54DBB2FDA}" srcOrd="0" destOrd="0" presId="urn:microsoft.com/office/officeart/2005/8/layout/list1"/>
    <dgm:cxn modelId="{981D86CC-0221-40EB-A18A-8540613E25D6}" srcId="{FE00759E-1297-457A-9D04-5408B4CD201C}" destId="{73D8F4F4-CB13-42D5-B938-603D61120FA0}" srcOrd="0" destOrd="0" parTransId="{7C479A46-5D86-4635-A69F-B7D17BFF6E01}" sibTransId="{E4B5A666-7C88-47ED-8F68-7D7E5C968B93}"/>
    <dgm:cxn modelId="{832074A4-8BCF-4EA0-8C3A-6742A2DE0AA8}" type="presOf" srcId="{FBE82423-3599-4DB6-9480-38A0F7423DF1}" destId="{4CDA8FDB-562C-4F8A-921F-2FE51D1D91FB}" srcOrd="1" destOrd="0" presId="urn:microsoft.com/office/officeart/2005/8/layout/list1"/>
    <dgm:cxn modelId="{F8AD4552-236F-45E5-BC3C-725FE02D692F}" type="presOf" srcId="{FBE82423-3599-4DB6-9480-38A0F7423DF1}" destId="{FF1C1314-D673-4477-9D63-08C9A68F3BEF}" srcOrd="0" destOrd="0" presId="urn:microsoft.com/office/officeart/2005/8/layout/list1"/>
    <dgm:cxn modelId="{16809CF0-390E-4823-B41F-0D0AC38DB0EF}" srcId="{FE00759E-1297-457A-9D04-5408B4CD201C}" destId="{E095FED7-2EF1-4F77-A62C-A7E7FF44B052}" srcOrd="1" destOrd="0" parTransId="{EB9AF838-7C8E-4847-88B3-9BAA4A146494}" sibTransId="{96C14C91-D8AA-4AA1-B9D5-528A2858564D}"/>
    <dgm:cxn modelId="{DC2AC092-51E8-41F5-BB44-BE6786F35ECD}" type="presOf" srcId="{73D8F4F4-CB13-42D5-B938-603D61120FA0}" destId="{738F2C96-E103-4EE3-ACC5-2DA74B367421}" srcOrd="0" destOrd="0" presId="urn:microsoft.com/office/officeart/2005/8/layout/list1"/>
    <dgm:cxn modelId="{27D13657-B46C-41F5-B3E4-641009369633}" srcId="{FE00759E-1297-457A-9D04-5408B4CD201C}" destId="{FBE82423-3599-4DB6-9480-38A0F7423DF1}" srcOrd="4" destOrd="0" parTransId="{6C0B3BC7-FA4F-4730-A572-97AB17A0203D}" sibTransId="{A5B7B979-3F48-4B68-A156-4D1F224AAEBB}"/>
    <dgm:cxn modelId="{9EA612D6-D9B6-4AD6-B14C-06F92D85F477}" type="presOf" srcId="{E095FED7-2EF1-4F77-A62C-A7E7FF44B052}" destId="{91ECC5A4-B645-49D0-B33E-B35837C30035}" srcOrd="0" destOrd="0" presId="urn:microsoft.com/office/officeart/2005/8/layout/list1"/>
    <dgm:cxn modelId="{DBC12E75-1C51-49A3-9ACE-E27B9C4E74B8}" type="presOf" srcId="{F015B1D1-C55D-4764-A5F8-B624F925978B}" destId="{6E394EE5-F17C-406B-8AAD-8607727DA0EA}" srcOrd="0" destOrd="0" presId="urn:microsoft.com/office/officeart/2005/8/layout/list1"/>
    <dgm:cxn modelId="{621A8AA5-B821-4A5D-B522-57141EFF4FF3}" type="presOf" srcId="{F015B1D1-C55D-4764-A5F8-B624F925978B}" destId="{40DEA69C-396F-4599-83F6-3590A00C6E54}" srcOrd="1" destOrd="0" presId="urn:microsoft.com/office/officeart/2005/8/layout/list1"/>
    <dgm:cxn modelId="{4C634A7D-458E-487B-B8E6-08E9E8857222}" type="presParOf" srcId="{8B924CEB-835D-41FF-859E-48C54DBB2FDA}" destId="{52FFE93B-87C7-4A6B-8D67-50B14B9BE1FD}" srcOrd="0" destOrd="0" presId="urn:microsoft.com/office/officeart/2005/8/layout/list1"/>
    <dgm:cxn modelId="{DAFFB583-14C2-475C-A4DD-0C1515051B32}" type="presParOf" srcId="{52FFE93B-87C7-4A6B-8D67-50B14B9BE1FD}" destId="{738F2C96-E103-4EE3-ACC5-2DA74B367421}" srcOrd="0" destOrd="0" presId="urn:microsoft.com/office/officeart/2005/8/layout/list1"/>
    <dgm:cxn modelId="{01EFB60A-03AD-4290-A1EE-41C11BD69139}" type="presParOf" srcId="{52FFE93B-87C7-4A6B-8D67-50B14B9BE1FD}" destId="{CB3BBFBF-A795-48AD-B435-3747F3621611}" srcOrd="1" destOrd="0" presId="urn:microsoft.com/office/officeart/2005/8/layout/list1"/>
    <dgm:cxn modelId="{77E1A06B-464A-4157-B0FA-2268EFF9C8D0}" type="presParOf" srcId="{8B924CEB-835D-41FF-859E-48C54DBB2FDA}" destId="{24317D26-A074-48E5-A542-257340F34C85}" srcOrd="1" destOrd="0" presId="urn:microsoft.com/office/officeart/2005/8/layout/list1"/>
    <dgm:cxn modelId="{0A000A79-A11E-40E6-819F-1241B7F4F18A}" type="presParOf" srcId="{8B924CEB-835D-41FF-859E-48C54DBB2FDA}" destId="{B73607B1-18C6-4953-B278-A7ECFB2284E5}" srcOrd="2" destOrd="0" presId="urn:microsoft.com/office/officeart/2005/8/layout/list1"/>
    <dgm:cxn modelId="{B1FB6430-EA2D-4223-BB4B-81EFA35E02EB}" type="presParOf" srcId="{8B924CEB-835D-41FF-859E-48C54DBB2FDA}" destId="{E3DDFAD2-6FB8-4AE6-85BA-BDE7F536A7A0}" srcOrd="3" destOrd="0" presId="urn:microsoft.com/office/officeart/2005/8/layout/list1"/>
    <dgm:cxn modelId="{F9C7B268-ABA6-4550-8FF8-BBDD08AF020A}" type="presParOf" srcId="{8B924CEB-835D-41FF-859E-48C54DBB2FDA}" destId="{8074B131-2BC6-448D-9AD8-154CACDE81F8}" srcOrd="4" destOrd="0" presId="urn:microsoft.com/office/officeart/2005/8/layout/list1"/>
    <dgm:cxn modelId="{2907F08A-CCB8-45D2-B58C-FB7B6E1813F5}" type="presParOf" srcId="{8074B131-2BC6-448D-9AD8-154CACDE81F8}" destId="{91ECC5A4-B645-49D0-B33E-B35837C30035}" srcOrd="0" destOrd="0" presId="urn:microsoft.com/office/officeart/2005/8/layout/list1"/>
    <dgm:cxn modelId="{B65150D1-F498-4283-AFB2-8DEDD73C9C22}" type="presParOf" srcId="{8074B131-2BC6-448D-9AD8-154CACDE81F8}" destId="{835B47B2-9CBD-4FF2-A11A-1164252EC530}" srcOrd="1" destOrd="0" presId="urn:microsoft.com/office/officeart/2005/8/layout/list1"/>
    <dgm:cxn modelId="{A8A4456C-7F13-472E-ADE5-3F380DB959AA}" type="presParOf" srcId="{8B924CEB-835D-41FF-859E-48C54DBB2FDA}" destId="{02A6C7ED-580D-4313-A7F5-1F142CAE0C99}" srcOrd="5" destOrd="0" presId="urn:microsoft.com/office/officeart/2005/8/layout/list1"/>
    <dgm:cxn modelId="{915BA76D-F959-4247-9468-97EB05EC9318}" type="presParOf" srcId="{8B924CEB-835D-41FF-859E-48C54DBB2FDA}" destId="{2F2629E5-C2B7-43DA-9112-8DF5B9800A98}" srcOrd="6" destOrd="0" presId="urn:microsoft.com/office/officeart/2005/8/layout/list1"/>
    <dgm:cxn modelId="{67761EFA-FF00-435E-BC57-546F37353902}" type="presParOf" srcId="{8B924CEB-835D-41FF-859E-48C54DBB2FDA}" destId="{C5322F1B-8690-4707-9EEC-79C32EA5FEE3}" srcOrd="7" destOrd="0" presId="urn:microsoft.com/office/officeart/2005/8/layout/list1"/>
    <dgm:cxn modelId="{A1DAC06E-794B-4D68-B269-191C78116A12}" type="presParOf" srcId="{8B924CEB-835D-41FF-859E-48C54DBB2FDA}" destId="{0CC464A4-6DCB-454A-9918-586FA04B33B3}" srcOrd="8" destOrd="0" presId="urn:microsoft.com/office/officeart/2005/8/layout/list1"/>
    <dgm:cxn modelId="{97ECF1B3-9C81-4B2E-9843-F25C9FBD5F88}" type="presParOf" srcId="{0CC464A4-6DCB-454A-9918-586FA04B33B3}" destId="{6E394EE5-F17C-406B-8AAD-8607727DA0EA}" srcOrd="0" destOrd="0" presId="urn:microsoft.com/office/officeart/2005/8/layout/list1"/>
    <dgm:cxn modelId="{AAEAAA22-1E42-40DB-8A34-7FFD5FAFC43B}" type="presParOf" srcId="{0CC464A4-6DCB-454A-9918-586FA04B33B3}" destId="{40DEA69C-396F-4599-83F6-3590A00C6E54}" srcOrd="1" destOrd="0" presId="urn:microsoft.com/office/officeart/2005/8/layout/list1"/>
    <dgm:cxn modelId="{4D12C06C-29D1-4C8A-8471-74F0B000558F}" type="presParOf" srcId="{8B924CEB-835D-41FF-859E-48C54DBB2FDA}" destId="{681DD4FF-6473-4C3C-8EBD-6E3A2CBE1243}" srcOrd="9" destOrd="0" presId="urn:microsoft.com/office/officeart/2005/8/layout/list1"/>
    <dgm:cxn modelId="{9AC8A715-47E3-4766-AA26-DE48FA53BE7D}" type="presParOf" srcId="{8B924CEB-835D-41FF-859E-48C54DBB2FDA}" destId="{27F486D0-6CA4-4205-BF85-ACF80CD23E33}" srcOrd="10" destOrd="0" presId="urn:microsoft.com/office/officeart/2005/8/layout/list1"/>
    <dgm:cxn modelId="{51A9AF95-93E1-4FD1-A136-A5F99751CB65}" type="presParOf" srcId="{8B924CEB-835D-41FF-859E-48C54DBB2FDA}" destId="{0F97A144-2A14-4B1B-A7B0-35CA93A66886}" srcOrd="11" destOrd="0" presId="urn:microsoft.com/office/officeart/2005/8/layout/list1"/>
    <dgm:cxn modelId="{35CDE32D-F1DA-4425-A884-129992D5D980}" type="presParOf" srcId="{8B924CEB-835D-41FF-859E-48C54DBB2FDA}" destId="{6FDA5E06-0437-4075-A981-191ACDE1B6F6}" srcOrd="12" destOrd="0" presId="urn:microsoft.com/office/officeart/2005/8/layout/list1"/>
    <dgm:cxn modelId="{1390122B-0E5F-4784-AD1F-57CAF759045C}" type="presParOf" srcId="{6FDA5E06-0437-4075-A981-191ACDE1B6F6}" destId="{A95E8CE7-4BE3-4229-BB09-4E5988D1AFF1}" srcOrd="0" destOrd="0" presId="urn:microsoft.com/office/officeart/2005/8/layout/list1"/>
    <dgm:cxn modelId="{82F16362-E304-45B4-8414-34548425BF40}" type="presParOf" srcId="{6FDA5E06-0437-4075-A981-191ACDE1B6F6}" destId="{6384E176-057B-4684-A4B6-DAAFC8871662}" srcOrd="1" destOrd="0" presId="urn:microsoft.com/office/officeart/2005/8/layout/list1"/>
    <dgm:cxn modelId="{F29501F8-D304-408D-B5BF-B6A7E04C588F}" type="presParOf" srcId="{8B924CEB-835D-41FF-859E-48C54DBB2FDA}" destId="{05F25025-4857-4734-9563-E807AD2D5B58}" srcOrd="13" destOrd="0" presId="urn:microsoft.com/office/officeart/2005/8/layout/list1"/>
    <dgm:cxn modelId="{A56F601F-63CD-42F2-A814-3FAA327513D6}" type="presParOf" srcId="{8B924CEB-835D-41FF-859E-48C54DBB2FDA}" destId="{A053F72C-A2BD-4706-8D29-5596D9B55D91}" srcOrd="14" destOrd="0" presId="urn:microsoft.com/office/officeart/2005/8/layout/list1"/>
    <dgm:cxn modelId="{AA1D81BC-48D0-4C4E-9930-2A36B1C1909C}" type="presParOf" srcId="{8B924CEB-835D-41FF-859E-48C54DBB2FDA}" destId="{E8091F9F-1FE7-4CCD-8BD2-C578DB0C4A8E}" srcOrd="15" destOrd="0" presId="urn:microsoft.com/office/officeart/2005/8/layout/list1"/>
    <dgm:cxn modelId="{17707189-6BA8-4DCC-8C04-C16C0CCFF251}" type="presParOf" srcId="{8B924CEB-835D-41FF-859E-48C54DBB2FDA}" destId="{E6504396-5581-4359-8B31-FF98A199E657}" srcOrd="16" destOrd="0" presId="urn:microsoft.com/office/officeart/2005/8/layout/list1"/>
    <dgm:cxn modelId="{8ADE7831-06E4-4F35-BE1A-8B2800A86C77}" type="presParOf" srcId="{E6504396-5581-4359-8B31-FF98A199E657}" destId="{FF1C1314-D673-4477-9D63-08C9A68F3BEF}" srcOrd="0" destOrd="0" presId="urn:microsoft.com/office/officeart/2005/8/layout/list1"/>
    <dgm:cxn modelId="{FEADEA74-CD32-4557-87EB-0D344BB61A80}" type="presParOf" srcId="{E6504396-5581-4359-8B31-FF98A199E657}" destId="{4CDA8FDB-562C-4F8A-921F-2FE51D1D91FB}" srcOrd="1" destOrd="0" presId="urn:microsoft.com/office/officeart/2005/8/layout/list1"/>
    <dgm:cxn modelId="{48734712-45FB-4B81-8378-5700448F704A}" type="presParOf" srcId="{8B924CEB-835D-41FF-859E-48C54DBB2FDA}" destId="{4D44C186-9B20-4A2F-A7DF-13E57DDEF6F0}" srcOrd="17" destOrd="0" presId="urn:microsoft.com/office/officeart/2005/8/layout/list1"/>
    <dgm:cxn modelId="{3C5F292E-0B14-4EA7-8FD9-829CADB173A3}" type="presParOf" srcId="{8B924CEB-835D-41FF-859E-48C54DBB2FDA}" destId="{8EB91FE6-F513-41C0-8BB1-3E709D6A22D3}" srcOrd="18" destOrd="0" presId="urn:microsoft.com/office/officeart/2005/8/layout/list1"/>
    <dgm:cxn modelId="{DAB242E4-DE28-47AB-AE0B-4B34AEB4A7D1}" type="presParOf" srcId="{8B924CEB-835D-41FF-859E-48C54DBB2FDA}" destId="{442984E4-1C37-4EE0-8BEA-68B9A86D878E}" srcOrd="19" destOrd="0" presId="urn:microsoft.com/office/officeart/2005/8/layout/list1"/>
    <dgm:cxn modelId="{817F057B-F061-4355-AB7B-9945BA15E35A}" type="presParOf" srcId="{8B924CEB-835D-41FF-859E-48C54DBB2FDA}" destId="{5F5F31E0-98F0-42B0-A1D8-7C07E1E999B7}" srcOrd="20" destOrd="0" presId="urn:microsoft.com/office/officeart/2005/8/layout/list1"/>
    <dgm:cxn modelId="{97E53F98-87F4-42F3-8A27-5FA217A1C456}" type="presParOf" srcId="{5F5F31E0-98F0-42B0-A1D8-7C07E1E999B7}" destId="{E0F5A71D-1485-48DE-B3EA-795852D90397}" srcOrd="0" destOrd="0" presId="urn:microsoft.com/office/officeart/2005/8/layout/list1"/>
    <dgm:cxn modelId="{F3767CC8-6EDF-4EC0-88A2-D931F2F5BB43}" type="presParOf" srcId="{5F5F31E0-98F0-42B0-A1D8-7C07E1E999B7}" destId="{1F11876E-C41C-44E3-9638-779A3A0E3B2F}" srcOrd="1" destOrd="0" presId="urn:microsoft.com/office/officeart/2005/8/layout/list1"/>
    <dgm:cxn modelId="{C7AD372E-5DC9-4DD5-8EF2-A9179109CD49}" type="presParOf" srcId="{8B924CEB-835D-41FF-859E-48C54DBB2FDA}" destId="{CD3263E2-3E8E-429C-BF8D-00B7BC9AA40E}" srcOrd="21" destOrd="0" presId="urn:microsoft.com/office/officeart/2005/8/layout/list1"/>
    <dgm:cxn modelId="{E155DFA6-2295-4FC4-B5EC-0771CFF67AF0}" type="presParOf" srcId="{8B924CEB-835D-41FF-859E-48C54DBB2FDA}" destId="{759C0701-25D7-46D0-87E2-83F2E7ECC5E8}" srcOrd="22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762B48F5-BACC-47D6-A0F7-82FBF9C6BC85}" type="datetimeFigureOut">
              <a:rPr lang="fr-FR"/>
              <a:pPr/>
              <a:t>07/03/2019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ACAF8E-318A-4EFE-8633-D9E72ABCE0ED}" type="slidenum">
              <a:rPr lang="fr-FR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0CB1CD00-5424-4675-AB18-2C419B060449}" type="datetimeFigureOut">
              <a:rPr lang="fr-FR"/>
              <a:pPr/>
              <a:t>07/03/2019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fr-FR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1555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fr-FR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2361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fr-FR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34530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fr-FR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9881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fr-FR" sz="54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fr-FR" sz="2000">
                <a:solidFill>
                  <a:schemeClr val="accent1"/>
                </a:solidFill>
                <a:latin typeface="+mj-lt"/>
              </a:defRPr>
            </a:lvl1pPr>
            <a:lvl2pPr marL="457200" indent="0" algn="ctr" latinLnBrk="0">
              <a:buNone/>
              <a:defRPr lang="fr-FR" sz="2000"/>
            </a:lvl2pPr>
            <a:lvl3pPr marL="914400" indent="0" algn="ctr" latinLnBrk="0">
              <a:buNone/>
              <a:defRPr lang="fr-FR" sz="1800"/>
            </a:lvl3pPr>
            <a:lvl4pPr marL="1371600" indent="0" algn="ctr" latinLnBrk="0">
              <a:buNone/>
              <a:defRPr lang="fr-FR" sz="1600"/>
            </a:lvl4pPr>
            <a:lvl5pPr marL="1828800" indent="0" algn="ctr" latinLnBrk="0">
              <a:buNone/>
              <a:defRPr lang="fr-FR" sz="1600"/>
            </a:lvl5pPr>
            <a:lvl6pPr marL="2286000" indent="0" algn="ctr" latinLnBrk="0">
              <a:buNone/>
              <a:defRPr lang="fr-FR" sz="1600"/>
            </a:lvl6pPr>
            <a:lvl7pPr marL="2743200" indent="0" algn="ctr" latinLnBrk="0">
              <a:buNone/>
              <a:defRPr lang="fr-FR" sz="1600"/>
            </a:lvl7pPr>
            <a:lvl8pPr marL="3200400" indent="0" algn="ctr" latinLnBrk="0">
              <a:buNone/>
              <a:defRPr lang="fr-FR" sz="1600"/>
            </a:lvl8pPr>
            <a:lvl9pPr marL="3657600" indent="0" algn="ctr" latinLnBrk="0">
              <a:buNone/>
              <a:defRPr lang="fr-FR"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fr-FR"/>
              <a:pPr/>
              <a:t>07/03/2019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fr-FR"/>
              <a:pPr/>
              <a:t>07/03/2019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mplacement réservé de contenu 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fr-FR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fr-FR"/>
              <a:pPr/>
              <a:t>07/03/2019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 latinLnBrk="0">
              <a:defRPr lang="fr-FR" sz="54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fr-FR" sz="2000">
                <a:solidFill>
                  <a:schemeClr val="accent1"/>
                </a:solidFill>
                <a:latin typeface="+mj-lt"/>
              </a:defRPr>
            </a:lvl1pPr>
            <a:lvl2pPr marL="457200" indent="0" latinLnBrk="0">
              <a:buNone/>
              <a:defRPr lang="fr-FR" sz="2000"/>
            </a:lvl2pPr>
            <a:lvl3pPr marL="914400" indent="0" latinLnBrk="0">
              <a:buNone/>
              <a:defRPr lang="fr-FR" sz="1800"/>
            </a:lvl3pPr>
            <a:lvl4pPr marL="1371600" indent="0" latinLnBrk="0">
              <a:buNone/>
              <a:defRPr lang="fr-FR" sz="1600"/>
            </a:lvl4pPr>
            <a:lvl5pPr marL="1828800" indent="0" latinLnBrk="0">
              <a:buNone/>
              <a:defRPr lang="fr-FR" sz="1600"/>
            </a:lvl5pPr>
            <a:lvl6pPr marL="2286000" indent="0" latinLnBrk="0">
              <a:buNone/>
              <a:defRPr lang="fr-FR" sz="1600"/>
            </a:lvl6pPr>
            <a:lvl7pPr marL="2743200" indent="0" latinLnBrk="0">
              <a:buNone/>
              <a:defRPr lang="fr-FR" sz="1600"/>
            </a:lvl7pPr>
            <a:lvl8pPr marL="3200400" indent="0" latinLnBrk="0">
              <a:buNone/>
              <a:defRPr lang="fr-FR" sz="1600"/>
            </a:lvl8pPr>
            <a:lvl9pPr marL="3657600" indent="0" latinLnBrk="0">
              <a:buNone/>
              <a:defRPr lang="fr-FR" sz="16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mplacement réservé de contenu 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fr-FR" sz="2000"/>
            </a:lvl1pPr>
            <a:lvl2pPr latinLnBrk="0">
              <a:defRPr lang="fr-FR" sz="1800"/>
            </a:lvl2pPr>
            <a:lvl3pPr latinLnBrk="0">
              <a:defRPr lang="fr-FR" sz="1600"/>
            </a:lvl3pPr>
            <a:lvl4pPr latinLnBrk="0">
              <a:defRPr lang="fr-FR" sz="1400"/>
            </a:lvl4pPr>
            <a:lvl5pPr latinLnBrk="0">
              <a:defRPr lang="fr-FR" sz="1400"/>
            </a:lvl5pPr>
            <a:lvl6pPr latinLnBrk="0">
              <a:defRPr lang="fr-FR" sz="1400"/>
            </a:lvl6pPr>
            <a:lvl7pPr latinLnBrk="0">
              <a:defRPr lang="fr-FR" sz="1400"/>
            </a:lvl7pPr>
            <a:lvl8pPr latinLnBrk="0">
              <a:defRPr lang="fr-FR" sz="1400"/>
            </a:lvl8pPr>
            <a:lvl9pPr latinLnBrk="0">
              <a:defRPr lang="fr-FR" sz="14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mplacement réservé de contenu 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fr-FR" sz="2000"/>
            </a:lvl1pPr>
            <a:lvl2pPr latinLnBrk="0">
              <a:defRPr lang="fr-FR" sz="1800"/>
            </a:lvl2pPr>
            <a:lvl3pPr latinLnBrk="0">
              <a:defRPr lang="fr-FR" sz="1600"/>
            </a:lvl3pPr>
            <a:lvl4pPr latinLnBrk="0">
              <a:defRPr lang="fr-FR" sz="1400"/>
            </a:lvl4pPr>
            <a:lvl5pPr latinLnBrk="0">
              <a:defRPr lang="fr-FR" sz="1400"/>
            </a:lvl5pPr>
            <a:lvl6pPr latinLnBrk="0">
              <a:defRPr lang="fr-FR" sz="1400"/>
            </a:lvl6pPr>
            <a:lvl7pPr latinLnBrk="0">
              <a:defRPr lang="fr-FR" sz="1400"/>
            </a:lvl7pPr>
            <a:lvl8pPr latinLnBrk="0">
              <a:defRPr lang="fr-FR" sz="1400"/>
            </a:lvl8pPr>
            <a:lvl9pPr latinLnBrk="0">
              <a:defRPr lang="fr-FR" sz="14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fr-FR"/>
              <a:pPr/>
              <a:t>07/03/2019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fr-FR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fr-FR" sz="2000" b="1"/>
            </a:lvl2pPr>
            <a:lvl3pPr marL="914400" indent="0" latinLnBrk="0">
              <a:buNone/>
              <a:defRPr lang="fr-FR" sz="1800" b="1"/>
            </a:lvl3pPr>
            <a:lvl4pPr marL="1371600" indent="0" latinLnBrk="0">
              <a:buNone/>
              <a:defRPr lang="fr-FR" sz="1600" b="1"/>
            </a:lvl4pPr>
            <a:lvl5pPr marL="1828800" indent="0" latinLnBrk="0">
              <a:buNone/>
              <a:defRPr lang="fr-FR" sz="1600" b="1"/>
            </a:lvl5pPr>
            <a:lvl6pPr marL="2286000" indent="0" latinLnBrk="0">
              <a:buNone/>
              <a:defRPr lang="fr-FR" sz="1600" b="1"/>
            </a:lvl6pPr>
            <a:lvl7pPr marL="2743200" indent="0" latinLnBrk="0">
              <a:buNone/>
              <a:defRPr lang="fr-FR" sz="1600" b="1"/>
            </a:lvl7pPr>
            <a:lvl8pPr marL="3200400" indent="0" latinLnBrk="0">
              <a:buNone/>
              <a:defRPr lang="fr-FR" sz="1600" b="1"/>
            </a:lvl8pPr>
            <a:lvl9pPr marL="3657600" indent="0" latinLnBrk="0">
              <a:buNone/>
              <a:defRPr lang="fr-FR"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mplacement réservé de contenu 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fr-FR" sz="2000"/>
            </a:lvl1pPr>
            <a:lvl2pPr latinLnBrk="0">
              <a:defRPr lang="fr-FR" sz="1800"/>
            </a:lvl2pPr>
            <a:lvl3pPr latinLnBrk="0">
              <a:defRPr lang="fr-FR" sz="1600"/>
            </a:lvl3pPr>
            <a:lvl4pPr latinLnBrk="0">
              <a:defRPr lang="fr-FR" sz="1400"/>
            </a:lvl4pPr>
            <a:lvl5pPr latinLnBrk="0">
              <a:defRPr lang="fr-FR" sz="1400"/>
            </a:lvl5pPr>
            <a:lvl6pPr latinLnBrk="0">
              <a:defRPr lang="fr-FR" sz="1400"/>
            </a:lvl6pPr>
            <a:lvl7pPr latinLnBrk="0">
              <a:defRPr lang="fr-FR" sz="1400"/>
            </a:lvl7pPr>
            <a:lvl8pPr latinLnBrk="0">
              <a:defRPr lang="fr-FR" sz="1400"/>
            </a:lvl8pPr>
            <a:lvl9pPr latinLnBrk="0">
              <a:defRPr lang="fr-FR" sz="14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fr-FR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fr-FR" sz="2000" b="1"/>
            </a:lvl2pPr>
            <a:lvl3pPr marL="914400" indent="0" latinLnBrk="0">
              <a:buNone/>
              <a:defRPr lang="fr-FR" sz="1800" b="1"/>
            </a:lvl3pPr>
            <a:lvl4pPr marL="1371600" indent="0" latinLnBrk="0">
              <a:buNone/>
              <a:defRPr lang="fr-FR" sz="1600" b="1"/>
            </a:lvl4pPr>
            <a:lvl5pPr marL="1828800" indent="0" latinLnBrk="0">
              <a:buNone/>
              <a:defRPr lang="fr-FR" sz="1600" b="1"/>
            </a:lvl5pPr>
            <a:lvl6pPr marL="2286000" indent="0" latinLnBrk="0">
              <a:buNone/>
              <a:defRPr lang="fr-FR" sz="1600" b="1"/>
            </a:lvl6pPr>
            <a:lvl7pPr marL="2743200" indent="0" latinLnBrk="0">
              <a:buNone/>
              <a:defRPr lang="fr-FR" sz="1600" b="1"/>
            </a:lvl7pPr>
            <a:lvl8pPr marL="3200400" indent="0" latinLnBrk="0">
              <a:buNone/>
              <a:defRPr lang="fr-FR" sz="1600" b="1"/>
            </a:lvl8pPr>
            <a:lvl9pPr marL="3657600" indent="0" latinLnBrk="0">
              <a:buNone/>
              <a:defRPr lang="fr-FR"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mplacement réservé de contenu 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fr-FR" sz="2000"/>
            </a:lvl1pPr>
            <a:lvl2pPr latinLnBrk="0">
              <a:defRPr lang="fr-FR" sz="1800"/>
            </a:lvl2pPr>
            <a:lvl3pPr latinLnBrk="0">
              <a:defRPr lang="fr-FR" sz="1600"/>
            </a:lvl3pPr>
            <a:lvl4pPr latinLnBrk="0">
              <a:defRPr lang="fr-FR" sz="1400"/>
            </a:lvl4pPr>
            <a:lvl5pPr latinLnBrk="0">
              <a:defRPr lang="fr-FR" sz="1400"/>
            </a:lvl5pPr>
            <a:lvl6pPr latinLnBrk="0">
              <a:defRPr lang="fr-FR" sz="1400"/>
            </a:lvl6pPr>
            <a:lvl7pPr latinLnBrk="0">
              <a:defRPr lang="fr-FR" sz="1400"/>
            </a:lvl7pPr>
            <a:lvl8pPr latinLnBrk="0">
              <a:defRPr lang="fr-FR" sz="1400"/>
            </a:lvl8pPr>
            <a:lvl9pPr latinLnBrk="0">
              <a:defRPr lang="fr-FR" sz="14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fr-FR"/>
              <a:pPr/>
              <a:t>07/03/2019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fr-FR"/>
              <a:pPr/>
              <a:t>07/03/2019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fr-FR"/>
              <a:pPr/>
              <a:t>07/03/2019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 latinLnBrk="0">
              <a:defRPr lang="fr-FR" sz="3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mplacement réservé de contenu 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 latinLnBrk="0">
              <a:defRPr lang="fr-FR" sz="2000"/>
            </a:lvl1pPr>
            <a:lvl2pPr latinLnBrk="0">
              <a:defRPr lang="fr-FR" sz="1800"/>
            </a:lvl2pPr>
            <a:lvl3pPr latinLnBrk="0">
              <a:defRPr lang="fr-FR" sz="1600"/>
            </a:lvl3pPr>
            <a:lvl4pPr latinLnBrk="0">
              <a:defRPr lang="fr-FR" sz="1400"/>
            </a:lvl4pPr>
            <a:lvl5pPr latinLnBrk="0">
              <a:defRPr lang="fr-FR" sz="1400"/>
            </a:lvl5pPr>
            <a:lvl6pPr latinLnBrk="0">
              <a:defRPr lang="fr-FR" sz="1400"/>
            </a:lvl6pPr>
            <a:lvl7pPr latinLnBrk="0">
              <a:defRPr lang="fr-FR" sz="1400"/>
            </a:lvl7pPr>
            <a:lvl8pPr latinLnBrk="0">
              <a:defRPr lang="fr-FR" sz="1400"/>
            </a:lvl8pPr>
            <a:lvl9pPr latinLnBrk="0">
              <a:defRPr lang="fr-FR" sz="14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fr-FR" sz="1600"/>
            </a:lvl1pPr>
            <a:lvl2pPr marL="457200" indent="0" latinLnBrk="0">
              <a:buNone/>
              <a:defRPr lang="fr-FR" sz="1400"/>
            </a:lvl2pPr>
            <a:lvl3pPr marL="914400" indent="0" latinLnBrk="0">
              <a:buNone/>
              <a:defRPr lang="fr-FR" sz="1200"/>
            </a:lvl3pPr>
            <a:lvl4pPr marL="1371600" indent="0" latinLnBrk="0">
              <a:buNone/>
              <a:defRPr lang="fr-FR" sz="1000"/>
            </a:lvl4pPr>
            <a:lvl5pPr marL="1828800" indent="0" latinLnBrk="0">
              <a:buNone/>
              <a:defRPr lang="fr-FR" sz="1000"/>
            </a:lvl5pPr>
            <a:lvl6pPr marL="2286000" indent="0" latinLnBrk="0">
              <a:buNone/>
              <a:defRPr lang="fr-FR" sz="1000"/>
            </a:lvl6pPr>
            <a:lvl7pPr marL="2743200" indent="0" latinLnBrk="0">
              <a:buNone/>
              <a:defRPr lang="fr-FR" sz="1000"/>
            </a:lvl7pPr>
            <a:lvl8pPr marL="3200400" indent="0" latinLnBrk="0">
              <a:buNone/>
              <a:defRPr lang="fr-FR" sz="1000"/>
            </a:lvl8pPr>
            <a:lvl9pPr marL="3657600" indent="0" latinLnBrk="0">
              <a:buNone/>
              <a:defRPr lang="fr-FR" sz="10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fr-FR"/>
              <a:pPr/>
              <a:t>07/03/2019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 latinLnBrk="0">
              <a:defRPr lang="fr-FR" sz="3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fr-FR" sz="2000"/>
            </a:lvl1pPr>
            <a:lvl2pPr marL="457200" indent="0" latinLnBrk="0">
              <a:buNone/>
              <a:defRPr lang="fr-FR" sz="2800"/>
            </a:lvl2pPr>
            <a:lvl3pPr marL="914400" indent="0" latinLnBrk="0">
              <a:buNone/>
              <a:defRPr lang="fr-FR" sz="2400"/>
            </a:lvl3pPr>
            <a:lvl4pPr marL="1371600" indent="0" latinLnBrk="0">
              <a:buNone/>
              <a:defRPr lang="fr-FR" sz="2000"/>
            </a:lvl4pPr>
            <a:lvl5pPr marL="1828800" indent="0" latinLnBrk="0">
              <a:buNone/>
              <a:defRPr lang="fr-FR" sz="2000"/>
            </a:lvl5pPr>
            <a:lvl6pPr marL="2286000" indent="0" latinLnBrk="0">
              <a:buNone/>
              <a:defRPr lang="fr-FR" sz="2000"/>
            </a:lvl6pPr>
            <a:lvl7pPr marL="2743200" indent="0" latinLnBrk="0">
              <a:buNone/>
              <a:defRPr lang="fr-FR" sz="2000"/>
            </a:lvl7pPr>
            <a:lvl8pPr marL="3200400" indent="0" latinLnBrk="0">
              <a:buNone/>
              <a:defRPr lang="fr-FR" sz="2000"/>
            </a:lvl8pPr>
            <a:lvl9pPr marL="3657600" indent="0" latinLnBrk="0">
              <a:buNone/>
              <a:defRPr lang="fr-FR" sz="2000"/>
            </a:lvl9pPr>
          </a:lstStyle>
          <a:p>
            <a:r>
              <a:rPr lang="fr-FR" dirty="0"/>
              <a:t>Cliquez sur l’icône pour ajouter une image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fr-FR" sz="1600"/>
            </a:lvl1pPr>
            <a:lvl2pPr marL="457200" indent="0" latinLnBrk="0">
              <a:buNone/>
              <a:defRPr lang="fr-FR" sz="1400"/>
            </a:lvl2pPr>
            <a:lvl3pPr marL="914400" indent="0" latinLnBrk="0">
              <a:buNone/>
              <a:defRPr lang="fr-FR" sz="1200"/>
            </a:lvl3pPr>
            <a:lvl4pPr marL="1371600" indent="0" latinLnBrk="0">
              <a:buNone/>
              <a:defRPr lang="fr-FR" sz="1000"/>
            </a:lvl4pPr>
            <a:lvl5pPr marL="1828800" indent="0" latinLnBrk="0">
              <a:buNone/>
              <a:defRPr lang="fr-FR" sz="1000"/>
            </a:lvl5pPr>
            <a:lvl6pPr marL="2286000" indent="0" latinLnBrk="0">
              <a:buNone/>
              <a:defRPr lang="fr-FR" sz="1000"/>
            </a:lvl6pPr>
            <a:lvl7pPr marL="2743200" indent="0" latinLnBrk="0">
              <a:buNone/>
              <a:defRPr lang="fr-FR" sz="1000"/>
            </a:lvl7pPr>
            <a:lvl8pPr marL="3200400" indent="0" latinLnBrk="0">
              <a:buNone/>
              <a:defRPr lang="fr-FR" sz="1000"/>
            </a:lvl8pPr>
            <a:lvl9pPr marL="3657600" indent="0" latinLnBrk="0">
              <a:buNone/>
              <a:defRPr lang="fr-FR" sz="10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fr-FR"/>
              <a:pPr/>
              <a:t>07/03/2019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fr-FR"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fr-FR"/>
              <a:pPr/>
              <a:t>07/03/2019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fr-FR"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fr-FR"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fr-FR"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fr-FR"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fr-FR"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fr-FR"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fr-FR"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fr-F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fr-F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fr-F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fr-F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parisien.fr/abbeville-la-riviere-91150/essonne-nos-conseils-pour-profiter-de-la-nuit-de-la-chauve-souris-25-08-2017-7213335.php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/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fr.wikipedia/" TargetMode="External"/><Relationship Id="rId4" Type="http://schemas.openxmlformats.org/officeDocument/2006/relationships/hyperlink" Target="http://www.forumbretagne-vivante.org/t11779-chauve-souris-et-son-mode-de-visualis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L’écholocalisation</a:t>
            </a:r>
            <a:endParaRPr lang="fr-FR" dirty="0"/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Projet de </a:t>
            </a:r>
            <a:r>
              <a:rPr lang="fr-FR" dirty="0" smtClean="0"/>
              <a:t>2hd41</a:t>
            </a:r>
            <a:endParaRPr lang="fr-FR" dirty="0" smtClean="0"/>
          </a:p>
          <a:p>
            <a:pPr algn="r"/>
            <a:r>
              <a:rPr smtClean="0"/>
              <a:t>Menzli Hela</a:t>
            </a:r>
          </a:p>
          <a:p>
            <a:pPr algn="r"/>
            <a:r>
              <a:rPr smtClean="0"/>
              <a:t>Saoucha Lyna</a:t>
            </a:r>
          </a:p>
          <a:p>
            <a:pPr algn="r"/>
            <a:r>
              <a:rPr smtClean="0"/>
              <a:t>Janin Alexandre </a:t>
            </a:r>
            <a:endParaRPr lang="fr-FR" dirty="0"/>
          </a:p>
        </p:txBody>
      </p:sp>
      <p:pic>
        <p:nvPicPr>
          <p:cNvPr id="5" name="Image 4" descr="sticker-silhouette-chauvesouris-ambiance-sticker-SB_054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9206" y="1857364"/>
            <a:ext cx="2071702" cy="2071702"/>
          </a:xfrm>
          <a:prstGeom prst="rect">
            <a:avLst/>
          </a:prstGeom>
        </p:spPr>
      </p:pic>
      <p:pic>
        <p:nvPicPr>
          <p:cNvPr id="6" name="Image 5" descr="wifi-logo-right-grey-h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9478809" y="1811149"/>
            <a:ext cx="592495" cy="6429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smtClean="0"/>
              <a:t>Ce système d'écholocation ne donne la distance que dans une seule direction, a l’inverse des chauve-souris ou cétacés qui perçoivent l’ensemble de leur environnement.</a:t>
            </a:r>
          </a:p>
          <a:p>
            <a:pPr fontAlgn="base"/>
            <a:r>
              <a:rPr smtClean="0"/>
              <a:t>La simulation de vision d’une chauve-souris n’est pas parfaite, car il s’agit d’un écran 2D (on pourrait utiliser une solution comme la réalité virtuelle)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votre attention!</a:t>
            </a:r>
            <a:endParaRPr lang="fr-FR" dirty="0"/>
          </a:p>
        </p:txBody>
      </p:sp>
      <p:pic>
        <p:nvPicPr>
          <p:cNvPr id="5" name="Espace réservé pour une image  4" descr="BJB-refuge-chauve-souris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760" r="9760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Inspirations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smtClean="0"/>
              <a:t>Il est plus intéressant de percevoir d’une façon complètement différente, à laquelle on est pas habitués: mettre en valeur un sens moins utilisé (l'ouïe), et limiter celui qu’on utilise le plus (la vision)</a:t>
            </a:r>
          </a:p>
          <a:p>
            <a:pPr fontAlgn="base"/>
            <a:r>
              <a:rPr smtClean="0"/>
              <a:t>La chauve-souris est un des animaux qui perçoit le monde différemment grâce à une particularité: l'écholocation</a:t>
            </a:r>
          </a:p>
        </p:txBody>
      </p:sp>
      <p:pic>
        <p:nvPicPr>
          <p:cNvPr id="4" name="Image 3" descr="7213335_e496c38c-899e-11e7-93df-b1276bfd4212-1_1000x625.jpg"/>
          <p:cNvPicPr>
            <a:picLocks noChangeAspect="1"/>
          </p:cNvPicPr>
          <p:nvPr/>
        </p:nvPicPr>
        <p:blipFill>
          <a:blip r:embed="rId2"/>
          <a:srcRect t="16400" b="38000"/>
          <a:stretch>
            <a:fillRect/>
          </a:stretch>
        </p:blipFill>
        <p:spPr>
          <a:xfrm>
            <a:off x="1381092" y="3643314"/>
            <a:ext cx="9525000" cy="271464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216357" y="6581001"/>
            <a:ext cx="2023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Source Image:  </a:t>
            </a:r>
            <a:r>
              <a:rPr lang="fr-FR" sz="1200" dirty="0" smtClean="0">
                <a:solidFill>
                  <a:srgbClr val="0070C0"/>
                </a:solidFill>
                <a:hlinkClick r:id="rId3"/>
              </a:rPr>
              <a:t>leparisien.fr /</a:t>
            </a:r>
            <a:endParaRPr lang="fr-FR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67203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smtClean="0"/>
              <a:t>L’écholocation est utilisée par certains animaux (chauve-souris, cétacés) pour percevoir leur environnement (obstacles, proies, dangers…)</a:t>
            </a:r>
          </a:p>
          <a:p>
            <a:pPr fontAlgn="base"/>
            <a:r>
              <a:rPr smtClean="0"/>
              <a:t>L’écholocation consiste à émettre des sons et écouter leur écho afin de localiser et identifier les éléments de l’environnement</a:t>
            </a:r>
            <a:r>
              <a:rPr smtClean="0"/>
              <a:t>.</a:t>
            </a:r>
          </a:p>
          <a:p>
            <a:pPr fontAlgn="base"/>
            <a:endParaRPr smtClean="0"/>
          </a:p>
          <a:p>
            <a:pPr fontAlgn="base"/>
            <a:endParaRPr smtClean="0"/>
          </a:p>
          <a:p>
            <a:pPr fontAlgn="base"/>
            <a:endParaRPr smtClean="0"/>
          </a:p>
          <a:p>
            <a:pPr fontAlgn="base"/>
            <a:endParaRPr smtClean="0"/>
          </a:p>
          <a:p>
            <a:pPr fontAlgn="base"/>
            <a:endParaRPr smtClean="0"/>
          </a:p>
          <a:p>
            <a:pPr fontAlgn="base"/>
            <a:endParaRPr smtClean="0"/>
          </a:p>
          <a:p>
            <a:pPr fontAlgn="base"/>
            <a:r>
              <a:rPr smtClean="0"/>
              <a:t>Les </a:t>
            </a:r>
            <a:r>
              <a:rPr smtClean="0"/>
              <a:t>humains </a:t>
            </a:r>
            <a:r>
              <a:rPr smtClean="0"/>
              <a:t>sont aussi capables </a:t>
            </a:r>
            <a:r>
              <a:rPr smtClean="0"/>
              <a:t>d’utiliser l'écholocation après s'être entraînés.</a:t>
            </a:r>
          </a:p>
        </p:txBody>
      </p:sp>
      <p:pic>
        <p:nvPicPr>
          <p:cNvPr id="4" name="Image 3" descr="Delfinekk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290" y="3357562"/>
            <a:ext cx="5937704" cy="228601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393110" y="6581001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Source Image:  </a:t>
            </a:r>
            <a:r>
              <a:rPr lang="fr-FR" sz="1200" dirty="0" err="1" smtClean="0">
                <a:solidFill>
                  <a:srgbClr val="0070C0"/>
                </a:solidFill>
                <a:hlinkClick r:id="rId3"/>
              </a:rPr>
              <a:t>wikipedia</a:t>
            </a:r>
            <a:endParaRPr lang="fr-FR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smtClean="0"/>
              <a:t>Projet en deux parties: </a:t>
            </a:r>
            <a:endParaRPr sz="2800" smtClean="0"/>
          </a:p>
          <a:p>
            <a:pPr lvl="2"/>
            <a:endParaRPr sz="1800" smtClean="0"/>
          </a:p>
          <a:p>
            <a:pPr lvl="8"/>
            <a:r>
              <a:rPr sz="2000" smtClean="0"/>
              <a:t>appareil d'écholocation</a:t>
            </a:r>
          </a:p>
          <a:p>
            <a:pPr lvl="8">
              <a:buNone/>
            </a:pPr>
            <a:endParaRPr sz="2000" smtClean="0"/>
          </a:p>
          <a:p>
            <a:pPr lvl="8"/>
            <a:r>
              <a:rPr sz="2000" smtClean="0"/>
              <a:t>Modélisation de la vision </a:t>
            </a:r>
            <a:r>
              <a:rPr sz="2000" smtClean="0"/>
              <a:t>de chauve-souris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Phénomènes </a:t>
            </a:r>
            <a:endParaRPr lang="fr-FR" dirty="0"/>
          </a:p>
        </p:txBody>
      </p:sp>
      <p:pic>
        <p:nvPicPr>
          <p:cNvPr id="7" name="Espace réservé du contenu 6" descr="vision10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95538" y="1973450"/>
            <a:ext cx="7286676" cy="4098756"/>
          </a:xfrm>
        </p:spPr>
      </p:pic>
      <p:sp>
        <p:nvSpPr>
          <p:cNvPr id="14" name="ZoneTexte 13"/>
          <p:cNvSpPr txBox="1"/>
          <p:nvPr/>
        </p:nvSpPr>
        <p:spPr>
          <a:xfrm>
            <a:off x="5310182" y="6581001"/>
            <a:ext cx="983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Source Image : </a:t>
            </a:r>
            <a:r>
              <a:rPr lang="fr-FR" sz="1200" dirty="0" smtClean="0">
                <a:solidFill>
                  <a:srgbClr val="0070C0"/>
                </a:solidFill>
                <a:hlinkClick r:id="rId4"/>
              </a:rPr>
              <a:t>http://www.forumbretagne-vivante.org/t11779-chauve-souris-et-son-mode-de-visualisation</a:t>
            </a:r>
            <a:r>
              <a:rPr lang="fr-FR" sz="1200" dirty="0" smtClean="0">
                <a:solidFill>
                  <a:srgbClr val="0070C0"/>
                </a:solidFill>
                <a:hlinkClick r:id="rId5"/>
              </a:rPr>
              <a:t> </a:t>
            </a:r>
          </a:p>
          <a:p>
            <a:endParaRPr lang="fr-F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Phénomènes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L’écholocation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smtClean="0"/>
              <a:t>On utilise un émetteur et un capteur sonore afin de percevoir la distance qui nous sépare d’un obstacle</a:t>
            </a:r>
          </a:p>
          <a:p>
            <a:pPr fontAlgn="base"/>
            <a:r>
              <a:rPr smtClean="0"/>
              <a:t>On communique cette distance à l'utilisateur grâce à des bips plus ou moins fréquents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La vision 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smtClean="0"/>
              <a:t>On utilise un téléphone sur un support oculaire afin de simuler la vision d’une chauve-souris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>Prototype 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Première conception de prothèse </a:t>
            </a:r>
            <a:endParaRPr lang="fr-FR" dirty="0"/>
          </a:p>
        </p:txBody>
      </p:sp>
      <p:pic>
        <p:nvPicPr>
          <p:cNvPr id="12" name="Image 11" descr="boitier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40" y="1956698"/>
            <a:ext cx="5846071" cy="34725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38678" y="571480"/>
            <a:ext cx="6786610" cy="571504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Espace réservé du contenu 10" descr="echo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16200000">
            <a:off x="5118192" y="1192098"/>
            <a:ext cx="3170061" cy="5072098"/>
          </a:xfrm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fr-FR" sz="3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Principe </a:t>
            </a:r>
            <a:r>
              <a:rPr lang="fr-FR" sz="3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fr-FR" sz="3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fonctionnement:</a:t>
            </a:r>
            <a:endParaRPr kumimoji="0" lang="fr-FR" sz="3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2524100" y="2927346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2524100" y="4429132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381092" y="27146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Capteur 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309654" y="421481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Émetteur </a:t>
            </a:r>
            <a:endParaRPr lang="fr-FR" dirty="0"/>
          </a:p>
        </p:txBody>
      </p:sp>
      <p:cxnSp>
        <p:nvCxnSpPr>
          <p:cNvPr id="23" name="Connecteur droit avec flèche 22"/>
          <p:cNvCxnSpPr/>
          <p:nvPr/>
        </p:nvCxnSpPr>
        <p:spPr>
          <a:xfrm rot="10800000">
            <a:off x="9525024" y="3784601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10310842" y="357187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Objet/ Obstacle </a:t>
            </a:r>
            <a:endParaRPr lang="fr-FR" dirty="0"/>
          </a:p>
        </p:txBody>
      </p:sp>
      <p:sp>
        <p:nvSpPr>
          <p:cNvPr id="27" name="Accolade ouvrante 26"/>
          <p:cNvSpPr/>
          <p:nvPr/>
        </p:nvSpPr>
        <p:spPr>
          <a:xfrm rot="16200000">
            <a:off x="4131455" y="5036355"/>
            <a:ext cx="428628" cy="1071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52794" y="5774288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</a:t>
            </a:r>
            <a:r>
              <a:rPr lang="fr-FR" dirty="0" smtClean="0"/>
              <a:t>ue de dessus de notre prothèse 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rcuit informatique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A5BD1D-8135-42D8-ABF8-44443CA48A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59537F-409C-4C74-9741-52B15E1A00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C8949B-F962-4EE2-A6DE-BE9966096A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291</Words>
  <Application>Microsoft Office PowerPoint</Application>
  <PresentationFormat>Personnalisé</PresentationFormat>
  <Paragraphs>56</Paragraphs>
  <Slides>11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Circuit informatique 16x9</vt:lpstr>
      <vt:lpstr>L’écholocalisation</vt:lpstr>
      <vt:lpstr>Sommaire</vt:lpstr>
      <vt:lpstr>Inspirations</vt:lpstr>
      <vt:lpstr>Idée</vt:lpstr>
      <vt:lpstr>Concept</vt:lpstr>
      <vt:lpstr>Phénomènes </vt:lpstr>
      <vt:lpstr>Phénomènes </vt:lpstr>
      <vt:lpstr>        Prototype </vt:lpstr>
      <vt:lpstr>Diapositive 9</vt:lpstr>
      <vt:lpstr>Limites</vt:lpstr>
      <vt:lpstr>Merci pour votre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L’écholocalisation</dc:title>
  <dc:creator>Hela</dc:creator>
  <cp:lastModifiedBy>hajer</cp:lastModifiedBy>
  <cp:revision>11</cp:revision>
  <dcterms:created xsi:type="dcterms:W3CDTF">2013-04-05T20:46:07Z</dcterms:created>
  <dcterms:modified xsi:type="dcterms:W3CDTF">2019-03-07T16:20:19Z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