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hara" initials="K" lastIdx="5" clrIdx="0">
    <p:extLst>
      <p:ext uri="{19B8F6BF-5375-455C-9EA6-DF929625EA0E}">
        <p15:presenceInfo xmlns:p15="http://schemas.microsoft.com/office/powerpoint/2012/main" userId="Kaih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22:08:55.233" idx="1">
    <p:pos x="5078" y="1989"/>
    <p:text>Módulo que recebe todos os outputs do sistema para o usuario. Para consumir as mensagens basta criar uma thread que consome elementos de uma lista de modo concorrente (rpoblema consumidor produtor)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17.487" idx="2">
    <p:pos x="3931" y="2702"/>
    <p:text>Classe resposável pela execução do experimento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39.235" idx="3">
    <p:pos x="6011" y="2681"/>
    <p:text>Classe responsável por coletar estatisticas da execução do experimento e gerar um relatório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9:30.952" idx="5">
    <p:pos x="4765" y="3548"/>
    <p:text>This class is not only responsible for linking network nodes, but also all the remainings network configurations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22:08:55.233" idx="1">
    <p:pos x="5119" y="2007"/>
    <p:text>Módulo que recebe todos os outputs do sistema para o usuario. Para consumir as mensagens basta criar uma thread que consome elementos de uma lista de modo concorrente (rpoblema consumidor produtor)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17.487" idx="2">
    <p:pos x="3931" y="2702"/>
    <p:text>Classe resposável pela execução do experimento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39.235" idx="3">
    <p:pos x="6011" y="2699"/>
    <p:text>Classe responsável por coletar estatisticas da execução do experimento e gerar um relatório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9:30.952" idx="5">
    <p:pos x="4765" y="3548"/>
    <p:text>This class is not only responsible for linking network nodes, but also all the remainings network configurations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22:12:28.560" idx="4">
    <p:pos x="5384" y="3064"/>
    <p:text>Controla e executa comandos na linha de comando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94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4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1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78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9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43CB-3774-4423-B2FF-D6E13EC0AB0C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6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2888" y="1995803"/>
            <a:ext cx="6665510" cy="443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92888" y="1161217"/>
            <a:ext cx="3246451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17965" y="2333761"/>
            <a:ext cx="3256615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988009" y="1155987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63229" y="2322421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TKINTER UI</a:t>
            </a:r>
            <a:endParaRPr lang="pt-BR" dirty="0"/>
          </a:p>
        </p:txBody>
      </p:sp>
      <p:sp>
        <p:nvSpPr>
          <p:cNvPr id="28" name="Seta para baixo 27"/>
          <p:cNvSpPr/>
          <p:nvPr/>
        </p:nvSpPr>
        <p:spPr>
          <a:xfrm flipH="1">
            <a:off x="4777424" y="155585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652632" y="1580691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 REQUESTS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501153" y="1997985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LST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3543302" y="3084499"/>
            <a:ext cx="6408418" cy="324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461350" y="2334736"/>
            <a:ext cx="3256615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014271" y="2034662"/>
            <a:ext cx="10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REST API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89657" y="159251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HTML RESPONSE </a:t>
            </a: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4963868" y="2136484"/>
            <a:ext cx="0" cy="213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826128" y="1869999"/>
            <a:ext cx="275479" cy="27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 rot="10800000" flipH="1">
            <a:off x="4960066" y="1552643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576582" y="2336469"/>
            <a:ext cx="31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 INTERFACE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3996756" y="3155534"/>
            <a:ext cx="5605818" cy="27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614745" y="3120539"/>
            <a:ext cx="29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SYSTEM RESPONSE </a:t>
            </a:r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 flipH="1">
            <a:off x="4893454" y="2741365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baixo 50"/>
          <p:cNvSpPr/>
          <p:nvPr/>
        </p:nvSpPr>
        <p:spPr>
          <a:xfrm rot="10800000" flipH="1">
            <a:off x="5076096" y="273814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baixo 51"/>
          <p:cNvSpPr/>
          <p:nvPr/>
        </p:nvSpPr>
        <p:spPr>
          <a:xfrm flipH="1">
            <a:off x="8174674" y="2739048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 rot="10800000" flipH="1">
            <a:off x="8357316" y="273583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3996755" y="3813585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4473097" y="4208962"/>
            <a:ext cx="18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EXECUTOR CLASS</a:t>
            </a:r>
            <a:endParaRPr lang="pt-BR" dirty="0"/>
          </a:p>
        </p:txBody>
      </p:sp>
      <p:sp>
        <p:nvSpPr>
          <p:cNvPr id="61" name="Seta para baixo 60"/>
          <p:cNvSpPr/>
          <p:nvPr/>
        </p:nvSpPr>
        <p:spPr>
          <a:xfrm rot="10800000" flipH="1">
            <a:off x="5260184" y="3464087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3670177" y="5448300"/>
            <a:ext cx="95268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3765255" y="5492308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HOST 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4690027" y="5448300"/>
            <a:ext cx="902018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4696120" y="5492308"/>
            <a:ext cx="1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SWITCH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650702" y="5448300"/>
            <a:ext cx="1322704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5614745" y="5448300"/>
            <a:ext cx="14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CONTROLLER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8" name="Retângulo 67"/>
          <p:cNvSpPr/>
          <p:nvPr/>
        </p:nvSpPr>
        <p:spPr>
          <a:xfrm>
            <a:off x="7011934" y="5448026"/>
            <a:ext cx="751296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7026397" y="5536290"/>
            <a:ext cx="81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2158564" y="667515"/>
            <a:ext cx="9275412" cy="601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Seta dobrada 81"/>
          <p:cNvSpPr/>
          <p:nvPr/>
        </p:nvSpPr>
        <p:spPr>
          <a:xfrm rot="5400000">
            <a:off x="8603616" y="4559271"/>
            <a:ext cx="248784" cy="14633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257054" y="733732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LOCALHOST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7787291" y="5448300"/>
            <a:ext cx="1067680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7748765" y="5511314"/>
            <a:ext cx="114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COMPOSE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6858743" y="3810013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6876615" y="4195193"/>
            <a:ext cx="27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REPORT GENERATOR CLASS</a:t>
            </a:r>
            <a:endParaRPr lang="pt-BR" dirty="0"/>
          </a:p>
        </p:txBody>
      </p:sp>
      <p:sp>
        <p:nvSpPr>
          <p:cNvPr id="81" name="Seta para baixo 80"/>
          <p:cNvSpPr/>
          <p:nvPr/>
        </p:nvSpPr>
        <p:spPr>
          <a:xfrm rot="10800000" flipH="1">
            <a:off x="8154758" y="347056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dobrada 90"/>
          <p:cNvSpPr>
            <a:spLocks/>
          </p:cNvSpPr>
          <p:nvPr/>
        </p:nvSpPr>
        <p:spPr>
          <a:xfrm rot="16200000" flipH="1">
            <a:off x="4611334" y="4650132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Seta dobrada 87"/>
          <p:cNvSpPr/>
          <p:nvPr/>
        </p:nvSpPr>
        <p:spPr>
          <a:xfrm rot="5400000">
            <a:off x="7782284" y="4818849"/>
            <a:ext cx="248784" cy="9562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Seta dobrada 88"/>
          <p:cNvSpPr/>
          <p:nvPr/>
        </p:nvSpPr>
        <p:spPr>
          <a:xfrm rot="5400000">
            <a:off x="6783870" y="4557584"/>
            <a:ext cx="248784" cy="14799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Seta dobrada 89"/>
          <p:cNvSpPr>
            <a:spLocks/>
          </p:cNvSpPr>
          <p:nvPr/>
        </p:nvSpPr>
        <p:spPr>
          <a:xfrm rot="5400000">
            <a:off x="5644222" y="4644216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Seta para baixo 84"/>
          <p:cNvSpPr/>
          <p:nvPr/>
        </p:nvSpPr>
        <p:spPr>
          <a:xfrm flipH="1">
            <a:off x="5076825" y="5066981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5424554" y="4946019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USES 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388490" y="351647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  <a:endParaRPr lang="pt-BR" sz="1200" dirty="0" smtClean="0"/>
          </a:p>
        </p:txBody>
      </p:sp>
      <p:sp>
        <p:nvSpPr>
          <p:cNvPr id="72" name="CaixaDeTexto 71"/>
          <p:cNvSpPr txBox="1"/>
          <p:nvPr/>
        </p:nvSpPr>
        <p:spPr>
          <a:xfrm>
            <a:off x="8235253" y="3485736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  <a:endParaRPr lang="pt-BR" sz="1200" dirty="0" smtClean="0"/>
          </a:p>
        </p:txBody>
      </p:sp>
      <p:sp>
        <p:nvSpPr>
          <p:cNvPr id="73" name="CaixaDeTexto 72"/>
          <p:cNvSpPr txBox="1"/>
          <p:nvPr/>
        </p:nvSpPr>
        <p:spPr>
          <a:xfrm>
            <a:off x="5192919" y="2754697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  <a:endParaRPr lang="pt-BR" sz="1200" dirty="0" smtClean="0"/>
          </a:p>
        </p:txBody>
      </p:sp>
      <p:sp>
        <p:nvSpPr>
          <p:cNvPr id="74" name="CaixaDeTexto 73"/>
          <p:cNvSpPr txBox="1"/>
          <p:nvPr/>
        </p:nvSpPr>
        <p:spPr>
          <a:xfrm>
            <a:off x="8490024" y="2763421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  <a:endParaRPr lang="pt-BR" sz="1200" dirty="0" smtClean="0"/>
          </a:p>
        </p:txBody>
      </p:sp>
      <p:sp>
        <p:nvSpPr>
          <p:cNvPr id="75" name="Retângulo 74"/>
          <p:cNvSpPr/>
          <p:nvPr/>
        </p:nvSpPr>
        <p:spPr>
          <a:xfrm>
            <a:off x="8883769" y="5443329"/>
            <a:ext cx="988019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35689" y="5380755"/>
            <a:ext cx="110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FILE HANDLER</a:t>
            </a:r>
            <a:endParaRPr lang="pt-BR" dirty="0" smtClean="0"/>
          </a:p>
          <a:p>
            <a:r>
              <a:rPr lang="pt-BR" dirty="0" smtClean="0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0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2888" y="1995803"/>
            <a:ext cx="6665510" cy="443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92888" y="1161217"/>
            <a:ext cx="3246451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17965" y="2333761"/>
            <a:ext cx="3256459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988009" y="1155987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63229" y="2322421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TKINTER UI</a:t>
            </a:r>
            <a:endParaRPr lang="pt-BR" dirty="0"/>
          </a:p>
        </p:txBody>
      </p:sp>
      <p:sp>
        <p:nvSpPr>
          <p:cNvPr id="28" name="Seta para baixo 27"/>
          <p:cNvSpPr/>
          <p:nvPr/>
        </p:nvSpPr>
        <p:spPr>
          <a:xfrm flipH="1">
            <a:off x="4777424" y="155585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652632" y="1580691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 REQUESTS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501153" y="1997985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LST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3543302" y="3084499"/>
            <a:ext cx="6408418" cy="324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461350" y="2334736"/>
            <a:ext cx="3256615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014271" y="2034662"/>
            <a:ext cx="10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REST API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89657" y="159251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HTML RESPONSE </a:t>
            </a: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4963868" y="2136484"/>
            <a:ext cx="0" cy="213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826128" y="1869999"/>
            <a:ext cx="275479" cy="27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 rot="10800000" flipH="1">
            <a:off x="4960066" y="1552643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576582" y="2336469"/>
            <a:ext cx="31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 INTERFACE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3996756" y="3155534"/>
            <a:ext cx="5605818" cy="27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614745" y="3120539"/>
            <a:ext cx="29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SYSTEM RESPONSE </a:t>
            </a:r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 flipH="1">
            <a:off x="4893454" y="2741365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baixo 50"/>
          <p:cNvSpPr/>
          <p:nvPr/>
        </p:nvSpPr>
        <p:spPr>
          <a:xfrm rot="10800000" flipH="1">
            <a:off x="5076096" y="273814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baixo 51"/>
          <p:cNvSpPr/>
          <p:nvPr/>
        </p:nvSpPr>
        <p:spPr>
          <a:xfrm flipH="1">
            <a:off x="8174674" y="2739048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 rot="10800000" flipH="1">
            <a:off x="8357316" y="273583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3996755" y="3813585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4473097" y="4208962"/>
            <a:ext cx="18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EXECUTOR CLASS</a:t>
            </a:r>
            <a:endParaRPr lang="pt-BR" dirty="0"/>
          </a:p>
        </p:txBody>
      </p:sp>
      <p:sp>
        <p:nvSpPr>
          <p:cNvPr id="61" name="Seta para baixo 60"/>
          <p:cNvSpPr/>
          <p:nvPr/>
        </p:nvSpPr>
        <p:spPr>
          <a:xfrm rot="10800000" flipH="1">
            <a:off x="5260184" y="3464087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3670177" y="5448300"/>
            <a:ext cx="95268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3765255" y="5492308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HOST 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4690027" y="5448300"/>
            <a:ext cx="902018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4696120" y="5492308"/>
            <a:ext cx="1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SWITCH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650702" y="5448300"/>
            <a:ext cx="1322704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5614745" y="5448300"/>
            <a:ext cx="14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CONTROLLER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8" name="Retângulo 67"/>
          <p:cNvSpPr/>
          <p:nvPr/>
        </p:nvSpPr>
        <p:spPr>
          <a:xfrm>
            <a:off x="7011934" y="5448026"/>
            <a:ext cx="751296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7026397" y="5536290"/>
            <a:ext cx="81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2158564" y="667515"/>
            <a:ext cx="9275412" cy="601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Seta dobrada 81"/>
          <p:cNvSpPr/>
          <p:nvPr/>
        </p:nvSpPr>
        <p:spPr>
          <a:xfrm rot="5400000">
            <a:off x="8603616" y="4559271"/>
            <a:ext cx="248784" cy="14633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257054" y="733732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LOCALHOST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7787291" y="5448300"/>
            <a:ext cx="1067680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7748765" y="5511314"/>
            <a:ext cx="114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COMPOSE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6858743" y="3810013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6876615" y="4195193"/>
            <a:ext cx="27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REPORT GENERATOR CLASS</a:t>
            </a:r>
            <a:endParaRPr lang="pt-BR" dirty="0"/>
          </a:p>
        </p:txBody>
      </p:sp>
      <p:sp>
        <p:nvSpPr>
          <p:cNvPr id="81" name="Seta para baixo 80"/>
          <p:cNvSpPr/>
          <p:nvPr/>
        </p:nvSpPr>
        <p:spPr>
          <a:xfrm rot="10800000" flipH="1">
            <a:off x="8154758" y="347056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dobrada 90"/>
          <p:cNvSpPr>
            <a:spLocks/>
          </p:cNvSpPr>
          <p:nvPr/>
        </p:nvSpPr>
        <p:spPr>
          <a:xfrm rot="16200000" flipH="1">
            <a:off x="4611334" y="4640801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Seta dobrada 87"/>
          <p:cNvSpPr/>
          <p:nvPr/>
        </p:nvSpPr>
        <p:spPr>
          <a:xfrm rot="5400000">
            <a:off x="7782284" y="4818849"/>
            <a:ext cx="248784" cy="9562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Seta dobrada 88"/>
          <p:cNvSpPr/>
          <p:nvPr/>
        </p:nvSpPr>
        <p:spPr>
          <a:xfrm rot="5400000">
            <a:off x="6783870" y="4557584"/>
            <a:ext cx="248784" cy="14799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Seta dobrada 89"/>
          <p:cNvSpPr>
            <a:spLocks/>
          </p:cNvSpPr>
          <p:nvPr/>
        </p:nvSpPr>
        <p:spPr>
          <a:xfrm rot="5400000">
            <a:off x="5644222" y="4644216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Seta para baixo 84"/>
          <p:cNvSpPr/>
          <p:nvPr/>
        </p:nvSpPr>
        <p:spPr>
          <a:xfrm flipH="1">
            <a:off x="5076825" y="5066981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5424554" y="4946019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USES 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388490" y="351647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  <a:endParaRPr lang="pt-BR" sz="1200" dirty="0" smtClean="0"/>
          </a:p>
        </p:txBody>
      </p:sp>
      <p:sp>
        <p:nvSpPr>
          <p:cNvPr id="72" name="CaixaDeTexto 71"/>
          <p:cNvSpPr txBox="1"/>
          <p:nvPr/>
        </p:nvSpPr>
        <p:spPr>
          <a:xfrm>
            <a:off x="8235253" y="3485736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  <a:endParaRPr lang="pt-BR" sz="1200" dirty="0" smtClean="0"/>
          </a:p>
        </p:txBody>
      </p:sp>
      <p:sp>
        <p:nvSpPr>
          <p:cNvPr id="73" name="CaixaDeTexto 72"/>
          <p:cNvSpPr txBox="1"/>
          <p:nvPr/>
        </p:nvSpPr>
        <p:spPr>
          <a:xfrm>
            <a:off x="5192919" y="2754697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  <a:endParaRPr lang="pt-BR" sz="1200" dirty="0" smtClean="0"/>
          </a:p>
        </p:txBody>
      </p:sp>
      <p:sp>
        <p:nvSpPr>
          <p:cNvPr id="74" name="CaixaDeTexto 73"/>
          <p:cNvSpPr txBox="1"/>
          <p:nvPr/>
        </p:nvSpPr>
        <p:spPr>
          <a:xfrm>
            <a:off x="8490024" y="2763421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  <a:endParaRPr lang="pt-BR" sz="1200" dirty="0" smtClean="0"/>
          </a:p>
        </p:txBody>
      </p:sp>
      <p:sp>
        <p:nvSpPr>
          <p:cNvPr id="75" name="Retângulo 74"/>
          <p:cNvSpPr/>
          <p:nvPr/>
        </p:nvSpPr>
        <p:spPr>
          <a:xfrm>
            <a:off x="8883769" y="5443329"/>
            <a:ext cx="988019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35689" y="5380755"/>
            <a:ext cx="110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FILE HANDLER</a:t>
            </a:r>
            <a:endParaRPr lang="pt-BR" dirty="0" smtClean="0"/>
          </a:p>
          <a:p>
            <a:r>
              <a:rPr lang="pt-BR" dirty="0" smtClean="0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1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19225" y="1178821"/>
            <a:ext cx="9928015" cy="450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11253" y="1253105"/>
            <a:ext cx="207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EXECUTOR CLASS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54264" y="2842300"/>
            <a:ext cx="62460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44007" y="2910143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JSON</a:t>
            </a:r>
          </a:p>
          <a:p>
            <a:r>
              <a:rPr lang="pt-BR" dirty="0" smtClean="0"/>
              <a:t>FILE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 rot="16200000" flipH="1">
            <a:off x="1410283" y="2971432"/>
            <a:ext cx="318864" cy="429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995384" y="2886309"/>
            <a:ext cx="548404" cy="56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010533" y="2930318"/>
            <a:ext cx="81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READ</a:t>
            </a:r>
          </a:p>
          <a:p>
            <a:r>
              <a:rPr lang="pt-BR" sz="1400" dirty="0" smtClean="0"/>
              <a:t>FILE</a:t>
            </a:r>
            <a:endParaRPr lang="pt-BR" sz="1400" dirty="0"/>
          </a:p>
        </p:txBody>
      </p:sp>
      <p:sp>
        <p:nvSpPr>
          <p:cNvPr id="19" name="Seta para baixo 18"/>
          <p:cNvSpPr/>
          <p:nvPr/>
        </p:nvSpPr>
        <p:spPr>
          <a:xfrm rot="16200000" flipH="1">
            <a:off x="2613314" y="308683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848023" y="4714601"/>
            <a:ext cx="8144144" cy="533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480333" y="4773527"/>
            <a:ext cx="32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COMMAND LINE HELPER CLASS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2848023" y="2200508"/>
            <a:ext cx="1344029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848024" y="2156500"/>
            <a:ext cx="167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CONTROLLER </a:t>
            </a:r>
          </a:p>
          <a:p>
            <a:r>
              <a:rPr lang="pt-BR" sz="1400" dirty="0" smtClean="0"/>
              <a:t>CLASS</a:t>
            </a:r>
            <a:endParaRPr lang="pt-BR" sz="1400" dirty="0"/>
          </a:p>
        </p:txBody>
      </p:sp>
      <p:sp>
        <p:nvSpPr>
          <p:cNvPr id="34" name="Retângulo 33"/>
          <p:cNvSpPr/>
          <p:nvPr/>
        </p:nvSpPr>
        <p:spPr>
          <a:xfrm>
            <a:off x="2946536" y="289729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961686" y="2941305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INSTANTIATE</a:t>
            </a:r>
            <a:endParaRPr lang="pt-BR" sz="1400" dirty="0"/>
          </a:p>
        </p:txBody>
      </p:sp>
      <p:sp>
        <p:nvSpPr>
          <p:cNvPr id="39" name="Seta para baixo 38"/>
          <p:cNvSpPr/>
          <p:nvPr/>
        </p:nvSpPr>
        <p:spPr>
          <a:xfrm flipH="1">
            <a:off x="3449895" y="4410760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486185" y="2205488"/>
            <a:ext cx="1388041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486186" y="2161480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SWITCH CLASS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4584698" y="259747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599848" y="2641485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594419" y="3313663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flipH="1">
            <a:off x="5086592" y="3075404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flipH="1">
            <a:off x="5105157" y="441565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92939" y="2205488"/>
            <a:ext cx="3042267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192938" y="2200508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HOST CLASS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8032961" y="2529752"/>
            <a:ext cx="1087945" cy="172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5" name="Seta para baixo 54"/>
          <p:cNvSpPr/>
          <p:nvPr/>
        </p:nvSpPr>
        <p:spPr>
          <a:xfrm flipH="1">
            <a:off x="7655120" y="4438075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 para baixo 55"/>
          <p:cNvSpPr/>
          <p:nvPr/>
        </p:nvSpPr>
        <p:spPr>
          <a:xfrm rot="16200000" flipH="1">
            <a:off x="4259725" y="3069496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baixo 57"/>
          <p:cNvSpPr/>
          <p:nvPr/>
        </p:nvSpPr>
        <p:spPr>
          <a:xfrm rot="16200000" flipH="1">
            <a:off x="5954303" y="3064598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600282" y="2672449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INSTANTIATE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651958" y="3397312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</a:t>
            </a:r>
            <a:endParaRPr lang="pt-BR" sz="1400" dirty="0"/>
          </a:p>
        </p:txBody>
      </p:sp>
      <p:sp>
        <p:nvSpPr>
          <p:cNvPr id="71" name="Retângulo 70"/>
          <p:cNvSpPr/>
          <p:nvPr/>
        </p:nvSpPr>
        <p:spPr>
          <a:xfrm>
            <a:off x="6326380" y="2529751"/>
            <a:ext cx="1388041" cy="172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6326381" y="2485743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COMPOSE CLASS</a:t>
            </a:r>
            <a:endParaRPr lang="pt-BR" sz="1400" dirty="0"/>
          </a:p>
        </p:txBody>
      </p:sp>
      <p:sp>
        <p:nvSpPr>
          <p:cNvPr id="73" name="Retângulo 72"/>
          <p:cNvSpPr/>
          <p:nvPr/>
        </p:nvSpPr>
        <p:spPr>
          <a:xfrm>
            <a:off x="6424893" y="2921739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440043" y="2965748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GENERATE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6434614" y="363792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449764" y="3681935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CREATE</a:t>
            </a:r>
            <a:endParaRPr lang="pt-BR" dirty="0"/>
          </a:p>
        </p:txBody>
      </p:sp>
      <p:sp>
        <p:nvSpPr>
          <p:cNvPr id="77" name="Seta para baixo 76"/>
          <p:cNvSpPr/>
          <p:nvPr/>
        </p:nvSpPr>
        <p:spPr>
          <a:xfrm flipH="1">
            <a:off x="6926787" y="339966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8049621" y="3106000"/>
            <a:ext cx="144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 HOST</a:t>
            </a:r>
            <a:endParaRPr lang="pt-BR" sz="1400" dirty="0"/>
          </a:p>
        </p:txBody>
      </p:sp>
      <p:sp>
        <p:nvSpPr>
          <p:cNvPr id="86" name="Seta para baixo 85"/>
          <p:cNvSpPr/>
          <p:nvPr/>
        </p:nvSpPr>
        <p:spPr>
          <a:xfrm rot="16200000" flipH="1">
            <a:off x="7789614" y="3075404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 rot="16200000" flipH="1">
            <a:off x="9342671" y="3059449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9604126" y="2205488"/>
            <a:ext cx="1388041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4127" y="2161480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LINK CLASS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9712360" y="2949770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9769899" y="3052081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 flipH="1">
            <a:off x="10205083" y="4414158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1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70468" y="961418"/>
            <a:ext cx="7876614" cy="4548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070465" y="956438"/>
            <a:ext cx="25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REPORT GENERATOR CLASS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2332836" y="1766054"/>
            <a:ext cx="3081117" cy="3100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11297" y="1872610"/>
            <a:ext cx="1139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COLLECTOR</a:t>
            </a:r>
          </a:p>
          <a:p>
            <a:endParaRPr lang="pt-BR" sz="1400" dirty="0"/>
          </a:p>
          <a:p>
            <a:r>
              <a:rPr lang="pt-BR" sz="1400" dirty="0" smtClean="0"/>
              <a:t>Controlador</a:t>
            </a:r>
          </a:p>
          <a:p>
            <a:r>
              <a:rPr lang="pt-BR" sz="1400" dirty="0" smtClean="0"/>
              <a:t>Switches</a:t>
            </a:r>
          </a:p>
          <a:p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5938690" y="1766054"/>
            <a:ext cx="3237115" cy="3100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9" name="Seta para baixo 8"/>
          <p:cNvSpPr/>
          <p:nvPr/>
        </p:nvSpPr>
        <p:spPr>
          <a:xfrm rot="16200000" flipH="1">
            <a:off x="5596928" y="3211035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940197" y="1765174"/>
            <a:ext cx="33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REPORT</a:t>
            </a:r>
          </a:p>
          <a:p>
            <a:r>
              <a:rPr lang="pt-BR" sz="1400" dirty="0" smtClean="0"/>
              <a:t>GENERATOR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12054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141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Kaihara</dc:creator>
  <cp:lastModifiedBy>Kaihara</cp:lastModifiedBy>
  <cp:revision>23</cp:revision>
  <dcterms:created xsi:type="dcterms:W3CDTF">2022-06-30T21:48:15Z</dcterms:created>
  <dcterms:modified xsi:type="dcterms:W3CDTF">2022-07-02T03:14:11Z</dcterms:modified>
</cp:coreProperties>
</file>