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hara" initials="K" lastIdx="5" clrIdx="0">
    <p:extLst>
      <p:ext uri="{19B8F6BF-5375-455C-9EA6-DF929625EA0E}">
        <p15:presenceInfo xmlns:p15="http://schemas.microsoft.com/office/powerpoint/2012/main" userId="Kaih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22:08:55.233" idx="1">
    <p:pos x="5078" y="1989"/>
    <p:text>Módulo que recebe todos os outputs do sistema para o usuario. Para consumir as mensagens basta criar uma thread que consome elementos de uma lista de modo concorrente (rpoblema consumidor produtor)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1:17.487" idx="2">
    <p:pos x="3931" y="2702"/>
    <p:text>Classe resposável pela execução do experimento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1:39.235" idx="3">
    <p:pos x="6011" y="2681"/>
    <p:text>Classe responsável por coletar estatisticas da execução do experimento e gerar um relatório</p:text>
    <p:extLst>
      <p:ext uri="{C676402C-5697-4E1C-873F-D02D1690AC5C}">
        <p15:threadingInfo xmlns:p15="http://schemas.microsoft.com/office/powerpoint/2012/main" timeZoneBias="180"/>
      </p:ext>
    </p:extLst>
  </p:cm>
  <p:cm authorId="1" dt="2022-06-30T22:19:30.952" idx="5">
    <p:pos x="4765" y="3548"/>
    <p:text>This class is not only responsible for linking network nodes, but also all the remainings network configurations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30T22:12:28.560" idx="4">
    <p:pos x="5384" y="3064"/>
    <p:text>Controla e executa comandos na linha de comando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63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94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4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0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71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6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5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78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9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43CB-3774-4423-B2FF-D6E13EC0AB0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33C3A-1602-4BD2-B94C-A8425F0C92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6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92888" y="1995803"/>
            <a:ext cx="6665510" cy="443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392888" y="1161217"/>
            <a:ext cx="3246451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717965" y="2333761"/>
            <a:ext cx="3256615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988009" y="1155987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HTML APPLICATION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63229" y="2322421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TKINTER UI</a:t>
            </a:r>
            <a:endParaRPr lang="pt-BR" dirty="0"/>
          </a:p>
        </p:txBody>
      </p:sp>
      <p:sp>
        <p:nvSpPr>
          <p:cNvPr id="28" name="Seta para baixo 27"/>
          <p:cNvSpPr/>
          <p:nvPr/>
        </p:nvSpPr>
        <p:spPr>
          <a:xfrm flipH="1">
            <a:off x="4777424" y="155585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652632" y="1580691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 REQUESTS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501153" y="1997985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LST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3543302" y="3084499"/>
            <a:ext cx="6408418" cy="324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3461350" y="2334736"/>
            <a:ext cx="3256615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014271" y="2034662"/>
            <a:ext cx="10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REST API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089657" y="1592512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HTML RESPONSE </a:t>
            </a:r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4963868" y="2136484"/>
            <a:ext cx="0" cy="2138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826128" y="1869999"/>
            <a:ext cx="275479" cy="275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baixo 44"/>
          <p:cNvSpPr/>
          <p:nvPr/>
        </p:nvSpPr>
        <p:spPr>
          <a:xfrm rot="10800000" flipH="1">
            <a:off x="4960066" y="1552643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3576582" y="2336469"/>
            <a:ext cx="31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HTML APPLICATION INTERFACE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3996756" y="3155534"/>
            <a:ext cx="5605818" cy="27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614745" y="3120539"/>
            <a:ext cx="291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SYSTEM RESPONSE CLASS</a:t>
            </a:r>
            <a:endParaRPr lang="pt-BR" dirty="0"/>
          </a:p>
        </p:txBody>
      </p:sp>
      <p:sp>
        <p:nvSpPr>
          <p:cNvPr id="50" name="Seta para baixo 49"/>
          <p:cNvSpPr/>
          <p:nvPr/>
        </p:nvSpPr>
        <p:spPr>
          <a:xfrm flipH="1">
            <a:off x="4893454" y="2741365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ta para baixo 50"/>
          <p:cNvSpPr/>
          <p:nvPr/>
        </p:nvSpPr>
        <p:spPr>
          <a:xfrm rot="10800000" flipH="1">
            <a:off x="5076096" y="273814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ta para baixo 51"/>
          <p:cNvSpPr/>
          <p:nvPr/>
        </p:nvSpPr>
        <p:spPr>
          <a:xfrm flipH="1">
            <a:off x="8174674" y="2739048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ta para baixo 52"/>
          <p:cNvSpPr/>
          <p:nvPr/>
        </p:nvSpPr>
        <p:spPr>
          <a:xfrm rot="10800000" flipH="1">
            <a:off x="8357316" y="2735832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3996755" y="3813585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4473097" y="4208962"/>
            <a:ext cx="181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EXECUTOR CLASS</a:t>
            </a:r>
            <a:endParaRPr lang="pt-BR" dirty="0"/>
          </a:p>
        </p:txBody>
      </p:sp>
      <p:sp>
        <p:nvSpPr>
          <p:cNvPr id="61" name="Seta para baixo 60"/>
          <p:cNvSpPr/>
          <p:nvPr/>
        </p:nvSpPr>
        <p:spPr>
          <a:xfrm rot="10800000" flipH="1">
            <a:off x="5260184" y="3464087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3670177" y="5448300"/>
            <a:ext cx="952684" cy="73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3765255" y="5492308"/>
            <a:ext cx="9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HOST 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4690027" y="5448300"/>
            <a:ext cx="902018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4696120" y="5492308"/>
            <a:ext cx="1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SWITCH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650702" y="5448300"/>
            <a:ext cx="1322704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5614745" y="5448300"/>
            <a:ext cx="14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CONTROLLER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8" name="Retângulo 67"/>
          <p:cNvSpPr/>
          <p:nvPr/>
        </p:nvSpPr>
        <p:spPr>
          <a:xfrm>
            <a:off x="7011934" y="5448026"/>
            <a:ext cx="751296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7026397" y="5536290"/>
            <a:ext cx="81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2158564" y="667515"/>
            <a:ext cx="9275412" cy="601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Seta dobrada 81"/>
          <p:cNvSpPr/>
          <p:nvPr/>
        </p:nvSpPr>
        <p:spPr>
          <a:xfrm rot="5400000">
            <a:off x="8603616" y="4559271"/>
            <a:ext cx="248784" cy="14633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2257054" y="733732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LOCALHOST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7787291" y="5448300"/>
            <a:ext cx="1067680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7748765" y="5511314"/>
            <a:ext cx="114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COMPOSE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8" name="Retângulo 77"/>
          <p:cNvSpPr/>
          <p:nvPr/>
        </p:nvSpPr>
        <p:spPr>
          <a:xfrm>
            <a:off x="6858743" y="3810013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6876615" y="4195193"/>
            <a:ext cx="27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REPORT GENERATOR CLASS</a:t>
            </a:r>
            <a:endParaRPr lang="pt-BR" dirty="0"/>
          </a:p>
        </p:txBody>
      </p:sp>
      <p:sp>
        <p:nvSpPr>
          <p:cNvPr id="81" name="Seta para baixo 80"/>
          <p:cNvSpPr/>
          <p:nvPr/>
        </p:nvSpPr>
        <p:spPr>
          <a:xfrm rot="10800000" flipH="1">
            <a:off x="8154758" y="347056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dobrada 90"/>
          <p:cNvSpPr>
            <a:spLocks/>
          </p:cNvSpPr>
          <p:nvPr/>
        </p:nvSpPr>
        <p:spPr>
          <a:xfrm rot="16200000" flipH="1">
            <a:off x="4611334" y="4650132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8" name="Seta dobrada 87"/>
          <p:cNvSpPr/>
          <p:nvPr/>
        </p:nvSpPr>
        <p:spPr>
          <a:xfrm rot="5400000">
            <a:off x="7782284" y="4818849"/>
            <a:ext cx="248784" cy="9562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Seta dobrada 88"/>
          <p:cNvSpPr/>
          <p:nvPr/>
        </p:nvSpPr>
        <p:spPr>
          <a:xfrm rot="5400000">
            <a:off x="6783870" y="4557584"/>
            <a:ext cx="248784" cy="14799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Seta dobrada 89"/>
          <p:cNvSpPr>
            <a:spLocks/>
          </p:cNvSpPr>
          <p:nvPr/>
        </p:nvSpPr>
        <p:spPr>
          <a:xfrm rot="5400000">
            <a:off x="5644222" y="4644216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Seta para baixo 84"/>
          <p:cNvSpPr/>
          <p:nvPr/>
        </p:nvSpPr>
        <p:spPr>
          <a:xfrm flipH="1">
            <a:off x="5076825" y="5066981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/>
          <p:cNvSpPr txBox="1"/>
          <p:nvPr/>
        </p:nvSpPr>
        <p:spPr>
          <a:xfrm>
            <a:off x="5424554" y="4946019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USES 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388490" y="3516472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Sends</a:t>
            </a:r>
            <a:r>
              <a:rPr lang="pt-BR" sz="1200" dirty="0" smtClean="0"/>
              <a:t> output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8235253" y="3485736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Sends</a:t>
            </a:r>
            <a:r>
              <a:rPr lang="pt-BR" sz="1200" dirty="0" smtClean="0"/>
              <a:t> output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5192919" y="2754697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Get</a:t>
            </a:r>
            <a:r>
              <a:rPr lang="pt-BR" sz="1200" dirty="0" smtClean="0"/>
              <a:t> output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system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490024" y="2763421"/>
            <a:ext cx="208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Get</a:t>
            </a:r>
            <a:r>
              <a:rPr lang="pt-BR" sz="1200" dirty="0" smtClean="0"/>
              <a:t> output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system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8883769" y="5443329"/>
            <a:ext cx="988019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835689" y="5380755"/>
            <a:ext cx="110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FILE HANDLER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00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19225" y="1178821"/>
            <a:ext cx="9928015" cy="450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911253" y="1253105"/>
            <a:ext cx="207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EXECUTOR CLASS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54264" y="2842300"/>
            <a:ext cx="624604" cy="73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44007" y="2910143"/>
            <a:ext cx="9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JSON</a:t>
            </a:r>
          </a:p>
          <a:p>
            <a:r>
              <a:rPr lang="pt-BR" dirty="0" smtClean="0"/>
              <a:t>FILE</a:t>
            </a:r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 rot="16200000" flipH="1">
            <a:off x="1410283" y="2971432"/>
            <a:ext cx="318864" cy="429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995384" y="2886309"/>
            <a:ext cx="548404" cy="56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010533" y="2930318"/>
            <a:ext cx="81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READ</a:t>
            </a:r>
          </a:p>
          <a:p>
            <a:r>
              <a:rPr lang="pt-BR" sz="1400" dirty="0" smtClean="0"/>
              <a:t>FILE</a:t>
            </a:r>
            <a:endParaRPr lang="pt-BR" sz="1400" dirty="0"/>
          </a:p>
        </p:txBody>
      </p:sp>
      <p:sp>
        <p:nvSpPr>
          <p:cNvPr id="19" name="Seta para baixo 18"/>
          <p:cNvSpPr/>
          <p:nvPr/>
        </p:nvSpPr>
        <p:spPr>
          <a:xfrm rot="16200000" flipH="1">
            <a:off x="2613314" y="3086837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848023" y="4714601"/>
            <a:ext cx="8144144" cy="533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480333" y="4773527"/>
            <a:ext cx="32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COMMAND LINE HELPER CLASS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2848023" y="2200508"/>
            <a:ext cx="1344029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848024" y="2156500"/>
            <a:ext cx="167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CONTROLLER </a:t>
            </a:r>
          </a:p>
          <a:p>
            <a:r>
              <a:rPr lang="pt-BR" sz="1400" dirty="0" smtClean="0"/>
              <a:t>CLASS</a:t>
            </a:r>
            <a:endParaRPr lang="pt-BR" sz="1400" dirty="0"/>
          </a:p>
        </p:txBody>
      </p:sp>
      <p:sp>
        <p:nvSpPr>
          <p:cNvPr id="34" name="Retângulo 33"/>
          <p:cNvSpPr/>
          <p:nvPr/>
        </p:nvSpPr>
        <p:spPr>
          <a:xfrm>
            <a:off x="2946536" y="2897296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2961686" y="2941305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INSTANTIATE</a:t>
            </a:r>
            <a:endParaRPr lang="pt-BR" sz="1400" dirty="0"/>
          </a:p>
        </p:txBody>
      </p:sp>
      <p:sp>
        <p:nvSpPr>
          <p:cNvPr id="39" name="Seta para baixo 38"/>
          <p:cNvSpPr/>
          <p:nvPr/>
        </p:nvSpPr>
        <p:spPr>
          <a:xfrm flipH="1">
            <a:off x="3449895" y="4410760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486185" y="2205488"/>
            <a:ext cx="1388041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486186" y="2161480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SWITCH CLASS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4584698" y="2597476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599848" y="2641485"/>
            <a:ext cx="12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4594419" y="3313663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baixo 45"/>
          <p:cNvSpPr/>
          <p:nvPr/>
        </p:nvSpPr>
        <p:spPr>
          <a:xfrm flipH="1">
            <a:off x="5086592" y="3075404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baixo 46"/>
          <p:cNvSpPr/>
          <p:nvPr/>
        </p:nvSpPr>
        <p:spPr>
          <a:xfrm flipH="1">
            <a:off x="5105157" y="4415657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6192939" y="2205488"/>
            <a:ext cx="3042267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6192938" y="2200508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HOST CLASS</a:t>
            </a:r>
            <a:endParaRPr lang="pt-BR" sz="1400" dirty="0"/>
          </a:p>
        </p:txBody>
      </p:sp>
      <p:sp>
        <p:nvSpPr>
          <p:cNvPr id="52" name="Retângulo 51"/>
          <p:cNvSpPr/>
          <p:nvPr/>
        </p:nvSpPr>
        <p:spPr>
          <a:xfrm>
            <a:off x="8032961" y="2529752"/>
            <a:ext cx="1087945" cy="172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</a:t>
            </a:r>
            <a:endParaRPr lang="pt-BR" dirty="0"/>
          </a:p>
        </p:txBody>
      </p:sp>
      <p:sp>
        <p:nvSpPr>
          <p:cNvPr id="55" name="Seta para baixo 54"/>
          <p:cNvSpPr/>
          <p:nvPr/>
        </p:nvSpPr>
        <p:spPr>
          <a:xfrm flipH="1">
            <a:off x="7655120" y="4438075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 para baixo 55"/>
          <p:cNvSpPr/>
          <p:nvPr/>
        </p:nvSpPr>
        <p:spPr>
          <a:xfrm rot="16200000" flipH="1">
            <a:off x="4259725" y="3069496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baixo 57"/>
          <p:cNvSpPr/>
          <p:nvPr/>
        </p:nvSpPr>
        <p:spPr>
          <a:xfrm rot="16200000" flipH="1">
            <a:off x="5954303" y="3064598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4600282" y="2672449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INSTANTIATE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651958" y="3397312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CONFIGURE</a:t>
            </a:r>
            <a:endParaRPr lang="pt-BR" sz="1400" dirty="0"/>
          </a:p>
        </p:txBody>
      </p:sp>
      <p:sp>
        <p:nvSpPr>
          <p:cNvPr id="71" name="Retângulo 70"/>
          <p:cNvSpPr/>
          <p:nvPr/>
        </p:nvSpPr>
        <p:spPr>
          <a:xfrm>
            <a:off x="6326380" y="2529751"/>
            <a:ext cx="1388041" cy="1724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6326381" y="2485743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COMPOSE CLASS</a:t>
            </a:r>
            <a:endParaRPr lang="pt-BR" sz="1400" dirty="0"/>
          </a:p>
        </p:txBody>
      </p:sp>
      <p:sp>
        <p:nvSpPr>
          <p:cNvPr id="73" name="Retângulo 72"/>
          <p:cNvSpPr/>
          <p:nvPr/>
        </p:nvSpPr>
        <p:spPr>
          <a:xfrm>
            <a:off x="6424893" y="2921739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6440043" y="2965748"/>
            <a:ext cx="12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GENERATE</a:t>
            </a:r>
            <a:endParaRPr lang="pt-BR" dirty="0"/>
          </a:p>
        </p:txBody>
      </p:sp>
      <p:sp>
        <p:nvSpPr>
          <p:cNvPr id="75" name="Retângulo 74"/>
          <p:cNvSpPr/>
          <p:nvPr/>
        </p:nvSpPr>
        <p:spPr>
          <a:xfrm>
            <a:off x="6434614" y="3637926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449764" y="3681935"/>
            <a:ext cx="123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CREATE</a:t>
            </a:r>
            <a:endParaRPr lang="pt-BR" dirty="0"/>
          </a:p>
        </p:txBody>
      </p:sp>
      <p:sp>
        <p:nvSpPr>
          <p:cNvPr id="77" name="Seta para baixo 76"/>
          <p:cNvSpPr/>
          <p:nvPr/>
        </p:nvSpPr>
        <p:spPr>
          <a:xfrm flipH="1">
            <a:off x="6926787" y="3399667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8049621" y="3106000"/>
            <a:ext cx="144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CONFIGURE HOST</a:t>
            </a:r>
            <a:endParaRPr lang="pt-BR" sz="1400" dirty="0"/>
          </a:p>
        </p:txBody>
      </p:sp>
      <p:sp>
        <p:nvSpPr>
          <p:cNvPr id="86" name="Seta para baixo 85"/>
          <p:cNvSpPr/>
          <p:nvPr/>
        </p:nvSpPr>
        <p:spPr>
          <a:xfrm rot="16200000" flipH="1">
            <a:off x="7789614" y="3075404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para baixo 44"/>
          <p:cNvSpPr/>
          <p:nvPr/>
        </p:nvSpPr>
        <p:spPr>
          <a:xfrm rot="16200000" flipH="1">
            <a:off x="9342671" y="3059449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tângulo 49"/>
          <p:cNvSpPr/>
          <p:nvPr/>
        </p:nvSpPr>
        <p:spPr>
          <a:xfrm>
            <a:off x="9604126" y="2205488"/>
            <a:ext cx="1388041" cy="2131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9604127" y="2161480"/>
            <a:ext cx="167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LINK CLASS</a:t>
            </a:r>
            <a:endParaRPr lang="pt-BR" sz="1400" dirty="0"/>
          </a:p>
        </p:txBody>
      </p:sp>
      <p:sp>
        <p:nvSpPr>
          <p:cNvPr id="57" name="Retângulo 56"/>
          <p:cNvSpPr/>
          <p:nvPr/>
        </p:nvSpPr>
        <p:spPr>
          <a:xfrm>
            <a:off x="9712360" y="2949770"/>
            <a:ext cx="1165507" cy="44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9769899" y="3052081"/>
            <a:ext cx="144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 flipH="1">
            <a:off x="10205083" y="4414158"/>
            <a:ext cx="158787" cy="21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5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079076" y="1725746"/>
            <a:ext cx="6390537" cy="357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418721" y="1720516"/>
            <a:ext cx="229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UI(HTML ou TKINTER)</a:t>
            </a:r>
            <a:endParaRPr lang="pt-BR" dirty="0"/>
          </a:p>
        </p:txBody>
      </p:sp>
      <p:sp>
        <p:nvSpPr>
          <p:cNvPr id="28" name="Seta para baixo 27"/>
          <p:cNvSpPr/>
          <p:nvPr/>
        </p:nvSpPr>
        <p:spPr>
          <a:xfrm flipH="1">
            <a:off x="8208136" y="2120388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083344" y="2145220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HTTP REQUESTS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079076" y="2444168"/>
            <a:ext cx="1252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LST</a:t>
            </a:r>
            <a:endParaRPr lang="pt-BR" sz="1200" dirty="0"/>
          </a:p>
        </p:txBody>
      </p:sp>
      <p:sp>
        <p:nvSpPr>
          <p:cNvPr id="36" name="Retângulo 35"/>
          <p:cNvSpPr/>
          <p:nvPr/>
        </p:nvSpPr>
        <p:spPr>
          <a:xfrm>
            <a:off x="5068959" y="2456512"/>
            <a:ext cx="6408418" cy="324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8471550" y="2133187"/>
            <a:ext cx="229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HTML RESPONSE </a:t>
            </a:r>
          </a:p>
        </p:txBody>
      </p:sp>
      <p:sp>
        <p:nvSpPr>
          <p:cNvPr id="45" name="Seta para baixo 44"/>
          <p:cNvSpPr/>
          <p:nvPr/>
        </p:nvSpPr>
        <p:spPr>
          <a:xfrm rot="10800000" flipH="1">
            <a:off x="8390778" y="2117172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522413" y="2527547"/>
            <a:ext cx="5605818" cy="27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890262" y="2492195"/>
            <a:ext cx="291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REST API</a:t>
            </a:r>
          </a:p>
          <a:p>
            <a:endParaRPr lang="pt-BR" dirty="0"/>
          </a:p>
        </p:txBody>
      </p:sp>
      <p:sp>
        <p:nvSpPr>
          <p:cNvPr id="61" name="Seta para baixo 60"/>
          <p:cNvSpPr/>
          <p:nvPr/>
        </p:nvSpPr>
        <p:spPr>
          <a:xfrm rot="10800000" flipH="1">
            <a:off x="7893964" y="2849570"/>
            <a:ext cx="149278" cy="16548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5195834" y="4820313"/>
            <a:ext cx="952684" cy="73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5290912" y="4864321"/>
            <a:ext cx="90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HOST 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4" name="Retângulo 63"/>
          <p:cNvSpPr/>
          <p:nvPr/>
        </p:nvSpPr>
        <p:spPr>
          <a:xfrm>
            <a:off x="6215684" y="4820313"/>
            <a:ext cx="902018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6221777" y="4864321"/>
            <a:ext cx="100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SWITCH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7176359" y="4820313"/>
            <a:ext cx="1322704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7140402" y="4820313"/>
            <a:ext cx="141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CONTROLLER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68" name="Retângulo 67"/>
          <p:cNvSpPr/>
          <p:nvPr/>
        </p:nvSpPr>
        <p:spPr>
          <a:xfrm>
            <a:off x="8768181" y="4820039"/>
            <a:ext cx="751296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8750836" y="4916254"/>
            <a:ext cx="81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LINK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3644464" y="1382391"/>
            <a:ext cx="8290361" cy="4646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Seta dobrada 81"/>
          <p:cNvSpPr/>
          <p:nvPr/>
        </p:nvSpPr>
        <p:spPr>
          <a:xfrm rot="5400000">
            <a:off x="9509070" y="3931284"/>
            <a:ext cx="248784" cy="14633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3726753" y="1382391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LOCALHOST</a:t>
            </a:r>
            <a:endParaRPr lang="pt-BR" dirty="0"/>
          </a:p>
        </p:txBody>
      </p:sp>
      <p:sp>
        <p:nvSpPr>
          <p:cNvPr id="78" name="Retângulo 77"/>
          <p:cNvSpPr/>
          <p:nvPr/>
        </p:nvSpPr>
        <p:spPr>
          <a:xfrm>
            <a:off x="8384400" y="3182026"/>
            <a:ext cx="2743831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8690315" y="3437074"/>
            <a:ext cx="277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REPORT GENERATOR MODULE</a:t>
            </a:r>
            <a:endParaRPr lang="pt-BR" dirty="0"/>
          </a:p>
        </p:txBody>
      </p:sp>
      <p:sp>
        <p:nvSpPr>
          <p:cNvPr id="81" name="Seta para baixo 80"/>
          <p:cNvSpPr/>
          <p:nvPr/>
        </p:nvSpPr>
        <p:spPr>
          <a:xfrm rot="10800000" flipH="1">
            <a:off x="9680415" y="2842582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dobrada 90"/>
          <p:cNvSpPr>
            <a:spLocks/>
          </p:cNvSpPr>
          <p:nvPr/>
        </p:nvSpPr>
        <p:spPr>
          <a:xfrm rot="16200000" flipH="1">
            <a:off x="6133816" y="4015989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Seta dobrada 88"/>
          <p:cNvSpPr/>
          <p:nvPr/>
        </p:nvSpPr>
        <p:spPr>
          <a:xfrm rot="5400000">
            <a:off x="8309527" y="3929597"/>
            <a:ext cx="248784" cy="14799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0" name="Seta dobrada 89"/>
          <p:cNvSpPr>
            <a:spLocks/>
          </p:cNvSpPr>
          <p:nvPr/>
        </p:nvSpPr>
        <p:spPr>
          <a:xfrm rot="5400000">
            <a:off x="7169879" y="4016229"/>
            <a:ext cx="248784" cy="13055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8104775" y="2795129"/>
            <a:ext cx="128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Sends</a:t>
            </a:r>
            <a:r>
              <a:rPr lang="pt-BR" sz="1000" dirty="0" smtClean="0"/>
              <a:t> </a:t>
            </a:r>
          </a:p>
          <a:p>
            <a:r>
              <a:rPr lang="pt-BR" sz="1000" dirty="0" smtClean="0"/>
              <a:t>response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9767648" y="4864321"/>
            <a:ext cx="988019" cy="741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9756736" y="4777680"/>
            <a:ext cx="110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FILE HANDLER</a:t>
            </a:r>
          </a:p>
          <a:p>
            <a:r>
              <a:rPr lang="pt-BR" dirty="0" smtClean="0"/>
              <a:t>CLASS</a:t>
            </a:r>
            <a:endParaRPr lang="pt-BR" dirty="0"/>
          </a:p>
        </p:txBody>
      </p:sp>
      <p:sp>
        <p:nvSpPr>
          <p:cNvPr id="56" name="Seta para baixo 55"/>
          <p:cNvSpPr/>
          <p:nvPr/>
        </p:nvSpPr>
        <p:spPr>
          <a:xfrm flipH="1">
            <a:off x="8049003" y="2852986"/>
            <a:ext cx="149278" cy="1672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7397410" y="2801724"/>
            <a:ext cx="96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Get</a:t>
            </a:r>
            <a:r>
              <a:rPr lang="pt-BR" sz="1000" dirty="0" smtClean="0"/>
              <a:t> </a:t>
            </a:r>
          </a:p>
          <a:p>
            <a:r>
              <a:rPr lang="pt-BR" sz="1000" dirty="0" err="1" smtClean="0"/>
              <a:t>request</a:t>
            </a:r>
            <a:endParaRPr lang="pt-BR" sz="1000" dirty="0"/>
          </a:p>
        </p:txBody>
      </p:sp>
      <p:sp>
        <p:nvSpPr>
          <p:cNvPr id="58" name="Seta para baixo 57"/>
          <p:cNvSpPr/>
          <p:nvPr/>
        </p:nvSpPr>
        <p:spPr>
          <a:xfrm flipH="1">
            <a:off x="9511053" y="2846679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5524253" y="3173563"/>
            <a:ext cx="2207425" cy="11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5674593" y="3600493"/>
            <a:ext cx="243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ANSIBLE MODULE</a:t>
            </a:r>
            <a:endParaRPr lang="pt-BR" dirty="0"/>
          </a:p>
        </p:txBody>
      </p:sp>
      <p:sp>
        <p:nvSpPr>
          <p:cNvPr id="86" name="Seta para baixo 85"/>
          <p:cNvSpPr/>
          <p:nvPr/>
        </p:nvSpPr>
        <p:spPr>
          <a:xfrm rot="10800000" flipH="1">
            <a:off x="6535486" y="2836745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Seta para baixo 92"/>
          <p:cNvSpPr/>
          <p:nvPr/>
        </p:nvSpPr>
        <p:spPr>
          <a:xfrm flipH="1">
            <a:off x="6366124" y="2840842"/>
            <a:ext cx="149278" cy="301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9739131" y="2807829"/>
            <a:ext cx="128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Sends</a:t>
            </a:r>
            <a:r>
              <a:rPr lang="pt-BR" sz="1000" dirty="0" smtClean="0"/>
              <a:t> </a:t>
            </a:r>
          </a:p>
          <a:p>
            <a:r>
              <a:rPr lang="pt-BR" sz="1000" dirty="0" smtClean="0"/>
              <a:t>response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9031766" y="2814424"/>
            <a:ext cx="96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Get</a:t>
            </a:r>
            <a:r>
              <a:rPr lang="pt-BR" sz="1000" dirty="0" smtClean="0"/>
              <a:t> </a:t>
            </a:r>
          </a:p>
          <a:p>
            <a:r>
              <a:rPr lang="pt-BR" sz="1000" dirty="0" err="1" smtClean="0"/>
              <a:t>request</a:t>
            </a:r>
            <a:endParaRPr lang="pt-BR" sz="10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6616078" y="2814078"/>
            <a:ext cx="128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Sends</a:t>
            </a:r>
            <a:r>
              <a:rPr lang="pt-BR" sz="1000" dirty="0" smtClean="0"/>
              <a:t> </a:t>
            </a:r>
          </a:p>
          <a:p>
            <a:r>
              <a:rPr lang="pt-BR" sz="1000" dirty="0" smtClean="0"/>
              <a:t>response</a:t>
            </a:r>
          </a:p>
        </p:txBody>
      </p:sp>
      <p:sp>
        <p:nvSpPr>
          <p:cNvPr id="98" name="CaixaDeTexto 97"/>
          <p:cNvSpPr txBox="1"/>
          <p:nvPr/>
        </p:nvSpPr>
        <p:spPr>
          <a:xfrm>
            <a:off x="5908713" y="2820673"/>
            <a:ext cx="962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 smtClean="0"/>
              <a:t>Get</a:t>
            </a:r>
            <a:r>
              <a:rPr lang="pt-BR" sz="1000" dirty="0" smtClean="0"/>
              <a:t> </a:t>
            </a:r>
          </a:p>
          <a:p>
            <a:r>
              <a:rPr lang="pt-BR" sz="1000" dirty="0" err="1" smtClean="0"/>
              <a:t>request</a:t>
            </a:r>
            <a:endParaRPr lang="pt-BR" sz="1000" dirty="0"/>
          </a:p>
        </p:txBody>
      </p:sp>
      <p:sp>
        <p:nvSpPr>
          <p:cNvPr id="2" name="Fluxograma: Processo alternativo 1"/>
          <p:cNvSpPr/>
          <p:nvPr/>
        </p:nvSpPr>
        <p:spPr>
          <a:xfrm>
            <a:off x="3881942" y="3366880"/>
            <a:ext cx="1026835" cy="86262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Ansible</a:t>
            </a:r>
            <a:endParaRPr lang="pt-BR" dirty="0"/>
          </a:p>
        </p:txBody>
      </p:sp>
      <p:sp>
        <p:nvSpPr>
          <p:cNvPr id="99" name="Seta para baixo 98"/>
          <p:cNvSpPr/>
          <p:nvPr/>
        </p:nvSpPr>
        <p:spPr>
          <a:xfrm rot="5400000" flipH="1">
            <a:off x="5164611" y="3561648"/>
            <a:ext cx="149278" cy="43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633091" y="1382391"/>
            <a:ext cx="2518702" cy="4646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CaixaDeTexto 100"/>
          <p:cNvSpPr txBox="1"/>
          <p:nvPr/>
        </p:nvSpPr>
        <p:spPr>
          <a:xfrm>
            <a:off x="659353" y="1391503"/>
            <a:ext cx="201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SERVER1</a:t>
            </a:r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814408" y="2267858"/>
            <a:ext cx="2217682" cy="33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1515724" y="3562471"/>
            <a:ext cx="138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LST</a:t>
            </a:r>
            <a:endParaRPr lang="pt-BR" sz="4000" dirty="0"/>
          </a:p>
        </p:txBody>
      </p:sp>
      <p:sp>
        <p:nvSpPr>
          <p:cNvPr id="106" name="Seta para baixo 105"/>
          <p:cNvSpPr/>
          <p:nvPr/>
        </p:nvSpPr>
        <p:spPr>
          <a:xfrm rot="5400000" flipH="1">
            <a:off x="3472352" y="3603406"/>
            <a:ext cx="149278" cy="389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9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</a:t>
            </a:r>
          </a:p>
          <a:p>
            <a:pPr lvl="1"/>
            <a:r>
              <a:rPr lang="pt-BR" dirty="0" smtClean="0"/>
              <a:t>Execução local ou remota do experimento</a:t>
            </a:r>
          </a:p>
          <a:p>
            <a:pPr lvl="1"/>
            <a:r>
              <a:rPr lang="pt-BR" dirty="0" smtClean="0"/>
              <a:t>Permitir visualização global do experimento (status de conexão e atividade dos nós)</a:t>
            </a:r>
          </a:p>
          <a:p>
            <a:pPr lvl="1"/>
            <a:r>
              <a:rPr lang="pt-BR" dirty="0" smtClean="0"/>
              <a:t>Permitir acesso aos </a:t>
            </a:r>
            <a:r>
              <a:rPr lang="pt-BR" dirty="0" err="1" smtClean="0"/>
              <a:t>containeres</a:t>
            </a:r>
            <a:r>
              <a:rPr lang="pt-BR" dirty="0" smtClean="0"/>
              <a:t> abrindo um </a:t>
            </a:r>
            <a:r>
              <a:rPr lang="pt-BR" dirty="0" err="1" smtClean="0"/>
              <a:t>ssh</a:t>
            </a:r>
            <a:r>
              <a:rPr lang="pt-BR" dirty="0" smtClean="0"/>
              <a:t> ao container</a:t>
            </a:r>
          </a:p>
          <a:p>
            <a:pPr lvl="1"/>
            <a:r>
              <a:rPr lang="pt-BR" dirty="0" smtClean="0"/>
              <a:t>Permitir visualizar os dados sendo trafegados na rede</a:t>
            </a:r>
          </a:p>
          <a:p>
            <a:pPr lvl="1"/>
            <a:r>
              <a:rPr lang="pt-BR" dirty="0" smtClean="0"/>
              <a:t>Coletar dados e métricas do experimento</a:t>
            </a:r>
          </a:p>
          <a:p>
            <a:pPr lvl="1"/>
            <a:r>
              <a:rPr lang="pt-BR" dirty="0" err="1" smtClean="0"/>
              <a:t>Dashboard</a:t>
            </a:r>
            <a:r>
              <a:rPr lang="pt-BR" dirty="0" smtClean="0"/>
              <a:t> com </a:t>
            </a:r>
            <a:r>
              <a:rPr lang="pt-BR" dirty="0" err="1" smtClean="0"/>
              <a:t>plots</a:t>
            </a:r>
            <a:r>
              <a:rPr lang="pt-BR" dirty="0" smtClean="0"/>
              <a:t> dos dados coletados</a:t>
            </a:r>
          </a:p>
          <a:p>
            <a:pPr lvl="1"/>
            <a:r>
              <a:rPr lang="pt-BR" dirty="0" smtClean="0"/>
              <a:t>Criação visual de experimentos</a:t>
            </a:r>
          </a:p>
          <a:p>
            <a:pPr lvl="1"/>
            <a:r>
              <a:rPr lang="pt-BR" dirty="0" smtClean="0"/>
              <a:t>Exportar e importar JSON do experimento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15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Webpage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Página inicial:</a:t>
            </a:r>
          </a:p>
          <a:p>
            <a:pPr lvl="2"/>
            <a:r>
              <a:rPr lang="pt-BR" dirty="0" smtClean="0"/>
              <a:t>Breve descrição da ferramenta</a:t>
            </a:r>
          </a:p>
          <a:p>
            <a:pPr lvl="2"/>
            <a:r>
              <a:rPr lang="pt-BR" dirty="0" smtClean="0"/>
              <a:t>Link úteis</a:t>
            </a:r>
          </a:p>
          <a:p>
            <a:pPr lvl="2"/>
            <a:r>
              <a:rPr lang="pt-BR" dirty="0" smtClean="0"/>
              <a:t>Acessar a ferramenta localmente</a:t>
            </a:r>
          </a:p>
          <a:p>
            <a:pPr lvl="3"/>
            <a:r>
              <a:rPr lang="pt-BR" dirty="0" smtClean="0"/>
              <a:t>Iniciar o REST API localmente em IP e porta desejada</a:t>
            </a:r>
          </a:p>
          <a:p>
            <a:pPr lvl="2"/>
            <a:r>
              <a:rPr lang="pt-BR" dirty="0" smtClean="0"/>
              <a:t>Acessar a ferramenta remotamente</a:t>
            </a:r>
          </a:p>
          <a:p>
            <a:pPr lvl="3"/>
            <a:r>
              <a:rPr lang="pt-BR" dirty="0" smtClean="0"/>
              <a:t>Fazer um GET para verificar a conexão com o servidor</a:t>
            </a:r>
          </a:p>
          <a:p>
            <a:pPr lvl="3"/>
            <a:r>
              <a:rPr lang="pt-BR" dirty="0" smtClean="0"/>
              <a:t>Abrir uma sessão com </a:t>
            </a:r>
            <a:r>
              <a:rPr lang="pt-BR" dirty="0" err="1" smtClean="0"/>
              <a:t>password</a:t>
            </a:r>
            <a:r>
              <a:rPr lang="pt-BR" dirty="0" smtClean="0"/>
              <a:t> para obter dados do servidor</a:t>
            </a:r>
          </a:p>
          <a:p>
            <a:pPr lvl="3"/>
            <a:endParaRPr lang="pt-BR" dirty="0" smtClean="0"/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4298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235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GUI</vt:lpstr>
      <vt:lpstr>Módulos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Kaihara</dc:creator>
  <cp:lastModifiedBy>Kaihara</cp:lastModifiedBy>
  <cp:revision>33</cp:revision>
  <dcterms:created xsi:type="dcterms:W3CDTF">2022-06-30T21:48:15Z</dcterms:created>
  <dcterms:modified xsi:type="dcterms:W3CDTF">2022-07-26T19:23:46Z</dcterms:modified>
</cp:coreProperties>
</file>