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Escola:Eurico Pfisterer Alunas:Julia Regina,Josiane Martins Professor:Márcio Lira </vt:lpstr>
      <vt:lpstr> </vt:lpstr>
      <vt:lpstr> </vt:lpstr>
      <vt:lpstr> </vt:lpstr>
      <vt:lpstr> </vt:lpstr>
      <vt:lpstr> </vt:lpstr>
      <vt:lpstr>China   A China tem a mais longa tradição cultural do mundo, com uma história contínua de mais de 3.000 anos. A cultura chinesa conheceu uma notável longevidade e expansão geográfica que remonta pelo menos ao terceiro milênio antes de Cristo, altura em que este povo se concentrava na região do Rio Amarelo. Arquitetura : Também um conceito de integração ao cosmo ou harmonização com a natureza as construções chinesas que mais receberam atenção foram os templos    Arquitetura: A característica básica da arquitetura chinesa é a unidade de espaço retangular no todo. Os templos na Grécia Antiga também empregaram espaços retangulares, mas o efeito geral tendia para a austeridade. O estilo chinês, em contraste, combina formas retangulares variando de tamanho e posição de acordo com a importância em um todo com cada nível e componente claramente distinto..       </vt:lpstr>
      <vt:lpstr>     Caligrafia Chinesa: A história da escrita chinesa ( mais de 3000 anos!) Desenvolveu muitos estilos de caligrafia. Além disso, os caracteres chineses têm várias grafias : cerca de 3 por personagens. A felicidade personagens têm uma centena de grafias diferentes. O calígrafo tem já uma vasta gama de possibilidades. Ela também pode variar em relação ao total e solto para expressar seus sentimentos. Pode diferente personagens caligrafia de um texto para reforçar ou alterar o seu significado. A mensagem que a caligrafia chinesa pode obter é muito Amplo.                                                                                                   A pintura chinesa tem como característica marcante o uso do traço como forma de expressão, indo de encontro à pinturaocidental, que joga com o claro e o escuro e camadas sobrepostas de cores. Fontes:https://pt.wikipedia.org/wiki/Pintura_da_China                                                                                                     </vt:lpstr>
      <vt:lpstr>                  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Escola:Eurico Pfisterer Alunas:Julia Regina,Josiane Martins Professor:Márcio Lira </dc:title>
  <dc:creator/>
  <cp:lastModifiedBy/>
  <cp:revision>4</cp:revision>
  <dcterms:created xsi:type="dcterms:W3CDTF">2012-07-30T23:50:35Z</dcterms:created>
  <dcterms:modified xsi:type="dcterms:W3CDTF">2016-08-16T05:10:13Z</dcterms:modified>
</cp:coreProperties>
</file>