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CBBEDC-A73A-6342-AF84-C5CCFE4BA3C3}">
  <a:tblStyle styleId="{B8CBBEDC-A73A-6342-AF84-C5CCFE4BA3C3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905678" y="823906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send() or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resend()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905678" y="2337323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encrypt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message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rot="5399942" flipH="0" flipV="0">
            <a:off x="2813558" y="2161914"/>
            <a:ext cx="34817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 hidden="0"/>
          <p:cNvSpPr/>
          <p:nvPr isPhoto="0" userDrawn="0"/>
        </p:nvSpPr>
        <p:spPr bwMode="auto">
          <a:xfrm flipH="0" flipV="0">
            <a:off x="1905678" y="3851561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transmit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package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5399942" flipH="0" flipV="0">
            <a:off x="2813557" y="3661305"/>
            <a:ext cx="34817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870980" y="297655"/>
            <a:ext cx="221456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Sender 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835228" y="297654"/>
            <a:ext cx="221456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Receiver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896296" y="5399374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confirmation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listener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137954" y="5709168"/>
            <a:ext cx="531733" cy="5271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↻</a:t>
            </a:r>
            <a:endParaRPr/>
          </a:p>
        </p:txBody>
      </p:sp>
      <p:cxnSp>
        <p:nvCxnSpPr>
          <p:cNvPr id="13" name="" hidden="0"/>
          <p:cNvCxnSpPr>
            <a:cxnSpLocks/>
            <a:stCxn id="7" idx="2"/>
            <a:endCxn id="11" idx="0"/>
          </p:cNvCxnSpPr>
          <p:nvPr isPhoto="0" userDrawn="0"/>
        </p:nvCxnSpPr>
        <p:spPr bwMode="auto">
          <a:xfrm rot="5399977" flipH="0" flipV="0">
            <a:off x="2782394" y="5198816"/>
            <a:ext cx="40111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763043" y="5399373"/>
            <a:ext cx="2163928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onReceive()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listener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5" name="" hidden="0"/>
          <p:cNvCxnSpPr>
            <a:cxnSpLocks/>
            <a:stCxn id="12" idx="1"/>
            <a:endCxn id="4" idx="1"/>
          </p:cNvCxnSpPr>
          <p:nvPr isPhoto="0" userDrawn="0"/>
        </p:nvCxnSpPr>
        <p:spPr bwMode="auto">
          <a:xfrm rot="10799989" flipH="1" flipV="0">
            <a:off x="1137953" y="1397255"/>
            <a:ext cx="767723" cy="4575467"/>
          </a:xfrm>
          <a:prstGeom prst="bentConnector3">
            <a:avLst>
              <a:gd name="adj1" fmla="val -29776"/>
            </a:avLst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 hidden="0"/>
          <p:cNvSpPr/>
          <p:nvPr isPhoto="0" userDrawn="0"/>
        </p:nvSpPr>
        <p:spPr bwMode="auto">
          <a:xfrm flipH="0" flipV="0">
            <a:off x="8933833" y="2337322"/>
            <a:ext cx="2163928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decrypt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message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5399909" flipH="0" flipV="0">
            <a:off x="9841713" y="2161913"/>
            <a:ext cx="348169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 flipH="0" flipV="0">
            <a:off x="8933833" y="3851560"/>
            <a:ext cx="2163928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check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package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rot="5399909" flipH="0" flipV="0">
            <a:off x="9841712" y="3661304"/>
            <a:ext cx="348169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 hidden="0"/>
          <p:cNvCxnSpPr>
            <a:cxnSpLocks/>
            <a:stCxn id="18" idx="2"/>
          </p:cNvCxnSpPr>
          <p:nvPr isPhoto="0" userDrawn="0"/>
        </p:nvCxnSpPr>
        <p:spPr bwMode="auto">
          <a:xfrm rot="5399977" flipH="0" flipV="0">
            <a:off x="9810549" y="5198816"/>
            <a:ext cx="401112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 hidden="0"/>
          <p:cNvSpPr/>
          <p:nvPr isPhoto="0" userDrawn="0"/>
        </p:nvSpPr>
        <p:spPr bwMode="auto">
          <a:xfrm flipH="0" flipV="0">
            <a:off x="8924451" y="823905"/>
            <a:ext cx="2163928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onReceive()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listener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22" name="" hidden="0"/>
          <p:cNvCxnSpPr>
            <a:cxnSpLocks/>
            <a:stCxn id="7" idx="3"/>
            <a:endCxn id="21" idx="1"/>
          </p:cNvCxnSpPr>
          <p:nvPr isPhoto="0" userDrawn="0"/>
        </p:nvCxnSpPr>
        <p:spPr bwMode="auto">
          <a:xfrm rot="0" flipH="0" flipV="1">
            <a:off x="4069606" y="1397255"/>
            <a:ext cx="4854844" cy="3027654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rgbClr val="00000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8924451" y="5399373"/>
            <a:ext cx="2163928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response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package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24" name="" hidden="0"/>
          <p:cNvCxnSpPr>
            <a:cxnSpLocks/>
            <a:stCxn id="23" idx="1"/>
            <a:endCxn id="14" idx="3"/>
          </p:cNvCxnSpPr>
          <p:nvPr isPhoto="0" userDrawn="0"/>
        </p:nvCxnSpPr>
        <p:spPr bwMode="auto">
          <a:xfrm rot="10799989" flipH="0" flipV="0">
            <a:off x="6926972" y="5972723"/>
            <a:ext cx="1997478" cy="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 hidden="0"/>
          <p:cNvCxnSpPr>
            <a:cxnSpLocks/>
            <a:stCxn id="14" idx="1"/>
            <a:endCxn id="11" idx="3"/>
          </p:cNvCxnSpPr>
          <p:nvPr isPhoto="0" userDrawn="0"/>
        </p:nvCxnSpPr>
        <p:spPr bwMode="auto">
          <a:xfrm rot="10799989" flipH="0" flipV="1">
            <a:off x="4060224" y="5972723"/>
            <a:ext cx="70281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 hidden="0"/>
          <p:cNvSpPr/>
          <p:nvPr isPhoto="0" userDrawn="0"/>
        </p:nvSpPr>
        <p:spPr bwMode="auto">
          <a:xfrm flipH="0" flipV="0">
            <a:off x="4763043" y="4042921"/>
            <a:ext cx="1282563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LoRa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7284430" y="5046552"/>
            <a:ext cx="1282563" cy="908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confirm</a:t>
            </a:r>
            <a:endParaRPr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resent</a:t>
            </a:r>
            <a:endParaRPr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timeout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4199076" y="823905"/>
            <a:ext cx="730826" cy="581724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msgID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1245726" y="823905"/>
            <a:ext cx="730825" cy="581724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pkgID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30" name="" hidden="0"/>
          <p:cNvCxnSpPr>
            <a:cxnSpLocks/>
            <a:stCxn id="29" idx="2"/>
            <a:endCxn id="18" idx="3"/>
          </p:cNvCxnSpPr>
          <p:nvPr isPhoto="0" userDrawn="0"/>
        </p:nvCxnSpPr>
        <p:spPr bwMode="auto">
          <a:xfrm rot="5399977" flipH="0" flipV="0">
            <a:off x="9844810" y="2658582"/>
            <a:ext cx="3019279" cy="513375"/>
          </a:xfrm>
          <a:prstGeom prst="bentConnector2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 hidden="0"/>
          <p:cNvCxnSpPr>
            <a:cxnSpLocks/>
          </p:cNvCxnSpPr>
          <p:nvPr isPhoto="0" userDrawn="0"/>
        </p:nvCxnSpPr>
        <p:spPr bwMode="auto">
          <a:xfrm flipH="1" flipV="0">
            <a:off x="7223300" y="175703"/>
            <a:ext cx="0" cy="6556528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65666" y="565943"/>
          <a:ext cx="2426276" cy="2283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{B8CBBEDC-A73A-6342-AF84-C5CCFE4BA3C3}</a:tableStyleId>
              </a:tblPr>
              <a:tblGrid>
                <a:gridCol w="2413576"/>
              </a:tblGrid>
              <a:tr h="3118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package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7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0xBB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7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0xAA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7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129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7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5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7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local (unencrypted)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" hidden="0"/>
          <p:cNvCxnSpPr>
            <a:cxnSpLocks/>
            <a:stCxn id="4" idx="3"/>
            <a:endCxn id="6" idx="1"/>
          </p:cNvCxnSpPr>
          <p:nvPr isPhoto="0" userDrawn="0"/>
        </p:nvCxnSpPr>
        <p:spPr bwMode="auto">
          <a:xfrm rot="0" flipH="0" flipV="0">
            <a:off x="2891943" y="1707673"/>
            <a:ext cx="1924216" cy="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 hidden="0"/>
          <p:cNvSpPr/>
          <p:nvPr isPhoto="0" userDrawn="0"/>
        </p:nvSpPr>
        <p:spPr bwMode="auto">
          <a:xfrm flipH="0" flipV="0">
            <a:off x="4816160" y="1134324"/>
            <a:ext cx="2163927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channel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596840" y="4169970"/>
            <a:ext cx="2163927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package status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3462815" y="4169970"/>
            <a:ext cx="2163927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channel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response 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(confirmation)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9" name="" hidden="0"/>
          <p:cNvCxnSpPr>
            <a:cxnSpLocks/>
            <a:stCxn id="4" idx="2"/>
            <a:endCxn id="7" idx="0"/>
          </p:cNvCxnSpPr>
          <p:nvPr isPhoto="0" userDrawn="0"/>
        </p:nvCxnSpPr>
        <p:spPr bwMode="auto">
          <a:xfrm rot="5399978" flipH="0" flipV="0">
            <a:off x="1018521" y="3509687"/>
            <a:ext cx="132056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3462815" y="2936337"/>
            <a:ext cx="2163927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no</a:t>
            </a: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 channel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response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3462815" y="5402254"/>
            <a:ext cx="2163927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channel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response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(resent request)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2" name="" hidden="0"/>
          <p:cNvCxnSpPr>
            <a:cxnSpLocks/>
            <a:stCxn id="7" idx="3"/>
            <a:endCxn id="10" idx="1"/>
          </p:cNvCxnSpPr>
          <p:nvPr isPhoto="0" userDrawn="0"/>
        </p:nvCxnSpPr>
        <p:spPr bwMode="auto">
          <a:xfrm rot="0" flipH="0" flipV="1">
            <a:off x="2760768" y="3509687"/>
            <a:ext cx="702046" cy="123363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0"/>
            <a:endCxn id="8" idx="1"/>
          </p:cNvCxnSpPr>
          <p:nvPr isPhoto="0" userDrawn="0"/>
        </p:nvCxnSpPr>
        <p:spPr bwMode="auto">
          <a:xfrm rot="16199969" flipH="0" flipV="0">
            <a:off x="3111792" y="4392297"/>
            <a:ext cx="0" cy="70204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0"/>
            <a:endCxn id="11" idx="1"/>
          </p:cNvCxnSpPr>
          <p:nvPr isPhoto="0" userDrawn="0"/>
        </p:nvCxnSpPr>
        <p:spPr bwMode="auto">
          <a:xfrm rot="0" flipH="0" flipV="0">
            <a:off x="2760768" y="4743320"/>
            <a:ext cx="702046" cy="123228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252478" y="1794607"/>
          <a:ext cx="2426275" cy="2283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{B8CBBEDC-A73A-6342-AF84-C5CCFE4BA3C3}</a:tableStyleId>
              </a:tblPr>
              <a:tblGrid>
                <a:gridCol w="2413575"/>
              </a:tblGrid>
              <a:tr h="31180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package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0xAA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0xBB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56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received 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(unencrpt.)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252477" y="4283013"/>
          <a:ext cx="2426275" cy="2283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{B8CBBEDC-A73A-6342-AF84-C5CCFE4BA3C3}</a:tableStyleId>
              </a:tblPr>
              <a:tblGrid>
                <a:gridCol w="2413575"/>
              </a:tblGrid>
              <a:tr h="31180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package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0xAA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0xBB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56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6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311806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resent 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MU Serif"/>
                          <a:ea typeface="CMU Serif"/>
                          <a:cs typeface="CMU Serif"/>
                        </a:rPr>
                        <a:t>(unencrpt.)</a:t>
                      </a:r>
                      <a:endParaRPr>
                        <a:solidFill>
                          <a:schemeClr val="tx1"/>
                        </a:solidFill>
                        <a:latin typeface="CMU Serif"/>
                        <a:ea typeface="CMU Serif"/>
                        <a:cs typeface="CMU Serif"/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10799990" flipH="0" flipV="0">
            <a:off x="6990187" y="1774031"/>
            <a:ext cx="2262289" cy="3650712"/>
          </a:xfrm>
          <a:prstGeom prst="bentConnector3">
            <a:avLst>
              <a:gd name="adj1" fmla="val 55019"/>
            </a:avLst>
          </a:prstGeom>
          <a:ln w="19049" cap="flat" cmpd="sng" algn="ctr">
            <a:solidFill>
              <a:srgbClr val="FF000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15" idx="1"/>
          </p:cNvCxnSpPr>
          <p:nvPr isPhoto="0" userDrawn="0"/>
        </p:nvCxnSpPr>
        <p:spPr bwMode="auto">
          <a:xfrm rot="10799990" flipH="0" flipV="0">
            <a:off x="6980087" y="1648142"/>
            <a:ext cx="2272390" cy="1288191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rgbClr val="0070C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  <a:stCxn id="6" idx="0"/>
          </p:cNvCxnSpPr>
          <p:nvPr isPhoto="0" userDrawn="0"/>
        </p:nvCxnSpPr>
        <p:spPr bwMode="auto">
          <a:xfrm rot="16199969" flipH="0" flipV="1">
            <a:off x="5680540" y="918396"/>
            <a:ext cx="431855" cy="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71523" y="114757"/>
            <a:ext cx="221456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Sender 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9358335" y="114757"/>
            <a:ext cx="2214560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Receiver</a:t>
            </a:r>
            <a:endParaRPr>
              <a:latin typeface="CMU Serif"/>
              <a:ea typeface="CMU Serif"/>
              <a:cs typeface="CMU Serif"/>
            </a:endParaRPr>
          </a:p>
        </p:txBody>
      </p:sp>
      <p:cxnSp>
        <p:nvCxnSpPr>
          <p:cNvPr id="22" name="" hidden="0"/>
          <p:cNvCxnSpPr>
            <a:cxnSpLocks/>
            <a:stCxn id="6" idx="2"/>
            <a:endCxn id="8" idx="3"/>
          </p:cNvCxnSpPr>
          <p:nvPr isPhoto="0" userDrawn="0"/>
        </p:nvCxnSpPr>
        <p:spPr bwMode="auto">
          <a:xfrm rot="5399978" flipH="0" flipV="0">
            <a:off x="4531285" y="3376481"/>
            <a:ext cx="2462297" cy="271380"/>
          </a:xfrm>
          <a:prstGeom prst="bentConnector2">
            <a:avLst/>
          </a:prstGeom>
          <a:ln w="19049" cap="flat" cmpd="sng" algn="ctr">
            <a:solidFill>
              <a:srgbClr val="0070C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  <a:endCxn id="11" idx="3"/>
          </p:cNvCxnSpPr>
          <p:nvPr isPhoto="0" userDrawn="0"/>
        </p:nvCxnSpPr>
        <p:spPr bwMode="auto">
          <a:xfrm rot="5399978" flipH="0" flipV="0">
            <a:off x="3974673" y="3933091"/>
            <a:ext cx="3694581" cy="390442"/>
          </a:xfrm>
          <a:prstGeom prst="bentConnector2">
            <a:avLst/>
          </a:prstGeom>
          <a:ln w="19049" cap="flat" cmpd="sng" algn="ctr">
            <a:solidFill>
              <a:srgbClr val="FF0000"/>
            </a:solidFill>
            <a:prstDash val="lg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 hidden="0"/>
          <p:cNvSpPr/>
          <p:nvPr isPhoto="0" userDrawn="0"/>
        </p:nvSpPr>
        <p:spPr bwMode="auto">
          <a:xfrm flipH="0" flipV="0">
            <a:off x="5256842" y="200150"/>
            <a:ext cx="1282563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LoRa</a:t>
            </a:r>
            <a:endParaRPr>
              <a:latin typeface="CMU Serif"/>
              <a:ea typeface="CMU Serif"/>
              <a:cs typeface="CM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2020-01-16T14:36:11Z</dcterms:modified>
  <cp:category/>
  <cp:contentStatus/>
  <cp:version/>
</cp:coreProperties>
</file>