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Fundamentos de Bancos de Dados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Exercício da Pizzaria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Pizzaria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Uma pizzaria deseja implantar um sistema para controlar seu departamento de delivery. Quando um </a:t>
            </a: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cliente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telefona, a empresa registra seu nome, o endereço completo, o telefone de onde está ligando (que será cadastrado caso já não esteja cadastrado), qual(is) </a:t>
            </a: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pizza(s)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deseja comprar e de que tamanho e, finalmente, a forma de pagamento: Dinheiro ou Cartão. As pizzas são cadastradas contendo o nome da pizza (sabor), os </a:t>
            </a: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ingredientes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, o tamanho e o preço daquele tamanho de pizza. Normalmente, são dois tamanhos: Brotinho e Grande. As pizzas grandes podem ser divididas em 2, sendo metade de cada sabor, mas será cobrado o preço da mais cara. Como o sistema também dará suporte a </a:t>
            </a: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pedidos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feitos em um site, é preciso saber o e-mail do cliente. Na web, cada cliente terá um usuário (que pode ser o email) e uma senha.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Correção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Pizzaria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1825560"/>
            <a:ext cx="70095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Uma pizzaria deseja implantar um sistema para controlar seu departamento de delivery. Quando um </a:t>
            </a: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cliente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telefona, a empresa registra seu nome, o endereço completo, o telefone de onde está ligando (que será cadastrado caso já não esteja cadastrado)</a:t>
            </a:r>
            <a:endParaRPr b="0" lang="pt-BR" sz="28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Como o sistema também dará suporte a </a:t>
            </a: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pedidos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feitos em um site, é preciso saber o e-mail do cliente. Na web, cada cliente terá um usuário (que pode ser o email) e uma senha.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99" name="Imagem 6" descr=""/>
          <p:cNvPicPr/>
          <p:nvPr/>
        </p:nvPicPr>
        <p:blipFill>
          <a:blip r:embed="rId1"/>
          <a:stretch/>
        </p:blipFill>
        <p:spPr>
          <a:xfrm>
            <a:off x="8103600" y="1825560"/>
            <a:ext cx="3449520" cy="469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Pizzaria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825560"/>
            <a:ext cx="37789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pizzas são cadastradas contendo o nome da pizza (sabor), os </a:t>
            </a: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ingredientes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, o tamanho e o preço daquele tamanho de pizza.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5112000" y="1728000"/>
            <a:ext cx="6400800" cy="43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Pizzaria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80" y="1825560"/>
            <a:ext cx="1051488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Como o sistema também dará suporte a </a:t>
            </a: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pedidos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feitos em um site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05" name="Imagem 4" descr=""/>
          <p:cNvPicPr/>
          <p:nvPr/>
        </p:nvPicPr>
        <p:blipFill>
          <a:blip r:embed="rId1"/>
          <a:stretch/>
        </p:blipFill>
        <p:spPr>
          <a:xfrm>
            <a:off x="838080" y="2788560"/>
            <a:ext cx="10514880" cy="33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Diagrama de Classes Completo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Pizzaria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432000" y="2209680"/>
            <a:ext cx="11368440" cy="37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777240"/>
            <a:ext cx="10514880" cy="53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pt-BR" sz="6600" spc="-1" strike="noStrike">
                <a:solidFill>
                  <a:srgbClr val="000000"/>
                </a:solidFill>
                <a:latin typeface="Calibri"/>
              </a:rPr>
              <a:t>Obrigado</a:t>
            </a:r>
            <a:endParaRPr b="0" lang="pt-BR" sz="6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6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6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Prof. Dr. Alexandre L. Rangel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alexandre.leite@faculdadeimpacta.edu.br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www.alexandrelrangel.blogspot.com.br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  <Words>316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2019-03-26T23:16:04Z</dcterms:created>
  <dc:creator>Alexandre Leite Rangel</dc:creator>
  <dc:description/>
  <dc:language>pt-BR</dc:language>
  <cp:lastModifiedBy/>
  <dcterms:modified xsi:type="dcterms:W3CDTF">2019-03-30T12:47:03Z</dcterms:modified>
  <cp:revision>5</cp:revision>
  <dc:subject/>
  <dc:title>Fundamentos de Bancos de Dados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