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557A-E5DA-4F7D-B1D7-EFF06F6D88FB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55FF-A102-420E-A423-F1678F574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60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557A-E5DA-4F7D-B1D7-EFF06F6D88FB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55FF-A102-420E-A423-F1678F574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91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557A-E5DA-4F7D-B1D7-EFF06F6D88FB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55FF-A102-420E-A423-F1678F574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0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557A-E5DA-4F7D-B1D7-EFF06F6D88FB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55FF-A102-420E-A423-F1678F574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34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557A-E5DA-4F7D-B1D7-EFF06F6D88FB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55FF-A102-420E-A423-F1678F574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61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557A-E5DA-4F7D-B1D7-EFF06F6D88FB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55FF-A102-420E-A423-F1678F574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2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557A-E5DA-4F7D-B1D7-EFF06F6D88FB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55FF-A102-420E-A423-F1678F574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79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557A-E5DA-4F7D-B1D7-EFF06F6D88FB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55FF-A102-420E-A423-F1678F574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557A-E5DA-4F7D-B1D7-EFF06F6D88FB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55FF-A102-420E-A423-F1678F574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48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557A-E5DA-4F7D-B1D7-EFF06F6D88FB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55FF-A102-420E-A423-F1678F574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88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557A-E5DA-4F7D-B1D7-EFF06F6D88FB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55FF-A102-420E-A423-F1678F574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9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3557A-E5DA-4F7D-B1D7-EFF06F6D88FB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55FF-A102-420E-A423-F1678F574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19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Pizzaria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Mapeamento para o Modelo Relacional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2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Pizzaria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690688"/>
            <a:ext cx="11520000" cy="351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1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825625"/>
            <a:ext cx="11090564" cy="4351338"/>
          </a:xfrm>
        </p:spPr>
        <p:txBody>
          <a:bodyPr/>
          <a:lstStyle/>
          <a:p>
            <a:r>
              <a:rPr lang="pt-BR" dirty="0" smtClean="0"/>
              <a:t>Cliente (</a:t>
            </a:r>
            <a:r>
              <a:rPr lang="pt-BR" u="sng" dirty="0" err="1" smtClean="0"/>
              <a:t>CodigoCli</a:t>
            </a:r>
            <a:r>
              <a:rPr lang="pt-BR" dirty="0" smtClean="0"/>
              <a:t>, </a:t>
            </a:r>
            <a:r>
              <a:rPr lang="pt-BR" dirty="0" err="1" smtClean="0"/>
              <a:t>NomeCli</a:t>
            </a:r>
            <a:r>
              <a:rPr lang="pt-BR" dirty="0" smtClean="0"/>
              <a:t>, Rua, Numero, Complemento, </a:t>
            </a:r>
            <a:r>
              <a:rPr lang="pt-BR" dirty="0" err="1" smtClean="0"/>
              <a:t>Email</a:t>
            </a:r>
            <a:r>
              <a:rPr lang="pt-BR" dirty="0" smtClean="0"/>
              <a:t>, Senha)</a:t>
            </a:r>
          </a:p>
          <a:p>
            <a:r>
              <a:rPr lang="pt-BR" dirty="0" smtClean="0"/>
              <a:t>Pedido (</a:t>
            </a:r>
            <a:r>
              <a:rPr lang="pt-BR" u="sng" dirty="0" err="1" smtClean="0"/>
              <a:t>NumeroPed</a:t>
            </a:r>
            <a:r>
              <a:rPr lang="pt-BR" dirty="0" smtClean="0"/>
              <a:t>, </a:t>
            </a:r>
            <a:r>
              <a:rPr lang="pt-BR" dirty="0" err="1" smtClean="0"/>
              <a:t>DataPed</a:t>
            </a:r>
            <a:r>
              <a:rPr lang="pt-BR" dirty="0" smtClean="0"/>
              <a:t>, </a:t>
            </a:r>
            <a:r>
              <a:rPr lang="pt-BR" dirty="0" err="1" smtClean="0"/>
              <a:t>OrigemPed</a:t>
            </a:r>
            <a:r>
              <a:rPr lang="pt-BR" dirty="0" smtClean="0"/>
              <a:t>)</a:t>
            </a:r>
          </a:p>
          <a:p>
            <a:r>
              <a:rPr lang="pt-BR" dirty="0" smtClean="0"/>
              <a:t>Pizza (</a:t>
            </a:r>
            <a:r>
              <a:rPr lang="pt-BR" u="sng" dirty="0" err="1" smtClean="0"/>
              <a:t>CodPizza</a:t>
            </a:r>
            <a:r>
              <a:rPr lang="pt-BR" dirty="0" smtClean="0"/>
              <a:t>, </a:t>
            </a:r>
            <a:r>
              <a:rPr lang="pt-BR" dirty="0" err="1" smtClean="0"/>
              <a:t>NomePizza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22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Tamanho (</a:t>
            </a:r>
            <a:r>
              <a:rPr lang="pt-BR" u="sng" dirty="0" err="1" smtClean="0"/>
              <a:t>CodPizza</a:t>
            </a:r>
            <a:r>
              <a:rPr lang="pt-BR" dirty="0" smtClean="0"/>
              <a:t>-CE, </a:t>
            </a:r>
            <a:r>
              <a:rPr lang="pt-BR" u="sng" dirty="0" err="1" smtClean="0"/>
              <a:t>DescricaoTam</a:t>
            </a:r>
            <a:r>
              <a:rPr lang="pt-BR" dirty="0" smtClean="0"/>
              <a:t>, </a:t>
            </a:r>
            <a:r>
              <a:rPr lang="pt-BR" dirty="0" err="1" smtClean="0"/>
              <a:t>Preco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09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Pedido (</a:t>
            </a:r>
            <a:r>
              <a:rPr lang="pt-BR" u="sng" dirty="0" err="1" smtClean="0"/>
              <a:t>NumeroPed</a:t>
            </a:r>
            <a:r>
              <a:rPr lang="pt-BR" dirty="0" smtClean="0"/>
              <a:t>, </a:t>
            </a:r>
            <a:r>
              <a:rPr lang="pt-BR" dirty="0" err="1" smtClean="0"/>
              <a:t>DataPed</a:t>
            </a:r>
            <a:r>
              <a:rPr lang="pt-BR" dirty="0" smtClean="0"/>
              <a:t>, </a:t>
            </a:r>
            <a:r>
              <a:rPr lang="pt-BR" dirty="0" err="1" smtClean="0"/>
              <a:t>OrigemPed</a:t>
            </a:r>
            <a:r>
              <a:rPr lang="pt-BR" dirty="0" smtClean="0"/>
              <a:t>, </a:t>
            </a:r>
            <a:r>
              <a:rPr lang="pt-BR" dirty="0" err="1" smtClean="0"/>
              <a:t>CodigoCli</a:t>
            </a:r>
            <a:r>
              <a:rPr lang="pt-BR" dirty="0" smtClean="0"/>
              <a:t>-CE)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2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Contem (</a:t>
            </a:r>
            <a:r>
              <a:rPr lang="pt-BR" u="sng" dirty="0" err="1" smtClean="0"/>
              <a:t>NumeroPed</a:t>
            </a:r>
            <a:r>
              <a:rPr lang="pt-BR" dirty="0" smtClean="0"/>
              <a:t>-CE, </a:t>
            </a:r>
            <a:r>
              <a:rPr lang="pt-BR" u="sng" dirty="0" err="1" smtClean="0"/>
              <a:t>CodPizza</a:t>
            </a:r>
            <a:r>
              <a:rPr lang="pt-BR" dirty="0" smtClean="0"/>
              <a:t>-CE, Quantidade, </a:t>
            </a:r>
            <a:r>
              <a:rPr lang="pt-BR" dirty="0" err="1" smtClean="0"/>
              <a:t>Preco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57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Telefone_Cliente</a:t>
            </a:r>
            <a:r>
              <a:rPr lang="pt-BR" dirty="0" smtClean="0"/>
              <a:t> (</a:t>
            </a:r>
            <a:r>
              <a:rPr lang="pt-BR" u="sng" dirty="0" err="1" smtClean="0"/>
              <a:t>CodigoCli</a:t>
            </a:r>
            <a:r>
              <a:rPr lang="pt-BR" dirty="0" smtClean="0"/>
              <a:t>-CE, </a:t>
            </a:r>
            <a:r>
              <a:rPr lang="pt-BR" u="sng" dirty="0" smtClean="0"/>
              <a:t>Telefone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Ingredientes_Pizza</a:t>
            </a:r>
            <a:r>
              <a:rPr lang="pt-BR" dirty="0" smtClean="0"/>
              <a:t> (</a:t>
            </a:r>
            <a:r>
              <a:rPr lang="pt-BR" u="sng" dirty="0" err="1" smtClean="0"/>
              <a:t>CodPizza</a:t>
            </a:r>
            <a:r>
              <a:rPr lang="pt-BR" dirty="0" smtClean="0"/>
              <a:t>-CE,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57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Pizzaria</vt:lpstr>
      <vt:lpstr>Pizzaria</vt:lpstr>
      <vt:lpstr>Passo 1</vt:lpstr>
      <vt:lpstr>Passo 2</vt:lpstr>
      <vt:lpstr>Passo 4</vt:lpstr>
      <vt:lpstr>Passo 5</vt:lpstr>
      <vt:lpstr>Passo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Pizzaria</dc:title>
  <dc:creator>Alexandre Leite Rangel</dc:creator>
  <cp:lastModifiedBy>Alexandre Leite Rangel</cp:lastModifiedBy>
  <cp:revision>4</cp:revision>
  <dcterms:created xsi:type="dcterms:W3CDTF">2019-03-14T23:03:06Z</dcterms:created>
  <dcterms:modified xsi:type="dcterms:W3CDTF">2019-03-14T23:35:37Z</dcterms:modified>
</cp:coreProperties>
</file>