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0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42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8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05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37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95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3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33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41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65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242B-5C78-450F-B6A2-565F75008155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4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7242B-5C78-450F-B6A2-565F75008155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18DB-0274-44BC-9618-780669C47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26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12124" y="1017430"/>
            <a:ext cx="495045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AULA 01 - GARDINO</a:t>
            </a:r>
          </a:p>
          <a:p>
            <a:r>
              <a:rPr lang="pt-BR" dirty="0"/>
              <a:t>15/08/2015</a:t>
            </a:r>
          </a:p>
          <a:p>
            <a:endParaRPr lang="pt-BR" dirty="0"/>
          </a:p>
          <a:p>
            <a:r>
              <a:rPr lang="pt-BR" dirty="0"/>
              <a:t>MVC</a:t>
            </a:r>
          </a:p>
          <a:p>
            <a:endParaRPr lang="pt-BR" dirty="0"/>
          </a:p>
          <a:p>
            <a:r>
              <a:rPr lang="pt-BR" dirty="0"/>
              <a:t>UTILIZA-SE MVC PARA FACILITAR A MANUTENÇÃO, </a:t>
            </a:r>
          </a:p>
          <a:p>
            <a:r>
              <a:rPr lang="pt-BR" dirty="0"/>
              <a:t>POIS SEPARA-SE TODOS OS ELEMENTOS DIVIDIDOS</a:t>
            </a:r>
          </a:p>
          <a:p>
            <a:r>
              <a:rPr lang="pt-BR" dirty="0"/>
              <a:t>EM DOIS OU MAIS NÍVEIS DE ORGANIZAÇÃO.</a:t>
            </a:r>
          </a:p>
          <a:p>
            <a:r>
              <a:rPr lang="pt-BR" dirty="0"/>
              <a:t>- MODEL</a:t>
            </a:r>
          </a:p>
          <a:p>
            <a:r>
              <a:rPr lang="pt-BR" dirty="0"/>
              <a:t>- VIEW</a:t>
            </a:r>
          </a:p>
          <a:p>
            <a:r>
              <a:rPr lang="pt-BR" dirty="0"/>
              <a:t>- CONTROLER</a:t>
            </a:r>
          </a:p>
          <a:p>
            <a:endParaRPr lang="pt-BR" dirty="0"/>
          </a:p>
          <a:p>
            <a:r>
              <a:rPr lang="pt-BR" dirty="0"/>
              <a:t>JSP 	- WEB CONTEINER</a:t>
            </a:r>
          </a:p>
          <a:p>
            <a:r>
              <a:rPr lang="pt-BR" dirty="0"/>
              <a:t>	- TOMCAT</a:t>
            </a:r>
          </a:p>
          <a:p>
            <a:r>
              <a:rPr lang="pt-BR" dirty="0"/>
              <a:t>	- WEB LÓGIC</a:t>
            </a:r>
          </a:p>
        </p:txBody>
      </p:sp>
      <p:sp>
        <p:nvSpPr>
          <p:cNvPr id="5" name="Retângulo 4"/>
          <p:cNvSpPr/>
          <p:nvPr/>
        </p:nvSpPr>
        <p:spPr>
          <a:xfrm>
            <a:off x="6331433" y="2678808"/>
            <a:ext cx="1700011" cy="146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JSP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5576552" y="0"/>
            <a:ext cx="2575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8358387" y="1236374"/>
            <a:ext cx="1596980" cy="4356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822026" y="1687134"/>
            <a:ext cx="553792" cy="63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822026" y="2588656"/>
            <a:ext cx="553792" cy="63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822026" y="3490178"/>
            <a:ext cx="553792" cy="63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822026" y="4411016"/>
            <a:ext cx="553792" cy="63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5" idx="3"/>
            <a:endCxn id="8" idx="1"/>
          </p:cNvCxnSpPr>
          <p:nvPr/>
        </p:nvCxnSpPr>
        <p:spPr>
          <a:xfrm>
            <a:off x="8031444" y="3412904"/>
            <a:ext cx="326943" cy="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0071276" y="1884473"/>
            <a:ext cx="177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WEB CONTEINER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0071276" y="2751557"/>
            <a:ext cx="9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TOMCAT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071276" y="3618641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WEB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0105942" y="4541882"/>
            <a:ext cx="1252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WEB LÓGIC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AULA 01 – GARDINO – 15/08/2015</a:t>
            </a:r>
          </a:p>
        </p:txBody>
      </p:sp>
    </p:spTree>
    <p:extLst>
      <p:ext uri="{BB962C8B-B14F-4D97-AF65-F5344CB8AC3E}">
        <p14:creationId xmlns:p14="http://schemas.microsoft.com/office/powerpoint/2010/main" val="339222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75063" y="1483144"/>
            <a:ext cx="1777284" cy="1622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COMPUTADOR</a:t>
            </a:r>
          </a:p>
          <a:p>
            <a:pPr algn="ctr"/>
            <a:r>
              <a:rPr lang="pt-BR" sz="1050" dirty="0"/>
              <a:t>APLICAÇÃO RODA NO USUÁRIO</a:t>
            </a:r>
          </a:p>
          <a:p>
            <a:pPr algn="ctr"/>
            <a:r>
              <a:rPr lang="pt-BR" sz="1050" dirty="0"/>
              <a:t>NAVEGADOR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3696235" y="3852857"/>
            <a:ext cx="1056068" cy="7212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JSP -&gt; JSF</a:t>
            </a:r>
          </a:p>
        </p:txBody>
      </p:sp>
      <p:cxnSp>
        <p:nvCxnSpPr>
          <p:cNvPr id="7" name="Conector: Angulado 6"/>
          <p:cNvCxnSpPr>
            <a:stCxn id="4" idx="3"/>
            <a:endCxn id="5" idx="0"/>
          </p:cNvCxnSpPr>
          <p:nvPr/>
        </p:nvCxnSpPr>
        <p:spPr>
          <a:xfrm>
            <a:off x="2952347" y="2294513"/>
            <a:ext cx="1271922" cy="1558344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696235" y="4870288"/>
            <a:ext cx="1056068" cy="669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</a:t>
            </a:r>
          </a:p>
        </p:txBody>
      </p:sp>
      <p:cxnSp>
        <p:nvCxnSpPr>
          <p:cNvPr id="10" name="Conector: Angulado 9"/>
          <p:cNvCxnSpPr>
            <a:stCxn id="5" idx="3"/>
          </p:cNvCxnSpPr>
          <p:nvPr/>
        </p:nvCxnSpPr>
        <p:spPr>
          <a:xfrm>
            <a:off x="4752303" y="4213466"/>
            <a:ext cx="12700" cy="1043188"/>
          </a:xfrm>
          <a:prstGeom prst="bentConnector4">
            <a:avLst>
              <a:gd name="adj1" fmla="val 2661976"/>
              <a:gd name="adj2" fmla="val 9567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/>
          <p:cNvCxnSpPr>
            <a:stCxn id="8" idx="1"/>
            <a:endCxn id="5" idx="1"/>
          </p:cNvCxnSpPr>
          <p:nvPr/>
        </p:nvCxnSpPr>
        <p:spPr>
          <a:xfrm rot="10800000">
            <a:off x="3696235" y="4213467"/>
            <a:ext cx="12700" cy="991673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1149305" y="3839978"/>
            <a:ext cx="1503561" cy="16871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PRÉ-REQUISITO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tx1"/>
                </a:solidFill>
              </a:rPr>
              <a:t>BOOTSTRAP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tx1"/>
                </a:solidFill>
              </a:rPr>
              <a:t>HTML5 -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tx1"/>
                </a:solidFill>
              </a:rPr>
              <a:t>CSS3 -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tx1"/>
                </a:solidFill>
              </a:rPr>
              <a:t>JAVASCRIPT - </a:t>
            </a:r>
          </a:p>
        </p:txBody>
      </p:sp>
      <p:cxnSp>
        <p:nvCxnSpPr>
          <p:cNvPr id="21" name="Conector de Seta Reta 20"/>
          <p:cNvCxnSpPr/>
          <p:nvPr/>
        </p:nvCxnSpPr>
        <p:spPr>
          <a:xfrm flipH="1" flipV="1">
            <a:off x="2652867" y="3975208"/>
            <a:ext cx="1056067" cy="643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7868989" y="1637695"/>
            <a:ext cx="2730321" cy="4404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SERVIDOR WEB</a:t>
            </a:r>
          </a:p>
          <a:p>
            <a:pPr algn="ctr"/>
            <a:r>
              <a:rPr lang="pt-BR" b="1" dirty="0"/>
              <a:t>TOMCAT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8126566" y="1908152"/>
            <a:ext cx="2266682" cy="64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pt-BR" sz="900" dirty="0">
                <a:solidFill>
                  <a:schemeClr val="tx1"/>
                </a:solidFill>
              </a:rPr>
              <a:t>NÃO SE COLOCA LÓGICA NA CAMADA ACTION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126566" y="2687233"/>
            <a:ext cx="2266682" cy="64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SERVIÇO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EXCECUÇÃO DO DAS REQUISIÇÕES</a:t>
            </a:r>
            <a:br>
              <a:rPr lang="pt-BR" dirty="0">
                <a:solidFill>
                  <a:schemeClr val="tx1"/>
                </a:solidFill>
              </a:rPr>
            </a:b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8145974" y="4954003"/>
            <a:ext cx="2247274" cy="64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Regras de negócio definem o funcionamento</a:t>
            </a:r>
          </a:p>
          <a:p>
            <a:pPr algn="ctr"/>
            <a:r>
              <a:rPr lang="pt-BR" sz="800" dirty="0" err="1">
                <a:solidFill>
                  <a:schemeClr val="tx1"/>
                </a:solidFill>
              </a:rPr>
              <a:t>Persistencia</a:t>
            </a:r>
            <a:r>
              <a:rPr lang="pt-BR" sz="800" dirty="0">
                <a:solidFill>
                  <a:schemeClr val="tx1"/>
                </a:solidFill>
              </a:rPr>
              <a:t> de dados</a:t>
            </a:r>
          </a:p>
        </p:txBody>
      </p:sp>
      <p:cxnSp>
        <p:nvCxnSpPr>
          <p:cNvPr id="36" name="Conector: Angulado 35"/>
          <p:cNvCxnSpPr/>
          <p:nvPr/>
        </p:nvCxnSpPr>
        <p:spPr>
          <a:xfrm flipV="1">
            <a:off x="4752302" y="3852857"/>
            <a:ext cx="528035" cy="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7868988" y="1200794"/>
            <a:ext cx="2730321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47" name="Fluxograma: Processo Alternativo 46"/>
          <p:cNvSpPr/>
          <p:nvPr/>
        </p:nvSpPr>
        <p:spPr>
          <a:xfrm>
            <a:off x="5280337" y="2796791"/>
            <a:ext cx="2060618" cy="161629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Framework </a:t>
            </a:r>
            <a:r>
              <a:rPr lang="pt-BR" sz="1400" dirty="0" err="1"/>
              <a:t>Struts</a:t>
            </a:r>
            <a:endParaRPr lang="pt-BR" sz="1400" dirty="0"/>
          </a:p>
          <a:p>
            <a:pPr algn="ctr"/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Padrão de projeto;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Lib</a:t>
            </a:r>
            <a:r>
              <a:rPr lang="pt-BR" sz="1400" dirty="0"/>
              <a:t>;</a:t>
            </a:r>
          </a:p>
          <a:p>
            <a:pPr algn="ctr"/>
            <a:endParaRPr lang="pt-BR" sz="1400" dirty="0"/>
          </a:p>
        </p:txBody>
      </p:sp>
      <p:cxnSp>
        <p:nvCxnSpPr>
          <p:cNvPr id="48" name="Conector: Angulado 47"/>
          <p:cNvCxnSpPr/>
          <p:nvPr/>
        </p:nvCxnSpPr>
        <p:spPr>
          <a:xfrm flipV="1">
            <a:off x="7366714" y="3852857"/>
            <a:ext cx="502275" cy="2"/>
          </a:xfrm>
          <a:prstGeom prst="bentConnector3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305916" y="4560992"/>
            <a:ext cx="207367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Responsável pelas chamadas;</a:t>
            </a:r>
          </a:p>
          <a:p>
            <a:pPr algn="ctr"/>
            <a:r>
              <a:rPr lang="pt-BR" sz="1200" dirty="0"/>
              <a:t>Possui um arquivo chamado struts.config.xml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5305916" y="5303710"/>
            <a:ext cx="206079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Recebe e direciona a </a:t>
            </a:r>
            <a:r>
              <a:rPr lang="pt-BR" sz="1200" dirty="0" err="1"/>
              <a:t>chamda</a:t>
            </a:r>
            <a:r>
              <a:rPr lang="pt-BR" sz="1200" dirty="0"/>
              <a:t> para a devida </a:t>
            </a:r>
            <a:r>
              <a:rPr lang="pt-BR" sz="1200" dirty="0" err="1"/>
              <a:t>action</a:t>
            </a:r>
            <a:endParaRPr lang="pt-BR" sz="12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305916" y="5881111"/>
            <a:ext cx="2060798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Cada ator trata-se como objeto, cada um possui um </a:t>
            </a:r>
            <a:r>
              <a:rPr lang="pt-BR" sz="1200" dirty="0" err="1"/>
              <a:t>actio</a:t>
            </a:r>
            <a:r>
              <a:rPr lang="pt-BR" sz="1200" dirty="0"/>
              <a:t>, um serviço e um modelo</a:t>
            </a:r>
          </a:p>
        </p:txBody>
      </p:sp>
      <p:sp>
        <p:nvSpPr>
          <p:cNvPr id="57" name="Fluxograma: Processo 56"/>
          <p:cNvSpPr/>
          <p:nvPr/>
        </p:nvSpPr>
        <p:spPr>
          <a:xfrm>
            <a:off x="1175063" y="1053969"/>
            <a:ext cx="1777284" cy="371207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JSP</a:t>
            </a:r>
          </a:p>
        </p:txBody>
      </p:sp>
      <p:sp>
        <p:nvSpPr>
          <p:cNvPr id="58" name="Fluxograma: Processo 57"/>
          <p:cNvSpPr/>
          <p:nvPr/>
        </p:nvSpPr>
        <p:spPr>
          <a:xfrm>
            <a:off x="5252251" y="2154187"/>
            <a:ext cx="2073677" cy="371207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STRUTS 2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5252250" y="1593960"/>
            <a:ext cx="2073677" cy="50737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 IDÉIA É SUBSTITUIR O STRUTS PELO SPRING MVC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5252249" y="1158664"/>
            <a:ext cx="2073677" cy="371207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 JSF - &gt; PRIME FACES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-2146" y="371343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Dicas: </a:t>
            </a:r>
            <a:r>
              <a:rPr lang="pt-BR" b="1" dirty="0" err="1">
                <a:solidFill>
                  <a:schemeClr val="bg1"/>
                </a:solidFill>
              </a:rPr>
              <a:t>Colection</a:t>
            </a:r>
            <a:r>
              <a:rPr lang="pt-BR" b="1" dirty="0">
                <a:solidFill>
                  <a:schemeClr val="bg1"/>
                </a:solidFill>
              </a:rPr>
              <a:t>, veio substituir o </a:t>
            </a:r>
            <a:r>
              <a:rPr lang="pt-BR" b="1" dirty="0" err="1">
                <a:solidFill>
                  <a:schemeClr val="bg1"/>
                </a:solidFill>
              </a:rPr>
              <a:t>Array</a:t>
            </a:r>
            <a:r>
              <a:rPr lang="pt-BR" b="1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320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40910" y="1148294"/>
            <a:ext cx="2730321" cy="55229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98487" y="1418751"/>
            <a:ext cx="2266682" cy="643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EXCECUÇÃO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72728" y="2337525"/>
            <a:ext cx="2266682" cy="11979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SERVIÇO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LÓGICA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17895" y="5102544"/>
            <a:ext cx="2247274" cy="14656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0909" y="711393"/>
            <a:ext cx="273032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MVC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477290" y="1390917"/>
            <a:ext cx="510793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CIDADAO</a:t>
            </a:r>
          </a:p>
          <a:p>
            <a:r>
              <a:rPr lang="pt-BR" dirty="0"/>
              <a:t>NOME COM Ç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477291" y="2167710"/>
            <a:ext cx="5107937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LIMPA ACENTO</a:t>
            </a:r>
          </a:p>
          <a:p>
            <a:r>
              <a:rPr lang="pt-BR" dirty="0"/>
              <a:t>RETIRA O Ç PELO C</a:t>
            </a:r>
          </a:p>
          <a:p>
            <a:endParaRPr lang="pt-BR" dirty="0"/>
          </a:p>
          <a:p>
            <a:r>
              <a:rPr lang="pt-BR" dirty="0"/>
              <a:t>INSTANCIE UMA CLASSE TENHO UM NOVO CIDADÃO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477291" y="3440208"/>
            <a:ext cx="5107937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OBJETO CIDADAO</a:t>
            </a:r>
          </a:p>
          <a:p>
            <a:r>
              <a:rPr lang="pt-BR" dirty="0"/>
              <a:t>ATRIBUTOS : PESO, ALTURA, PÉ ETC</a:t>
            </a:r>
          </a:p>
          <a:p>
            <a:r>
              <a:rPr lang="pt-BR" dirty="0"/>
              <a:t>MÉTODOS: FAZER LANCHE, SUPORTE, CAFÉ</a:t>
            </a:r>
          </a:p>
          <a:p>
            <a:r>
              <a:rPr lang="pt-BR" dirty="0"/>
              <a:t>                     METODO PRIVADO, PUBLICO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86411" y="941000"/>
            <a:ext cx="459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TYPE – TEXT NAME – </a:t>
            </a:r>
            <a:r>
              <a:rPr lang="pt-BR" b="1" dirty="0">
                <a:solidFill>
                  <a:schemeClr val="accent1"/>
                </a:solidFill>
              </a:rPr>
              <a:t>CIDADAO</a:t>
            </a:r>
            <a:r>
              <a:rPr lang="pt-BR" dirty="0"/>
              <a:t> .   </a:t>
            </a:r>
            <a:r>
              <a:rPr lang="pt-BR" dirty="0">
                <a:solidFill>
                  <a:srgbClr val="FF0000"/>
                </a:solidFill>
              </a:rPr>
              <a:t>NOME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890974" y="619027"/>
            <a:ext cx="90588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OBJETO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867618" y="616879"/>
            <a:ext cx="104695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MÉTODO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479677" y="4962509"/>
            <a:ext cx="5105554" cy="17280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pt-BR" dirty="0"/>
              <a:t>MODEL – INSERE NO BANCO, OU NÃO INSERE;</a:t>
            </a:r>
          </a:p>
          <a:p>
            <a:pPr algn="l"/>
            <a:r>
              <a:rPr lang="pt-BR" dirty="0"/>
              <a:t>Se não usar JPA tenho q usar DAO</a:t>
            </a:r>
          </a:p>
          <a:p>
            <a:pPr algn="l"/>
            <a:r>
              <a:rPr lang="pt-BR" dirty="0"/>
              <a:t>DAO CLASSE DE CONEXÃO</a:t>
            </a:r>
          </a:p>
          <a:p>
            <a:pPr algn="l"/>
            <a:r>
              <a:rPr lang="pt-BR" dirty="0"/>
              <a:t>           – Conexão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statment</a:t>
            </a:r>
            <a:endParaRPr lang="pt-BR" dirty="0"/>
          </a:p>
          <a:p>
            <a:pPr algn="l"/>
            <a:r>
              <a:rPr lang="pt-BR" dirty="0"/>
              <a:t>            </a:t>
            </a:r>
            <a:r>
              <a:rPr lang="pt-BR" dirty="0" err="1"/>
              <a:t>result</a:t>
            </a:r>
            <a:r>
              <a:rPr lang="pt-BR" dirty="0"/>
              <a:t> set</a:t>
            </a:r>
          </a:p>
        </p:txBody>
      </p:sp>
      <p:sp>
        <p:nvSpPr>
          <p:cNvPr id="16" name="Fluxograma: Processo 15"/>
          <p:cNvSpPr/>
          <p:nvPr/>
        </p:nvSpPr>
        <p:spPr>
          <a:xfrm>
            <a:off x="5241702" y="5911404"/>
            <a:ext cx="3219719" cy="73409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accent6">
                    <a:lumMod val="50000"/>
                  </a:schemeClr>
                </a:solidFill>
              </a:rPr>
              <a:t>BEAN</a:t>
            </a:r>
          </a:p>
          <a:p>
            <a:r>
              <a:rPr lang="pt-BR" sz="1400" dirty="0">
                <a:solidFill>
                  <a:schemeClr val="accent6">
                    <a:lumMod val="50000"/>
                  </a:schemeClr>
                </a:solidFill>
              </a:rPr>
              <a:t>A INSERÇÃO DOS DADOS SERÃO PREECHIDOS NO BEAN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73595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Processo 11"/>
          <p:cNvSpPr/>
          <p:nvPr/>
        </p:nvSpPr>
        <p:spPr>
          <a:xfrm>
            <a:off x="168501" y="2047744"/>
            <a:ext cx="11808851" cy="4732986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501" y="1034822"/>
            <a:ext cx="4622440" cy="87125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1800" dirty="0"/>
              <a:t>PREFERENCES;</a:t>
            </a:r>
            <a:br>
              <a:rPr lang="pt-BR" sz="1800" dirty="0"/>
            </a:br>
            <a:r>
              <a:rPr lang="pt-BR" sz="1800" dirty="0"/>
              <a:t>INSTALLED JRES;</a:t>
            </a:r>
            <a:br>
              <a:rPr lang="pt-BR" sz="1800" dirty="0"/>
            </a:br>
            <a:r>
              <a:rPr lang="pt-BR" sz="1800" dirty="0"/>
              <a:t>E ADICIONA A MÁQUINA VIRTUAL NECESSÁRIA;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ECLIPSE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8501" y="498122"/>
            <a:ext cx="4622440" cy="4870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chemeClr val="bg1"/>
                </a:solidFill>
              </a:rPr>
              <a:t>CONFIGURAR VERSÕES DO JAVA NO ECLIPSE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6" name="Fluxograma: Processo Alternativo 5"/>
          <p:cNvSpPr/>
          <p:nvPr/>
        </p:nvSpPr>
        <p:spPr>
          <a:xfrm>
            <a:off x="5576551" y="2614411"/>
            <a:ext cx="3850783" cy="4095482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Conteiner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5829834" y="3374187"/>
            <a:ext cx="1262130" cy="13522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1"/>
                </a:solidFill>
              </a:rPr>
              <a:t>PORTAL</a:t>
            </a:r>
          </a:p>
        </p:txBody>
      </p:sp>
      <p:sp>
        <p:nvSpPr>
          <p:cNvPr id="8" name="Elipse 7"/>
          <p:cNvSpPr/>
          <p:nvPr/>
        </p:nvSpPr>
        <p:spPr>
          <a:xfrm>
            <a:off x="7933385" y="3374186"/>
            <a:ext cx="1262130" cy="13522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SERMIL</a:t>
            </a:r>
          </a:p>
        </p:txBody>
      </p:sp>
      <p:sp>
        <p:nvSpPr>
          <p:cNvPr id="9" name="Elipse 8"/>
          <p:cNvSpPr/>
          <p:nvPr/>
        </p:nvSpPr>
        <p:spPr>
          <a:xfrm>
            <a:off x="6881610" y="4459309"/>
            <a:ext cx="1262130" cy="13522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WP</a:t>
            </a:r>
          </a:p>
        </p:txBody>
      </p:sp>
      <p:sp>
        <p:nvSpPr>
          <p:cNvPr id="10" name="Fluxograma: Processo 9"/>
          <p:cNvSpPr/>
          <p:nvPr/>
        </p:nvSpPr>
        <p:spPr>
          <a:xfrm>
            <a:off x="5932866" y="5937159"/>
            <a:ext cx="3211134" cy="5859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Contexto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765443" y="3535336"/>
            <a:ext cx="2079415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Compartilhamento</a:t>
            </a:r>
          </a:p>
          <a:p>
            <a:pPr algn="ctr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de recursos entre</a:t>
            </a:r>
          </a:p>
          <a:p>
            <a:pPr algn="ctr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as aplicações:</a:t>
            </a:r>
          </a:p>
          <a:p>
            <a:pPr algn="ctr"/>
            <a:endParaRPr lang="pt-BR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MUNICÍPIO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luxograma: Processo 13"/>
          <p:cNvSpPr/>
          <p:nvPr/>
        </p:nvSpPr>
        <p:spPr>
          <a:xfrm>
            <a:off x="168501" y="2009107"/>
            <a:ext cx="11808851" cy="4507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TOMCAT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23049" y="2962142"/>
            <a:ext cx="462244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WEB.XML – PRIMEIRA COISA QUE APLICAÇÃO LÊ;</a:t>
            </a:r>
          </a:p>
          <a:p>
            <a:pPr algn="just"/>
            <a:r>
              <a:rPr lang="pt-BR" sz="1600" dirty="0"/>
              <a:t>APLICATIONcONTEXT.XML  - ARQUIVOS DE CONFIGURAÇÃO</a:t>
            </a:r>
          </a:p>
        </p:txBody>
      </p:sp>
    </p:spTree>
    <p:extLst>
      <p:ext uri="{BB962C8B-B14F-4D97-AF65-F5344CB8AC3E}">
        <p14:creationId xmlns:p14="http://schemas.microsoft.com/office/powerpoint/2010/main" val="3380281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299</Words>
  <Application>Microsoft Office PowerPoint</Application>
  <PresentationFormat>Widescreen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PREFERENCES; INSTALLED JRES; E ADICIONA A MÁQUINA VIRTUAL NECESSÁRIA;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23</cp:revision>
  <dcterms:created xsi:type="dcterms:W3CDTF">2016-08-15T11:24:24Z</dcterms:created>
  <dcterms:modified xsi:type="dcterms:W3CDTF">2016-08-16T11:02:24Z</dcterms:modified>
</cp:coreProperties>
</file>