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ABCF-1765-9FCD-24B0-40842684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F77F-4D99-FFEE-81C6-3FB762C1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CE9D-0C42-5D25-C4FF-DB3719F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C743-39BA-A39E-E376-5107838B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DC08-4E30-772B-84B4-9C19135F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94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C677-88FD-3882-FF89-E85F3E76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FA8A3-C01B-6C7F-6A9A-4707C64E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22BB-FC82-E41F-C814-3327F55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49ED-FC9B-19FA-61E6-0D23F566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FB59-1A4F-0BD5-55BB-A050659C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93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98BC5-BEB5-192D-F104-A42F2D466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F3DD-FFB3-F742-B141-A0543C20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5307-D71E-06CF-98F9-944D2AA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CB8E-8900-77C5-1358-5668B47E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0030-FF81-CD47-BD2F-2E41096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53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1E90-F90B-A2AE-2C88-22C0A440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257E-D375-6115-FAF8-570530F2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51D-D78A-E1F3-00E1-1334E42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A35E-7CB5-2243-89EA-D1033FB3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C649-4374-1456-6C40-CB8363A5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A643-39DE-7C1F-5998-8D7D0533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6351-3707-3A26-F450-A22B18D3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7369-C0F5-7B2C-A318-ED49A73D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AB82-F170-B75E-0E9B-C567CD2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04D6-86B4-C35A-14BE-8B75D1DC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75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0E91-5D60-14AA-359A-104525D3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1DE4-1352-4B18-94F7-7CA2E7239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E915-36EF-4972-02B2-9B132F70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16F2-F23C-B83A-F68B-D418FC1B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FAD3-556D-D8B3-49A4-E97A0F87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C7D0-79B6-1055-4B19-86D7B7F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960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C79-1802-03CB-A23C-CA8BF893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B8376-85EE-9872-E6C6-BA44C618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1F992-6A85-90DC-016B-3AE93AFF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A8961-3AB3-9FF9-978A-26CA6B001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53E82-5EC7-C39F-3D89-6F69DDC64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568B-8B92-4B71-7F54-2922E1CD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D213E-17C7-EEAB-5995-103A393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87D42-679F-6393-21E5-FDCD0340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12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AED6-7447-44B7-A2B3-B576EC9E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CD26D-A00D-0A98-5489-9ADA2860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77920-BEFF-D813-F108-0091BBE4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D690-6213-4716-CFE7-623B013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8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3530-430F-B066-208A-3066E1A7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ABD0E-E311-EEC3-3CC8-DAFC088F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4B63C-A558-E4C1-867E-6BA3C19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4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A1EC-ED90-EC17-D29F-6F61876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CDCD-BF08-2B41-66C5-298078D3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B7DA-C4A1-9CD0-4B2F-C5A8A1FA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26B0-48CB-1097-389C-4036DC01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75962-AAEF-2F4C-8A00-A999E400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AEDE-5D3C-DB5E-8E18-B652CC58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1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7E3D-CCEE-D8AE-4BE2-70232FA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CD657-45D4-33E8-C280-C63831BD7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0C6B6-49C2-17EB-3841-8F8B84389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2B82-4CC1-8E6E-36FB-BB7CBB2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733F-0DC8-FB67-A95C-D8FBF08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3D35-6FF8-BD96-4360-BAAF3DDC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98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88A3-2011-EE68-71C0-943B709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9D92-1267-9100-037C-2A2DB10F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7FCF-5BDC-771A-B219-7BF3CE0C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1F666-F632-4BE0-B6D3-C34AAB075F26}" type="datetimeFigureOut">
              <a:rPr lang="fr-CH" smtClean="0"/>
              <a:t>11.03.2025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5BF9-3FAC-223F-44A0-29BF72C03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F2D7-9405-2273-CA20-BCCFE798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8A005-CBDE-4180-B992-8936DF76B5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560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EAFFD-592C-BE7C-C84A-1849F552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44"/>
            <a:ext cx="12192000" cy="6031911"/>
          </a:xfrm>
          <a:prstGeom prst="rect">
            <a:avLst/>
          </a:prstGeom>
        </p:spPr>
      </p:pic>
      <p:sp>
        <p:nvSpPr>
          <p:cNvPr id="6" name="Arrow: U-Turn 5">
            <a:extLst>
              <a:ext uri="{FF2B5EF4-FFF2-40B4-BE49-F238E27FC236}">
                <a16:creationId xmlns:a16="http://schemas.microsoft.com/office/drawing/2014/main" id="{BA1438B9-9A7E-3867-8737-BAF888D956EA}"/>
              </a:ext>
            </a:extLst>
          </p:cNvPr>
          <p:cNvSpPr/>
          <p:nvPr/>
        </p:nvSpPr>
        <p:spPr>
          <a:xfrm flipH="1">
            <a:off x="1381125" y="3428999"/>
            <a:ext cx="501650" cy="355780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628-A2C3-B515-F369-66ED0B0B7F34}"/>
              </a:ext>
            </a:extLst>
          </p:cNvPr>
          <p:cNvSpPr txBox="1"/>
          <p:nvPr/>
        </p:nvSpPr>
        <p:spPr>
          <a:xfrm>
            <a:off x="669925" y="99769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Coaxial</a:t>
            </a:r>
          </a:p>
          <a:p>
            <a:pPr algn="ctr"/>
            <a:r>
              <a:rPr lang="fr-CH" dirty="0"/>
              <a:t>62 panels</a:t>
            </a:r>
          </a:p>
          <a:p>
            <a:pPr algn="ctr"/>
            <a:r>
              <a:rPr lang="fr-CH" dirty="0"/>
              <a:t>48 </a:t>
            </a:r>
            <a:r>
              <a:rPr lang="fr-CH" dirty="0" err="1"/>
              <a:t>teeth</a:t>
            </a:r>
            <a:r>
              <a:rPr lang="fr-CH" dirty="0"/>
              <a:t> </a:t>
            </a:r>
            <a:r>
              <a:rPr lang="fr-CH" dirty="0" err="1"/>
              <a:t>gear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89A3-1154-84C8-555B-BD948845756F}"/>
              </a:ext>
            </a:extLst>
          </p:cNvPr>
          <p:cNvSpPr txBox="1"/>
          <p:nvPr/>
        </p:nvSpPr>
        <p:spPr>
          <a:xfrm>
            <a:off x="3832224" y="755876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Middle </a:t>
            </a:r>
            <a:r>
              <a:rPr lang="fr-CH" dirty="0" err="1"/>
              <a:t>gear</a:t>
            </a:r>
            <a:r>
              <a:rPr lang="fr-CH" dirty="0"/>
              <a:t> ~130 </a:t>
            </a:r>
            <a:r>
              <a:rPr lang="fr-CH" dirty="0" err="1"/>
              <a:t>teeth</a:t>
            </a:r>
            <a:endParaRPr lang="fr-CH" dirty="0"/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82951D11-1EC3-32CD-25A7-52968132C5DC}"/>
              </a:ext>
            </a:extLst>
          </p:cNvPr>
          <p:cNvSpPr/>
          <p:nvPr/>
        </p:nvSpPr>
        <p:spPr>
          <a:xfrm>
            <a:off x="4784725" y="3428999"/>
            <a:ext cx="501650" cy="355780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21FED-5FBB-34FC-7D28-F2F5A16FBD79}"/>
              </a:ext>
            </a:extLst>
          </p:cNvPr>
          <p:cNvSpPr txBox="1"/>
          <p:nvPr/>
        </p:nvSpPr>
        <p:spPr>
          <a:xfrm>
            <a:off x="7429500" y="94054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Coaxial </a:t>
            </a:r>
          </a:p>
          <a:p>
            <a:pPr algn="ctr"/>
            <a:r>
              <a:rPr lang="fr-CH" dirty="0"/>
              <a:t>48 </a:t>
            </a:r>
            <a:r>
              <a:rPr lang="fr-CH" dirty="0" err="1"/>
              <a:t>teeth</a:t>
            </a:r>
            <a:r>
              <a:rPr lang="fr-CH" dirty="0"/>
              <a:t> </a:t>
            </a:r>
            <a:r>
              <a:rPr lang="fr-CH" dirty="0" err="1"/>
              <a:t>gear</a:t>
            </a:r>
            <a:endParaRPr lang="fr-CH" dirty="0"/>
          </a:p>
          <a:p>
            <a:pPr algn="ctr"/>
            <a:r>
              <a:rPr lang="fr-CH" dirty="0"/>
              <a:t>62 </a:t>
            </a:r>
            <a:r>
              <a:rPr lang="fr-CH" dirty="0" err="1"/>
              <a:t>teeth</a:t>
            </a:r>
            <a:r>
              <a:rPr lang="fr-CH" dirty="0"/>
              <a:t> </a:t>
            </a:r>
            <a:r>
              <a:rPr lang="fr-CH" dirty="0" err="1"/>
              <a:t>gear</a:t>
            </a:r>
            <a:endParaRPr lang="fr-CH" dirty="0"/>
          </a:p>
          <a:p>
            <a:pPr algn="ctr"/>
            <a:r>
              <a:rPr lang="fr-CH" dirty="0"/>
              <a:t>1 </a:t>
            </a:r>
            <a:r>
              <a:rPr lang="fr-CH" dirty="0" err="1"/>
              <a:t>optical</a:t>
            </a:r>
            <a:r>
              <a:rPr lang="fr-CH" dirty="0"/>
              <a:t> slot 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96BBFA35-7835-4669-F668-DB5D460B8170}"/>
              </a:ext>
            </a:extLst>
          </p:cNvPr>
          <p:cNvSpPr/>
          <p:nvPr/>
        </p:nvSpPr>
        <p:spPr>
          <a:xfrm>
            <a:off x="8293100" y="4952945"/>
            <a:ext cx="196850" cy="215444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A8EEC-8AEE-175B-CC02-875AF3CE92B4}"/>
              </a:ext>
            </a:extLst>
          </p:cNvPr>
          <p:cNvSpPr txBox="1"/>
          <p:nvPr/>
        </p:nvSpPr>
        <p:spPr>
          <a:xfrm>
            <a:off x="7318375" y="5211827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Optical slot </a:t>
            </a:r>
            <a:r>
              <a:rPr lang="fr-CH" sz="1100" dirty="0" err="1"/>
              <a:t>is</a:t>
            </a:r>
            <a:r>
              <a:rPr lang="fr-CH" sz="1100" dirty="0"/>
              <a:t> </a:t>
            </a:r>
            <a:r>
              <a:rPr lang="fr-CH" sz="1100" dirty="0" err="1"/>
              <a:t>always</a:t>
            </a:r>
            <a:r>
              <a:rPr lang="fr-CH" sz="1100" dirty="0"/>
              <a:t> in </a:t>
            </a:r>
            <a:r>
              <a:rPr lang="fr-CH" sz="1100" dirty="0" err="1"/>
              <a:t>sync</a:t>
            </a:r>
            <a:r>
              <a:rPr lang="fr-CH" sz="1100" dirty="0"/>
              <a:t> </a:t>
            </a:r>
            <a:r>
              <a:rPr lang="fr-CH" sz="1100" dirty="0" err="1"/>
              <a:t>with</a:t>
            </a:r>
            <a:r>
              <a:rPr lang="fr-CH" sz="1100" dirty="0"/>
              <a:t> the </a:t>
            </a:r>
            <a:r>
              <a:rPr lang="fr-CH" sz="1100" dirty="0" err="1"/>
              <a:t>same</a:t>
            </a:r>
            <a:r>
              <a:rPr lang="fr-CH" sz="1100" dirty="0"/>
              <a:t> panel.</a:t>
            </a:r>
          </a:p>
          <a:p>
            <a:pPr algn="ctr"/>
            <a:r>
              <a:rPr lang="fr-CH" sz="1100" dirty="0"/>
              <a:t>(</a:t>
            </a:r>
            <a:r>
              <a:rPr lang="fr-CH" sz="1100" dirty="0" err="1"/>
              <a:t>does</a:t>
            </a:r>
            <a:r>
              <a:rPr lang="fr-CH" sz="1100" dirty="0"/>
              <a:t> not </a:t>
            </a:r>
            <a:r>
              <a:rPr lang="fr-CH" sz="1100" dirty="0" err="1"/>
              <a:t>matter</a:t>
            </a:r>
            <a:r>
              <a:rPr lang="fr-CH" sz="1100" dirty="0"/>
              <a:t> </a:t>
            </a:r>
            <a:r>
              <a:rPr lang="fr-CH" sz="1100" dirty="0" err="1"/>
              <a:t>which</a:t>
            </a:r>
            <a:r>
              <a:rPr lang="fr-CH" sz="1100" dirty="0"/>
              <a:t> one, </a:t>
            </a:r>
            <a:r>
              <a:rPr lang="fr-CH" sz="1100" dirty="0" err="1"/>
              <a:t>adjusted</a:t>
            </a:r>
            <a:r>
              <a:rPr lang="fr-CH" sz="1100" dirty="0"/>
              <a:t> via </a:t>
            </a:r>
            <a:r>
              <a:rPr lang="fr-CH" sz="1100" dirty="0" err="1"/>
              <a:t>pulseOffset</a:t>
            </a:r>
            <a:r>
              <a:rPr lang="fr-CH" sz="1100" dirty="0"/>
              <a:t>)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D8F91D2-1A5D-4046-5E12-C99C0D80D1F3}"/>
              </a:ext>
            </a:extLst>
          </p:cNvPr>
          <p:cNvSpPr/>
          <p:nvPr/>
        </p:nvSpPr>
        <p:spPr>
          <a:xfrm flipH="1">
            <a:off x="8086725" y="3428999"/>
            <a:ext cx="501650" cy="355780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2E598383-510B-1988-95A4-D232299018A1}"/>
              </a:ext>
            </a:extLst>
          </p:cNvPr>
          <p:cNvSpPr/>
          <p:nvPr/>
        </p:nvSpPr>
        <p:spPr>
          <a:xfrm>
            <a:off x="10436225" y="3428999"/>
            <a:ext cx="501650" cy="355780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0E514-354A-4A4A-EF29-29E974DBD82E}"/>
              </a:ext>
            </a:extLst>
          </p:cNvPr>
          <p:cNvSpPr txBox="1"/>
          <p:nvPr/>
        </p:nvSpPr>
        <p:spPr>
          <a:xfrm>
            <a:off x="9402763" y="1205873"/>
            <a:ext cx="246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Coaxial</a:t>
            </a:r>
          </a:p>
          <a:p>
            <a:pPr algn="ctr"/>
            <a:r>
              <a:rPr lang="fr-CH" dirty="0"/>
              <a:t>60 </a:t>
            </a:r>
            <a:r>
              <a:rPr lang="fr-CH" dirty="0" err="1"/>
              <a:t>teeth</a:t>
            </a:r>
            <a:r>
              <a:rPr lang="fr-CH" dirty="0"/>
              <a:t> </a:t>
            </a:r>
            <a:r>
              <a:rPr lang="fr-CH" dirty="0" err="1"/>
              <a:t>gear</a:t>
            </a:r>
            <a:endParaRPr lang="fr-CH" dirty="0"/>
          </a:p>
          <a:p>
            <a:pPr algn="ctr"/>
            <a:r>
              <a:rPr lang="fr-CH" dirty="0"/>
              <a:t>360 </a:t>
            </a:r>
            <a:r>
              <a:rPr lang="fr-CH" dirty="0" err="1"/>
              <a:t>steps</a:t>
            </a:r>
            <a:r>
              <a:rPr lang="fr-CH" dirty="0"/>
              <a:t>/</a:t>
            </a:r>
            <a:r>
              <a:rPr lang="fr-CH" dirty="0" err="1"/>
              <a:t>rev</a:t>
            </a:r>
            <a:r>
              <a:rPr lang="fr-CH" dirty="0"/>
              <a:t> encoder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1070CD-EEA8-EE2D-DEC7-AB7972B66E8A}"/>
              </a:ext>
            </a:extLst>
          </p:cNvPr>
          <p:cNvSpPr/>
          <p:nvPr/>
        </p:nvSpPr>
        <p:spPr>
          <a:xfrm rot="2697615">
            <a:off x="9166644" y="2559240"/>
            <a:ext cx="260350" cy="151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26151-D2E6-C869-B33F-4ACD89ACF0F2}"/>
              </a:ext>
            </a:extLst>
          </p:cNvPr>
          <p:cNvSpPr txBox="1"/>
          <p:nvPr/>
        </p:nvSpPr>
        <p:spPr>
          <a:xfrm>
            <a:off x="8588375" y="2219249"/>
            <a:ext cx="204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1 </a:t>
            </a:r>
            <a:r>
              <a:rPr lang="fr-CH" sz="1100" dirty="0" err="1"/>
              <a:t>tooth</a:t>
            </a:r>
            <a:r>
              <a:rPr lang="fr-CH" sz="1100" dirty="0"/>
              <a:t> = 1 panel = 24 pulses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EF9DD2-8CE0-4559-F744-DEB986A679B1}"/>
              </a:ext>
            </a:extLst>
          </p:cNvPr>
          <p:cNvSpPr/>
          <p:nvPr/>
        </p:nvSpPr>
        <p:spPr>
          <a:xfrm rot="18902385" flipH="1">
            <a:off x="9627768" y="2559240"/>
            <a:ext cx="260350" cy="151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0B62A-1FB8-68B3-EBF5-8A368C36D83F}"/>
              </a:ext>
            </a:extLst>
          </p:cNvPr>
          <p:cNvSpPr txBox="1"/>
          <p:nvPr/>
        </p:nvSpPr>
        <p:spPr>
          <a:xfrm>
            <a:off x="7943850" y="3894664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Ratio 1:1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7D69A-7167-9251-0771-1C7E23B39857}"/>
              </a:ext>
            </a:extLst>
          </p:cNvPr>
          <p:cNvSpPr txBox="1"/>
          <p:nvPr/>
        </p:nvSpPr>
        <p:spPr>
          <a:xfrm>
            <a:off x="10172555" y="3894664"/>
            <a:ext cx="1028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Ratio 1.03:1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524AB-1859-00A4-D06F-28524227F7E8}"/>
              </a:ext>
            </a:extLst>
          </p:cNvPr>
          <p:cNvSpPr txBox="1"/>
          <p:nvPr/>
        </p:nvSpPr>
        <p:spPr>
          <a:xfrm>
            <a:off x="1284432" y="3894664"/>
            <a:ext cx="89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Ratio 1:1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DA2C1-A7C2-1754-332E-017874F71565}"/>
              </a:ext>
            </a:extLst>
          </p:cNvPr>
          <p:cNvSpPr txBox="1"/>
          <p:nvPr/>
        </p:nvSpPr>
        <p:spPr>
          <a:xfrm>
            <a:off x="3975100" y="3894664"/>
            <a:ext cx="2120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Ratio (</a:t>
            </a:r>
            <a:r>
              <a:rPr lang="fr-CH" sz="1100" dirty="0" err="1"/>
              <a:t>irrelevant</a:t>
            </a:r>
            <a:r>
              <a:rPr lang="fr-CH" sz="1100" dirty="0"/>
              <a:t>, </a:t>
            </a:r>
            <a:br>
              <a:rPr lang="fr-CH" sz="1100" dirty="0"/>
            </a:br>
            <a:r>
              <a:rPr lang="fr-CH" sz="1100" dirty="0"/>
              <a:t>no impact on final ratio)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0E2C3217-E96C-D3F3-A48C-B25C221E0450}"/>
              </a:ext>
            </a:extLst>
          </p:cNvPr>
          <p:cNvSpPr/>
          <p:nvPr/>
        </p:nvSpPr>
        <p:spPr>
          <a:xfrm flipH="1">
            <a:off x="9164075" y="4630994"/>
            <a:ext cx="303776" cy="215444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6A4A24DB-E868-1B20-8C73-CB9181DBD4EA}"/>
              </a:ext>
            </a:extLst>
          </p:cNvPr>
          <p:cNvSpPr/>
          <p:nvPr/>
        </p:nvSpPr>
        <p:spPr>
          <a:xfrm>
            <a:off x="9619463" y="4630994"/>
            <a:ext cx="303776" cy="215444"/>
          </a:xfrm>
          <a:prstGeom prst="uturnArrow">
            <a:avLst>
              <a:gd name="adj1" fmla="val 29000"/>
              <a:gd name="adj2" fmla="val 25000"/>
              <a:gd name="adj3" fmla="val 25000"/>
              <a:gd name="adj4" fmla="val 66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F28D2-2AB2-68F1-8950-26A99CE62A6B}"/>
              </a:ext>
            </a:extLst>
          </p:cNvPr>
          <p:cNvSpPr txBox="1"/>
          <p:nvPr/>
        </p:nvSpPr>
        <p:spPr>
          <a:xfrm>
            <a:off x="8592463" y="4851759"/>
            <a:ext cx="204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1 panels </a:t>
            </a:r>
            <a:r>
              <a:rPr lang="fr-CH" sz="1100" dirty="0" err="1"/>
              <a:t>rev</a:t>
            </a:r>
            <a:r>
              <a:rPr lang="fr-CH" sz="1100" dirty="0"/>
              <a:t> = 1.03 encoder </a:t>
            </a:r>
            <a:r>
              <a:rPr lang="fr-CH" sz="1100" dirty="0" err="1"/>
              <a:t>rev</a:t>
            </a:r>
            <a:endParaRPr lang="fr-CH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7EA95-D2C7-588C-D779-995463639C18}"/>
              </a:ext>
            </a:extLst>
          </p:cNvPr>
          <p:cNvSpPr txBox="1"/>
          <p:nvPr/>
        </p:nvSpPr>
        <p:spPr>
          <a:xfrm>
            <a:off x="9619463" y="5211827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/>
              <a:t>Encoder </a:t>
            </a:r>
            <a:r>
              <a:rPr lang="fr-CH" sz="1100" dirty="0" err="1"/>
              <a:t>revs</a:t>
            </a:r>
            <a:r>
              <a:rPr lang="fr-CH" sz="1100" dirty="0"/>
              <a:t> are not in </a:t>
            </a:r>
            <a:r>
              <a:rPr lang="fr-CH" sz="1100" dirty="0" err="1"/>
              <a:t>sync</a:t>
            </a:r>
            <a:r>
              <a:rPr lang="fr-CH" sz="1100" dirty="0"/>
              <a:t> </a:t>
            </a:r>
            <a:r>
              <a:rPr lang="fr-CH" sz="1100" dirty="0" err="1"/>
              <a:t>with</a:t>
            </a:r>
            <a:r>
              <a:rPr lang="fr-CH" sz="1100" dirty="0"/>
              <a:t> panels </a:t>
            </a:r>
            <a:r>
              <a:rPr lang="fr-CH" sz="1100" dirty="0" err="1"/>
              <a:t>revs</a:t>
            </a:r>
            <a:r>
              <a:rPr lang="fr-CH" sz="1100" dirty="0"/>
              <a:t>. </a:t>
            </a:r>
            <a:r>
              <a:rPr lang="fr-CH" sz="1100" dirty="0" err="1"/>
              <a:t>What</a:t>
            </a:r>
            <a:r>
              <a:rPr lang="fr-CH" sz="1100" dirty="0"/>
              <a:t> </a:t>
            </a:r>
            <a:r>
              <a:rPr lang="fr-CH" sz="1100" dirty="0" err="1"/>
              <a:t>matters</a:t>
            </a:r>
            <a:r>
              <a:rPr lang="fr-CH" sz="1100" dirty="0"/>
              <a:t> </a:t>
            </a:r>
            <a:r>
              <a:rPr lang="fr-CH" sz="1100" dirty="0" err="1"/>
              <a:t>is</a:t>
            </a:r>
            <a:r>
              <a:rPr lang="fr-CH" sz="1100" dirty="0"/>
              <a:t> </a:t>
            </a:r>
            <a:r>
              <a:rPr lang="fr-CH" sz="1100" dirty="0" err="1"/>
              <a:t>that</a:t>
            </a:r>
            <a:r>
              <a:rPr lang="fr-CH" sz="1100" dirty="0"/>
              <a:t> 1 panel = an </a:t>
            </a:r>
            <a:r>
              <a:rPr lang="fr-CH" sz="1100" dirty="0" err="1"/>
              <a:t>integer</a:t>
            </a:r>
            <a:r>
              <a:rPr lang="fr-CH" sz="1100" dirty="0"/>
              <a:t> </a:t>
            </a:r>
            <a:r>
              <a:rPr lang="fr-CH" sz="1100" dirty="0" err="1"/>
              <a:t>number</a:t>
            </a:r>
            <a:r>
              <a:rPr lang="fr-CH" sz="1100" dirty="0"/>
              <a:t> of pulses</a:t>
            </a:r>
          </a:p>
        </p:txBody>
      </p:sp>
    </p:spTree>
    <p:extLst>
      <p:ext uri="{BB962C8B-B14F-4D97-AF65-F5344CB8AC3E}">
        <p14:creationId xmlns:p14="http://schemas.microsoft.com/office/powerpoint/2010/main" val="3268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Peclat</dc:creator>
  <cp:lastModifiedBy>Alexandre Peclat</cp:lastModifiedBy>
  <cp:revision>7</cp:revision>
  <dcterms:created xsi:type="dcterms:W3CDTF">2025-03-11T20:26:01Z</dcterms:created>
  <dcterms:modified xsi:type="dcterms:W3CDTF">2025-03-11T21:01:00Z</dcterms:modified>
</cp:coreProperties>
</file>