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EF366-4764-42DA-A7DF-C5F238D1E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4F7FCD-B659-4174-B736-39DF37DDC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7B32B-8447-4584-9ED1-8C56350B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B2580-9474-4247-B546-558799D6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A82392-5798-4695-ACD9-F325BBFB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2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00FA8-DDE9-4728-8AE7-87FE05E0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F59298-38B0-4736-933B-D61B891B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82253-8F04-4648-A919-8BD4BA1C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1220C6-F40F-4498-87D6-53D469AC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0DD53-B559-45B4-BA7B-1A800F2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9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28EEF3-96AC-43F4-B69B-DDEDF204C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BE3F5E-F3F1-4B36-9C80-769961F7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00615-5D00-45D8-83D7-493E081B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18769-2EB6-4EAA-AE30-EAC71F06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830998-58AB-4AE2-8C28-2A53C9EC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1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DF1CD-E47C-4913-8B56-88EFC686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88671-5C95-44E8-BD49-5AA50ED2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66D91D-03FB-46E8-9E65-5FBBC065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A23B6-2426-4560-8FC9-07A24514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78EC8-790C-4389-BF4D-2420E5EC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7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6B35-E6F0-404A-BF2B-F95906E2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53D632-CAD3-446F-B3B9-4D754D13C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A87C9-54B4-4B05-8598-EA694FE6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ADFAE-C15F-4CAD-AEDD-9728E45B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ECC2CC-1318-4DDF-971E-56F62885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30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6D132-4516-40BE-ACD6-B546C21A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110B94-B659-4156-A2EE-3991816B1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D81F23-5B0E-4AA1-B3DE-D03E4E5A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B61759-B13E-4AF0-ABF1-2C281E10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CC9AA1-F8F2-4F20-B7D7-F61DC6D1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5D83C-58CB-48C2-99A5-8B784B2C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9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A90AE-16BF-4741-A3DC-91223832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1A9A3-1E4C-45B5-9CCF-ADE59CA82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827E19-936E-4AE1-8929-D73ED94A4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F4B026-EA15-4035-9DC2-94CCA73E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2C8D70-A1D0-4D79-9F06-9C68296DF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FE6086-CF53-4C5F-B63E-707087F2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15EF5F-7861-47C7-AAE5-13D8DC9E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02F626-A2F4-4E4A-A549-EADFFCA3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5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403EE-97E6-4EDB-A08C-5738361E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292B5-5F74-41D5-87C2-F4BA1D20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0B4410-90CB-46E2-991B-72D27562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34EEC7-DE3A-4EDE-9364-96A76089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68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B440BF-95EE-408D-9472-5EFEF15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10EFB8-CE26-40A0-AD11-7E1A5895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04AD46-9362-4E34-8A71-01D38895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51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1721D-E32F-463D-9F23-9282E6DD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D9517-BEC6-496F-8C4C-A91403E4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41BC7A-9AD6-46C8-9E69-23E98338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F55B7-6176-4A5E-94F7-D752FC7F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26FD54-D09C-487A-9679-BA02BA18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E4003E-71DF-4821-A987-79E68D5C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9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A59FB-53F9-4B6F-929A-4B78BE1E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01A161-0B0C-470C-AD25-2BCAB19A0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AECF67-633F-4E1E-ABD6-93B4AA10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5D19ED-8238-40FD-84F6-0A1478F3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408AE4-124E-4E42-ACD1-678248AF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94D241-06D2-42F8-B100-11E75BC5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1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4FEBB3-40B4-4284-9D17-43ADF496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909603-4083-4D14-8E95-9310D804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7E3B4-F55C-4766-8C1F-7D47D8744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A197-1382-416F-AA93-EB1855BA4E13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B744B-FEAE-4919-AD93-DF30A538C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A6C1C-94E0-458C-B31C-30430BAB2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B006-0B19-45A3-961C-E9F38F35B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85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CA7F3-A82E-45CA-8925-D8E7E0820F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Coordenadas Homogêneas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6873D9-B5B7-4B0D-89F3-D5270B989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67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180EF4-564F-4D0A-A90C-3165FFBB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Translação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21F372-1499-4533-8617-D50E607B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35843D-7BE2-469D-BE82-BC0F9EAA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42" y="1820514"/>
            <a:ext cx="5629334" cy="197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180EF4-564F-4D0A-A90C-3165FFBB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Escalamento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45B8B-3BC7-4079-AB9E-4F529120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5D058F-977C-40C6-B617-AFA111A42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48" y="1772016"/>
            <a:ext cx="5935029" cy="20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4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180EF4-564F-4D0A-A90C-3165FFBB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Rotação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em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torno</a:t>
            </a:r>
            <a:r>
              <a:rPr lang="en-US" sz="4000" dirty="0">
                <a:solidFill>
                  <a:srgbClr val="FFFFFF"/>
                </a:solidFill>
              </a:rPr>
              <a:t> do </a:t>
            </a:r>
            <a:r>
              <a:rPr lang="en-US" sz="4000" dirty="0" err="1">
                <a:solidFill>
                  <a:srgbClr val="FFFFFF"/>
                </a:solidFill>
              </a:rPr>
              <a:t>Eixo</a:t>
            </a:r>
            <a:r>
              <a:rPr lang="en-US" sz="4000" dirty="0">
                <a:solidFill>
                  <a:srgbClr val="FFFFFF"/>
                </a:solidFill>
              </a:rPr>
              <a:t> 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45B8B-3BC7-4079-AB9E-4F529120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40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DF8EE6-5680-4AD5-ABE3-32F4491A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170" y="2094095"/>
            <a:ext cx="5723419" cy="165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180EF4-564F-4D0A-A90C-3165FFBB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Rotação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em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torno</a:t>
            </a:r>
            <a:r>
              <a:rPr lang="en-US" sz="4000" dirty="0">
                <a:solidFill>
                  <a:srgbClr val="FFFFFF"/>
                </a:solidFill>
              </a:rPr>
              <a:t> do </a:t>
            </a:r>
            <a:r>
              <a:rPr lang="en-US" sz="4000" dirty="0" err="1">
                <a:solidFill>
                  <a:srgbClr val="FFFFFF"/>
                </a:solidFill>
              </a:rPr>
              <a:t>Eixo</a:t>
            </a:r>
            <a:r>
              <a:rPr lang="en-US" sz="4000" dirty="0">
                <a:solidFill>
                  <a:srgbClr val="FFFFFF"/>
                </a:solidFill>
              </a:rPr>
              <a:t> y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45B8B-3BC7-4079-AB9E-4F529120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40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A4C5A4-A618-4A78-8EFC-3D0A71B5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731" y="2140600"/>
            <a:ext cx="5939308" cy="16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180EF4-564F-4D0A-A90C-3165FFBB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Rotação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em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torno</a:t>
            </a:r>
            <a:r>
              <a:rPr lang="en-US" sz="4000" dirty="0">
                <a:solidFill>
                  <a:srgbClr val="FFFFFF"/>
                </a:solidFill>
              </a:rPr>
              <a:t> do </a:t>
            </a:r>
            <a:r>
              <a:rPr lang="en-US" sz="4000" dirty="0" err="1">
                <a:solidFill>
                  <a:srgbClr val="FFFFFF"/>
                </a:solidFill>
              </a:rPr>
              <a:t>Eixo</a:t>
            </a:r>
            <a:r>
              <a:rPr lang="en-US" sz="4000" dirty="0">
                <a:solidFill>
                  <a:srgbClr val="FFFFFF"/>
                </a:solidFill>
              </a:rPr>
              <a:t> x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45B8B-3BC7-4079-AB9E-4F529120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40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E51074-64AD-4DFC-BBC3-14C7A22A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797" y="2076131"/>
            <a:ext cx="5917485" cy="165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D62542-732D-4CAE-9057-93930CAF2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44B13E-5D8C-4D46-917F-29A6AD81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8A7F024-7A50-4CAA-BEDC-C4DA439E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BF7C5E3-3522-4FD6-A927-C37F27681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3844540-ABDE-40C9-A24D-2D472539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2428B88-297F-4FCC-A5C8-1C3E619EB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659ABF4-8881-44AC-852C-5D368A236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C46FA5D-5BC7-483D-B560-3A5BE70BE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C248F3F-2678-4587-9DF3-B5AC0A2C9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937B686-2E5D-4E3A-8278-5201DFA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0DD5A03-18FF-4798-9D6B-8AFB8E1EF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96A90F5-ED19-486E-B11C-7B9A52513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AC1538B-C292-4B55-B8E6-145768F6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CBEEEAE9-588E-48D5-B54A-139ABAA84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E3986173-39C2-40E4-AF9C-3D6816D4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69076E8-4EC7-4561-9747-016484167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D55027D-97FB-4C8A-AE16-B5F49EFA8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3C94C24-AE67-42F8-90B0-0A2F0A716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D6D31FA-53DB-4DA2-A173-33B306419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7990DF8D-3EB0-47CA-B5FE-C9C9058B1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A35CB93-4349-4B69-8CBA-B742CFF7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09241C-06C0-415B-9FD0-B55B9A3A9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58942" y="3893141"/>
            <a:ext cx="5648782" cy="1771275"/>
            <a:chOff x="3258942" y="3893141"/>
            <a:chExt cx="5648782" cy="1771275"/>
          </a:xfrm>
        </p:grpSpPr>
        <p:sp>
          <p:nvSpPr>
            <p:cNvPr id="33" name="Isosceles Triangle 39">
              <a:extLst>
                <a:ext uri="{FF2B5EF4-FFF2-40B4-BE49-F238E27FC236}">
                  <a16:creationId xmlns:a16="http://schemas.microsoft.com/office/drawing/2014/main" id="{8447B18C-79F2-49D5-8425-396A512DC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1DCFE6-D442-4A73-9444-8588EDA99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58942" y="3893141"/>
              <a:ext cx="5648782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180EF4-564F-4D0A-A90C-3165FFBB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238" y="3980237"/>
            <a:ext cx="5495069" cy="727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Cisalhamento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45B8B-3BC7-4079-AB9E-4F529120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405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C94145-3C95-4BF1-87DA-E57D453E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13" y="1766467"/>
            <a:ext cx="5978708" cy="19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28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Coordenadas Homogêneas</vt:lpstr>
      <vt:lpstr>Translação</vt:lpstr>
      <vt:lpstr>Escalamento</vt:lpstr>
      <vt:lpstr>Rotação em torno do Eixo z</vt:lpstr>
      <vt:lpstr>Rotação em torno do Eixo y</vt:lpstr>
      <vt:lpstr>Rotação em torno do Eixo x</vt:lpstr>
      <vt:lpstr>Cisalhamento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Coordenadas Homogêneas</dc:title>
  <dc:creator>Will R S Machado Machado</dc:creator>
  <cp:lastModifiedBy>Will R S Machado Machado</cp:lastModifiedBy>
  <cp:revision>4</cp:revision>
  <dcterms:created xsi:type="dcterms:W3CDTF">2020-09-19T00:14:33Z</dcterms:created>
  <dcterms:modified xsi:type="dcterms:W3CDTF">2020-09-19T01:31:22Z</dcterms:modified>
</cp:coreProperties>
</file>