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7BC4-5269-49E2-8ABD-DD808F9C9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EAC46-0F2F-4B6A-89A3-63B8DB658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32548-D580-4F6E-874F-1C949A7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47106-B5DB-416B-9AB7-599B830E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76EF0-9D4F-4FFB-8E4F-E52B1BE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80B7-7897-40BC-80F4-A637D710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5D9E09-E6D3-4B16-83CD-9645F588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1BB7E-ED7B-4D17-B2A7-1EE84CA5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15262-8ADD-4D15-8AFA-237FBE0E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CC16F-2FD4-4D0E-BEEE-CC68E47E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871266-1790-4CD2-B67B-862B397C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FE2EC7-075A-48D2-84E4-28D372C1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3747A-794D-40CC-B81F-84DF633C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49031-C9BC-44AD-8F2A-6955AC85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313133-11D9-4F79-8E81-49659FE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D22B-004E-4A78-BFFF-CA772731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3E89E-6B9F-492E-80C9-CBCE541E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4CC54-BC59-4C69-9237-F47F355E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476F7-8264-4005-9482-96390C85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DA410-09FC-4099-B7B9-0EC62A5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86BA6-D198-4DE3-86A3-CA03C1FB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06C052-D54E-4C10-BD00-20F4D42B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F7410-2754-4D54-967F-6BFC44D2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0F5D0-8457-4BE5-9730-F332F6CE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8D0E9-2B9D-4EC9-B725-2C50D966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04150-8027-433D-B89E-2FFB09E0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71E15-8586-4FDF-A062-242881C61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0E45E-76F9-4628-A272-2A83D0D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07FD90-2E16-423E-8DEB-66E584EA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9B69C-5CAC-49AC-B4A1-E86E2F7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5C17A9-5E2E-4996-8183-4160A8EE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3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6D0BC-AD05-47A4-91BC-4C83667F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15430-7AA8-4944-994E-5397239D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1BDCD-FBFF-4237-92A5-D7D7D666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0A57EA-FC3B-4773-8D37-3A22D382B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2359B8-A9B6-4355-8D89-7CFBAD0F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E8CDB9-F4C2-4107-8B92-E34DDF69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18275-33E1-4D38-8C99-ED980101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BF12AE-32AE-4946-9D28-E8A914E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D839-C2C0-4C1D-AEFE-0D5ABEEB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CDC01-7037-4CBB-8F01-C2B1105E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90D56B-F75D-415B-A6A8-C2DD5BE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C3A4FD-D189-44F3-B076-87FA6B1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92ACBA-38B1-4B3D-88D8-9A6B66ED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2DBBA4-69A5-4D62-BA74-E8644B2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19F7D8-1FAE-4E70-8CD6-F42A65F9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0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B1F3-4F1E-422A-889B-4AB3578E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EF658-EEF5-4B51-8B8B-AA372B0B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7A7D3-B3FA-479B-849E-903EB5C2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B6DD9E-41BE-41CF-BC42-46A80799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B734D-0D4E-42C8-BB6A-4992BD61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C0520-B648-49F5-9AFC-DE12656B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B92AE-606E-4048-94C4-E376ED32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EA2E9C-F420-4929-8201-B9D77061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F8A7C9-390D-4825-809A-268BB250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8A655-D7A4-4A61-A2D1-C4808FB9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41309-3D09-43A1-9D87-B79C95E5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FE1F89-CB88-4E94-BD92-03B06B09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B62F73-F467-49C8-841D-9228D14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32F17-E273-4F7B-9BFB-388AEB73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16E8C-7FE1-4D21-8AC9-89D1AB2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2DB7-593B-49CE-91DB-9F84DD01978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A89DA-C2D8-4E8D-9FC5-59DF7574C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C285F-99AB-4F86-8015-66F654C0C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7D72-5FC8-42D4-B6E6-F8F68AD39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2EE6-5733-4564-BAD5-BAD417EBB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Autômato Finito Não </a:t>
            </a:r>
            <a:r>
              <a:rPr lang="pt-BR" dirty="0" err="1"/>
              <a:t>Deterministico</a:t>
            </a:r>
            <a:r>
              <a:rPr lang="pt-BR" dirty="0"/>
              <a:t> com Movimento Vazio - </a:t>
            </a:r>
            <a:r>
              <a:rPr lang="pt-BR" dirty="0" err="1"/>
              <a:t>afnd</a:t>
            </a:r>
            <a:r>
              <a:rPr lang="pt-BR" dirty="0"/>
              <a:t>-</a:t>
            </a:r>
            <a:r>
              <a:rPr lang="el-GR" dirty="0"/>
              <a:t>ε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C2877-D0F1-4F22-BA63-C746E9890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69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D446-49BF-4883-B172-5DE2D8F2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 – Cálculo </a:t>
            </a:r>
            <a:r>
              <a:rPr lang="el-GR" dirty="0"/>
              <a:t> </a:t>
            </a:r>
            <a:r>
              <a:rPr lang="pt-BR" dirty="0"/>
              <a:t>F</a:t>
            </a:r>
            <a:r>
              <a:rPr lang="el-GR" dirty="0"/>
              <a:t>´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8C04E7-4C19-4CA7-B86C-24E38CF1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2" y="1881628"/>
            <a:ext cx="5127387" cy="30169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B423EB-CD9D-407B-A082-FB85D1EE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10" y="0"/>
            <a:ext cx="4247305" cy="255473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5B6BF5D-F901-4F57-AAD3-986FDD79C71A}"/>
              </a:ext>
            </a:extLst>
          </p:cNvPr>
          <p:cNvSpPr/>
          <p:nvPr/>
        </p:nvSpPr>
        <p:spPr>
          <a:xfrm>
            <a:off x="7705210" y="1978090"/>
            <a:ext cx="1130880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3E917F-00C0-432B-9CE7-8EA28AC816F8}"/>
              </a:ext>
            </a:extLst>
          </p:cNvPr>
          <p:cNvSpPr/>
          <p:nvPr/>
        </p:nvSpPr>
        <p:spPr>
          <a:xfrm>
            <a:off x="5261484" y="2953692"/>
            <a:ext cx="719866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C6BAD0F-E82F-4000-84F1-18154B2E9120}"/>
              </a:ext>
            </a:extLst>
          </p:cNvPr>
          <p:cNvSpPr/>
          <p:nvPr/>
        </p:nvSpPr>
        <p:spPr>
          <a:xfrm>
            <a:off x="4696044" y="3598563"/>
            <a:ext cx="719866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195941-EAB7-415C-B98C-420D8C739622}"/>
              </a:ext>
            </a:extLst>
          </p:cNvPr>
          <p:cNvSpPr/>
          <p:nvPr/>
        </p:nvSpPr>
        <p:spPr>
          <a:xfrm>
            <a:off x="4040635" y="4194321"/>
            <a:ext cx="719866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78BE9E0-83FE-4BE6-91A1-E013F63ED699}"/>
              </a:ext>
            </a:extLst>
          </p:cNvPr>
          <p:cNvSpPr/>
          <p:nvPr/>
        </p:nvSpPr>
        <p:spPr>
          <a:xfrm>
            <a:off x="2625754" y="2953692"/>
            <a:ext cx="849441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B909034-9D58-4138-BAB3-C8FA16D2863A}"/>
              </a:ext>
            </a:extLst>
          </p:cNvPr>
          <p:cNvSpPr/>
          <p:nvPr/>
        </p:nvSpPr>
        <p:spPr>
          <a:xfrm>
            <a:off x="2625754" y="3556304"/>
            <a:ext cx="849441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44D4E61-D170-47F3-9902-AF6E4F5B8DFA}"/>
              </a:ext>
            </a:extLst>
          </p:cNvPr>
          <p:cNvSpPr/>
          <p:nvPr/>
        </p:nvSpPr>
        <p:spPr>
          <a:xfrm>
            <a:off x="2625754" y="4194320"/>
            <a:ext cx="849441" cy="78377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FE4BDF0-DDD0-44D0-B53D-BF1D48DBD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41" y="3144835"/>
            <a:ext cx="5735174" cy="29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FFA25-2212-4B2F-9A80-35801828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AFND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D0AFBC-6F92-4F2F-BCB8-3B04F3B3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13" y="124799"/>
            <a:ext cx="5735174" cy="29213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EF6861-D41B-48FA-B655-48F9F315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08" y="2885824"/>
            <a:ext cx="7337570" cy="36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ABE587-2219-43EA-B7C2-5F2987CE0F49}"/>
              </a:ext>
            </a:extLst>
          </p:cNvPr>
          <p:cNvSpPr txBox="1"/>
          <p:nvPr/>
        </p:nvSpPr>
        <p:spPr>
          <a:xfrm>
            <a:off x="2284604" y="276837"/>
            <a:ext cx="753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Não Determinístico com Movimento Vazio - </a:t>
            </a:r>
            <a:r>
              <a:rPr lang="pt-BR" sz="3200" dirty="0" err="1"/>
              <a:t>afnd</a:t>
            </a:r>
            <a:r>
              <a:rPr lang="pt-BR" sz="3200" dirty="0"/>
              <a:t>-</a:t>
            </a:r>
            <a:r>
              <a:rPr lang="el-GR" sz="3200" dirty="0"/>
              <a:t>ε</a:t>
            </a:r>
            <a:r>
              <a:rPr lang="pt-BR" sz="3200" dirty="0"/>
              <a:t> 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EBE20E03-B003-446F-81C7-C30740FA1B24}"/>
              </a:ext>
            </a:extLst>
          </p:cNvPr>
          <p:cNvSpPr/>
          <p:nvPr/>
        </p:nvSpPr>
        <p:spPr>
          <a:xfrm>
            <a:off x="5539532" y="1354055"/>
            <a:ext cx="696577" cy="98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DD99BF-EA51-4DD4-85AB-3646D990E96B}"/>
              </a:ext>
            </a:extLst>
          </p:cNvPr>
          <p:cNvSpPr txBox="1"/>
          <p:nvPr/>
        </p:nvSpPr>
        <p:spPr>
          <a:xfrm>
            <a:off x="2200712" y="2340528"/>
            <a:ext cx="753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Não Determinístico sem Movimento Vazio - </a:t>
            </a:r>
            <a:r>
              <a:rPr lang="pt-BR" sz="3200" dirty="0" err="1"/>
              <a:t>afnd</a:t>
            </a:r>
            <a:endParaRPr lang="pt-BR" sz="3200" dirty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1E4F619-7426-48F5-93CA-1D4D8205C1D6}"/>
              </a:ext>
            </a:extLst>
          </p:cNvPr>
          <p:cNvSpPr/>
          <p:nvPr/>
        </p:nvSpPr>
        <p:spPr>
          <a:xfrm>
            <a:off x="5539532" y="3417746"/>
            <a:ext cx="696577" cy="98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ABA6C-A0ED-4E12-989C-F3EC64E61E0A}"/>
              </a:ext>
            </a:extLst>
          </p:cNvPr>
          <p:cNvSpPr txBox="1"/>
          <p:nvPr/>
        </p:nvSpPr>
        <p:spPr>
          <a:xfrm>
            <a:off x="2284604" y="4263005"/>
            <a:ext cx="753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Determinístico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33A7759-731D-4F2B-8BB3-8C92657E0A24}"/>
              </a:ext>
            </a:extLst>
          </p:cNvPr>
          <p:cNvSpPr/>
          <p:nvPr/>
        </p:nvSpPr>
        <p:spPr>
          <a:xfrm>
            <a:off x="5539531" y="4827718"/>
            <a:ext cx="696577" cy="98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BA2A1E-823E-4E81-9C2E-3F28BDCE2F2F}"/>
              </a:ext>
            </a:extLst>
          </p:cNvPr>
          <p:cNvSpPr txBox="1"/>
          <p:nvPr/>
        </p:nvSpPr>
        <p:spPr>
          <a:xfrm>
            <a:off x="2284604" y="5731077"/>
            <a:ext cx="753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Determinístico Mínimo</a:t>
            </a:r>
          </a:p>
        </p:txBody>
      </p:sp>
    </p:spTree>
    <p:extLst>
      <p:ext uri="{BB962C8B-B14F-4D97-AF65-F5344CB8AC3E}">
        <p14:creationId xmlns:p14="http://schemas.microsoft.com/office/powerpoint/2010/main" val="412082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D3BA129-65C2-402E-9F9B-05EA59A3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89" y="0"/>
            <a:ext cx="7648575" cy="4600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4C689F-E0AA-46B6-991D-9E7C2295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05" y="3825551"/>
            <a:ext cx="6269260" cy="2827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BA53DC-C17B-426E-913A-22195201F947}"/>
              </a:ext>
            </a:extLst>
          </p:cNvPr>
          <p:cNvSpPr txBox="1"/>
          <p:nvPr/>
        </p:nvSpPr>
        <p:spPr>
          <a:xfrm>
            <a:off x="2431160" y="4715918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L= 0*1+0*</a:t>
            </a:r>
          </a:p>
        </p:txBody>
      </p:sp>
    </p:spTree>
    <p:extLst>
      <p:ext uri="{BB962C8B-B14F-4D97-AF65-F5344CB8AC3E}">
        <p14:creationId xmlns:p14="http://schemas.microsoft.com/office/powerpoint/2010/main" val="312229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561584-01BE-4380-9D04-65714C4358D6}"/>
              </a:ext>
            </a:extLst>
          </p:cNvPr>
          <p:cNvSpPr txBox="1"/>
          <p:nvPr/>
        </p:nvSpPr>
        <p:spPr>
          <a:xfrm>
            <a:off x="2460772" y="1417739"/>
            <a:ext cx="753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Não Determinístico com Movimento Vazio - </a:t>
            </a:r>
            <a:r>
              <a:rPr lang="pt-BR" sz="3200" dirty="0" err="1"/>
              <a:t>afnd</a:t>
            </a:r>
            <a:r>
              <a:rPr lang="pt-BR" sz="3200" dirty="0"/>
              <a:t>-</a:t>
            </a:r>
            <a:r>
              <a:rPr lang="el-GR" sz="3200" dirty="0"/>
              <a:t>ε</a:t>
            </a:r>
            <a:r>
              <a:rPr lang="pt-BR" sz="3200" dirty="0"/>
              <a:t> 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A184FC4F-A541-4A53-BC33-C4BD50D1F5DD}"/>
              </a:ext>
            </a:extLst>
          </p:cNvPr>
          <p:cNvSpPr/>
          <p:nvPr/>
        </p:nvSpPr>
        <p:spPr>
          <a:xfrm>
            <a:off x="5715700" y="2494957"/>
            <a:ext cx="696577" cy="98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BD6C36-D062-4F83-B0C3-67E740F17008}"/>
              </a:ext>
            </a:extLst>
          </p:cNvPr>
          <p:cNvSpPr txBox="1"/>
          <p:nvPr/>
        </p:nvSpPr>
        <p:spPr>
          <a:xfrm>
            <a:off x="2376880" y="3481430"/>
            <a:ext cx="753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Autômatos Finitos Não Determinístico sem Movimento Vazio - </a:t>
            </a:r>
            <a:r>
              <a:rPr lang="pt-BR" sz="3200" dirty="0" err="1"/>
              <a:t>afnd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02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373B1B-A2C6-44C7-993A-D2E843C2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78" y="831428"/>
            <a:ext cx="4019550" cy="1285875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A72FFC1-A350-4F2E-94EC-C61F1C95F9F5}"/>
              </a:ext>
            </a:extLst>
          </p:cNvPr>
          <p:cNvSpPr/>
          <p:nvPr/>
        </p:nvSpPr>
        <p:spPr>
          <a:xfrm>
            <a:off x="5399423" y="2276843"/>
            <a:ext cx="696577" cy="986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DF4B22-AE40-42DA-BF67-2A70F1E2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2" y="3407198"/>
            <a:ext cx="3848100" cy="13335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17A899D-B2D7-40E1-B133-9E4AB817F39A}"/>
              </a:ext>
            </a:extLst>
          </p:cNvPr>
          <p:cNvCxnSpPr/>
          <p:nvPr/>
        </p:nvCxnSpPr>
        <p:spPr>
          <a:xfrm>
            <a:off x="6238612" y="1847461"/>
            <a:ext cx="0" cy="22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D7F901A-7828-4298-B61E-D979F5E2D14A}"/>
              </a:ext>
            </a:extLst>
          </p:cNvPr>
          <p:cNvCxnSpPr/>
          <p:nvPr/>
        </p:nvCxnSpPr>
        <p:spPr>
          <a:xfrm>
            <a:off x="7146021" y="1847460"/>
            <a:ext cx="0" cy="22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20DF7-55F1-421E-A270-5C1CB1A3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– Cálculo Fecho-</a:t>
            </a:r>
            <a:r>
              <a:rPr lang="el-GR" dirty="0"/>
              <a:t>ε </a:t>
            </a:r>
            <a:r>
              <a:rPr lang="pt-BR" dirty="0"/>
              <a:t>para cada estado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E4AA-3224-449F-AE67-21C5221A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424" y="2555466"/>
            <a:ext cx="10515600" cy="218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Fecho-</a:t>
            </a:r>
            <a:r>
              <a:rPr lang="el-GR" sz="4000" dirty="0"/>
              <a:t>ε </a:t>
            </a:r>
            <a:r>
              <a:rPr lang="pt-BR" sz="4000" dirty="0"/>
              <a:t>de um estado é </a:t>
            </a:r>
            <a:r>
              <a:rPr lang="pt-BR" sz="4000" dirty="0">
                <a:solidFill>
                  <a:srgbClr val="FF0000"/>
                </a:solidFill>
              </a:rPr>
              <a:t>ele</a:t>
            </a:r>
            <a:r>
              <a:rPr lang="pt-BR" sz="4000" dirty="0"/>
              <a:t> e </a:t>
            </a:r>
          </a:p>
          <a:p>
            <a:pPr marL="0" indent="0">
              <a:buNone/>
            </a:pPr>
            <a:r>
              <a:rPr lang="pt-BR" sz="4000" dirty="0"/>
              <a:t>todos os estados que puder atingir, a partir dele, só com Movimentos </a:t>
            </a:r>
            <a:r>
              <a:rPr lang="el-GR" sz="4000" dirty="0"/>
              <a:t>ε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7173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F16D-36D1-412F-B851-B71C8C63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Calcule o Fecho-</a:t>
            </a:r>
            <a:r>
              <a:rPr lang="el-GR" dirty="0"/>
              <a:t>ε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A7D47D-7902-4D32-A2D6-07E7CE85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62" y="1280141"/>
            <a:ext cx="6269260" cy="2827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E28A76-7157-4242-9D5A-589FADE6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71" y="4222157"/>
            <a:ext cx="3448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6E08A-008E-45EE-8F5C-4EFE0F1E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 – Cálculo </a:t>
            </a:r>
            <a:r>
              <a:rPr lang="el-GR" dirty="0"/>
              <a:t> δ´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E2FD4-278E-4E78-9A1D-A37FC119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δ´</a:t>
            </a:r>
            <a:r>
              <a:rPr lang="pt-BR" dirty="0"/>
              <a:t>(</a:t>
            </a:r>
            <a:r>
              <a:rPr lang="pt-BR" dirty="0" err="1"/>
              <a:t>q,X</a:t>
            </a:r>
            <a:r>
              <a:rPr lang="pt-BR" dirty="0"/>
              <a:t>) =  Fecho-</a:t>
            </a:r>
            <a:r>
              <a:rPr lang="el-GR" dirty="0"/>
              <a:t>ε</a:t>
            </a:r>
            <a:r>
              <a:rPr lang="pt-BR" dirty="0"/>
              <a:t> (Y)</a:t>
            </a:r>
          </a:p>
          <a:p>
            <a:pPr marL="0" indent="0">
              <a:buNone/>
            </a:pPr>
            <a:r>
              <a:rPr lang="pt-BR" dirty="0"/>
              <a:t>	          Y = </a:t>
            </a:r>
            <a:r>
              <a:rPr lang="el-GR" dirty="0"/>
              <a:t>δ </a:t>
            </a:r>
            <a:r>
              <a:rPr lang="pt-BR" dirty="0"/>
              <a:t>(Fecho-</a:t>
            </a:r>
            <a:r>
              <a:rPr lang="el-GR" dirty="0"/>
              <a:t>ε</a:t>
            </a:r>
            <a:r>
              <a:rPr lang="pt-BR" dirty="0"/>
              <a:t>(q),X)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814FD2-EDE6-4941-B1DA-BC85B993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58" y="475150"/>
            <a:ext cx="1899442" cy="8565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F2C379-2F61-4FCB-8F3C-7C4880C6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83" y="2332654"/>
            <a:ext cx="4247305" cy="2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9BB86D-5AF5-4298-846C-DEBB3F21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10" y="0"/>
            <a:ext cx="4247305" cy="25547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D2E59C-DD1D-4C79-A7E0-BE423D48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6" y="356651"/>
            <a:ext cx="5643944" cy="18414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5CEF0E4-91F3-47DB-BE48-1414BE745B2B}"/>
              </a:ext>
            </a:extLst>
          </p:cNvPr>
          <p:cNvSpPr/>
          <p:nvPr/>
        </p:nvSpPr>
        <p:spPr>
          <a:xfrm>
            <a:off x="7315200" y="0"/>
            <a:ext cx="83890" cy="6795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658C82-0FEF-40A2-8BC8-50AB15269F2F}"/>
              </a:ext>
            </a:extLst>
          </p:cNvPr>
          <p:cNvSpPr/>
          <p:nvPr/>
        </p:nvSpPr>
        <p:spPr>
          <a:xfrm>
            <a:off x="7357145" y="2523412"/>
            <a:ext cx="4834855" cy="12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7ACC3F-2E5C-4D55-ABB0-770196FA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10" y="2835122"/>
            <a:ext cx="4367213" cy="23336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F540F7-0B32-4782-B610-0C9F3D380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37" y="2919369"/>
            <a:ext cx="4436157" cy="224937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6CB031B-CC80-451C-875F-6B8B7141D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210" y="2890516"/>
            <a:ext cx="4294680" cy="210093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C92FFC8-71DF-4826-B3D3-F259DC90E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24" y="2198078"/>
            <a:ext cx="5324613" cy="13848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3C1BA2B-49E3-45BA-9381-443C69C75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91" y="3631222"/>
            <a:ext cx="5390533" cy="13602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947E580-0EC9-4FF3-84A1-C77F1C3C6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1676" y="2890516"/>
            <a:ext cx="4601748" cy="218764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6F00CBE-4F8B-44E9-B7F4-D0793ED19D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056" y="4835554"/>
            <a:ext cx="5444574" cy="126324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875364B-DC3E-4857-97A0-CCCD3FCF41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6082" y="2976604"/>
            <a:ext cx="4456341" cy="20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Autômato Finito Não Deterministico com Movimento Vazio - afnd-ε</vt:lpstr>
      <vt:lpstr>PowerPoint Presentation</vt:lpstr>
      <vt:lpstr>PowerPoint Presentation</vt:lpstr>
      <vt:lpstr>PowerPoint Presentation</vt:lpstr>
      <vt:lpstr>PowerPoint Presentation</vt:lpstr>
      <vt:lpstr>PASSO 1 – Cálculo Fecho-ε para cada estado</vt:lpstr>
      <vt:lpstr>Calcule o Fecho-ε </vt:lpstr>
      <vt:lpstr>PASSO 2 – Cálculo  δ´</vt:lpstr>
      <vt:lpstr>PowerPoint Presentation</vt:lpstr>
      <vt:lpstr>PASSO 3 – Cálculo  F´</vt:lpstr>
      <vt:lpstr>AFND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 Finito Não Deterministico com Movimento Vazio - afnd-ε</dc:title>
  <dc:creator>Iran Abrao</dc:creator>
  <cp:lastModifiedBy>Alexandre Peluchi De Oliveira Junior</cp:lastModifiedBy>
  <cp:revision>8</cp:revision>
  <dcterms:created xsi:type="dcterms:W3CDTF">2020-09-21T17:18:56Z</dcterms:created>
  <dcterms:modified xsi:type="dcterms:W3CDTF">2020-09-21T22:17:16Z</dcterms:modified>
</cp:coreProperties>
</file>