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65271-0B36-4578-8F02-B1C9313C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C1FCF-237C-420A-BB3E-6FE8ED4CB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57C58-1449-4399-8BCB-83CC0A33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490EA5-9BA0-4F2C-AE71-9E7568EB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2AEF5-1058-4125-9C93-206EA245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95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D7D58-E7FF-4E28-8B9D-7685EBC0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7572B8-A51B-4635-9A07-49665D8F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1B9D1-C0A5-4F39-A3B4-DFFA2C4F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3F854-05AC-42B2-8E24-E8FC9955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3AAAA6-F2DC-4C24-8F45-7C0A0E06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49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3790B1-251B-4C5D-BF4F-FF8FB20E3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9B6E63-7040-4987-B91A-247A027B5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E6003-F9EA-4288-BCB2-5607CED2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F058C-D0CC-4B6D-B975-CA308BC7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CBE1F-613B-471E-9C95-7B63AA10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B0AB8-03FA-48FD-BB17-14B70B5F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6B2631-F50A-4039-B3A8-A3EA7073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0CC83-94C5-4E08-BE82-5A05062C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35C952-FE23-49E7-9BCF-379916E3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AC4EE-7E55-476F-B2EF-1A99D278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47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695A2-7294-42FE-9035-63E419F3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17B647-C801-4C3F-8D41-F285EFB8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329B4-687E-4F1A-ADBB-5F3BC77A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B00626-39DD-42D9-846F-7DF577F4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3F406F-1B8F-41B4-9E05-BCA35662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C074-645F-4826-9EEB-0FD75143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EE1BA-8689-4FD3-ABC2-A46045BFF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F5E691-9F4B-46AE-9091-E2ABA187E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AA2AD0-EF22-497A-BBF1-1467C5A0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5CCDFA-5BC5-420E-9D95-E8528DC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6ADC6-A938-4647-80F7-4CA1FE09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EE29F-3224-4215-9986-3FA87C1F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86EE2A-4728-4927-BAF4-71D1DF88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A9C793-A1B3-47FF-9E39-DB53D7B7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451CC3-710A-4B8A-8118-071653F76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5F883E-E00A-47D0-BF63-97CE1D1F1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6D0447-01C2-4C0A-9BF5-CCDEDD27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41713D-A6AB-4A87-82DD-9D958B2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90822F-42CD-489C-87D2-533ADF41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75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CD78B-F50C-473C-B8D0-FAE2103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3A2FCB-2589-4E7A-8AF9-056301D0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BBE7B6-493A-404D-9355-0A613638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53D28B-6F83-473A-822E-470D2806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39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C7EADC-008B-4A5E-BEA8-2C2E3564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02EFC1-B3A5-4EE1-9024-2776695C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290D5-DB2E-40F3-A6AA-ED9ED8D7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4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2973-FF42-417F-9038-127ECDEA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F5D0E-B50A-4BB5-A547-357BECD11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35C15E-1101-4987-851E-BD558FFE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03EE2F-169E-418C-AC1F-AC2508C6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E11419-83C2-4659-B6A2-90F5BE82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27AD10-A259-4B68-9473-E7FEA42B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73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A4917-277F-4879-9E9C-FC1EEB6F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2DF14D-306D-4F76-AC8D-F7CC68F9E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3D17C6-D7B1-4231-8C5B-8AB17A7FC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E9A3E-4A0F-42CD-9E03-78BCDF85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581FB2-3E58-4573-A094-BCA13477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044EC9-46A4-4197-A7AC-4B1AA6D1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70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E9B93D-1FB6-4000-9B43-380D7D6E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95496-9920-4FD1-BCE3-88FB88C3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046F0-C730-47CD-AD3F-611811669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6B3F-7BA7-4C14-A572-BC96087DF1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86C17-1492-41F4-B10D-92FEC090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D46981-F28C-45A7-A8B7-62A3686C8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B61E-18F8-4FDE-AC17-40F5F7F03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0F7CF-BC75-47D7-A3E8-0619B608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Encontre o AFD equivalente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F4C85-EB28-4C8F-BB68-148564E1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533617"/>
            <a:ext cx="8362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8B6AE9-91CA-47DD-9E4D-1AAEBC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Encontre o AFD equivalente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38F5DB-0680-4FB5-A4F1-3B56E1EC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22" y="1583832"/>
            <a:ext cx="89535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8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AC229D0-D384-4749-8EE9-0D69F725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Encontre o AFD equivalente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68E728-97C6-4407-8ED7-04CFF34B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25" y="1602697"/>
            <a:ext cx="9267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47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Encontre o AFD equivalente</vt:lpstr>
      <vt:lpstr>Encontre o AFD equivalente</vt:lpstr>
      <vt:lpstr>Encontre o AFD equivalente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Encontre o AFD equivalente</dc:title>
  <dc:creator>Iran Abrao</dc:creator>
  <cp:lastModifiedBy>Iran Abrao</cp:lastModifiedBy>
  <cp:revision>1</cp:revision>
  <dcterms:created xsi:type="dcterms:W3CDTF">2020-10-06T14:07:04Z</dcterms:created>
  <dcterms:modified xsi:type="dcterms:W3CDTF">2020-10-06T14:15:36Z</dcterms:modified>
</cp:coreProperties>
</file>