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4" r:id="rId5"/>
    <p:sldId id="263" r:id="rId6"/>
    <p:sldId id="259" r:id="rId7"/>
    <p:sldId id="261" r:id="rId8"/>
    <p:sldId id="271" r:id="rId9"/>
    <p:sldId id="273" r:id="rId10"/>
    <p:sldId id="278" r:id="rId11"/>
    <p:sldId id="265" r:id="rId12"/>
    <p:sldId id="268" r:id="rId13"/>
    <p:sldId id="267" r:id="rId14"/>
    <p:sldId id="269" r:id="rId15"/>
    <p:sldId id="270" r:id="rId16"/>
    <p:sldId id="281" r:id="rId17"/>
    <p:sldId id="279" r:id="rId18"/>
    <p:sldId id="280" r:id="rId19"/>
    <p:sldId id="283" r:id="rId20"/>
    <p:sldId id="274" r:id="rId21"/>
    <p:sldId id="276" r:id="rId22"/>
    <p:sldId id="27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795531-B605-4475-BC91-6BC388805B1F}">
          <p14:sldIdLst>
            <p14:sldId id="256"/>
            <p14:sldId id="257"/>
            <p14:sldId id="258"/>
            <p14:sldId id="264"/>
            <p14:sldId id="263"/>
            <p14:sldId id="259"/>
            <p14:sldId id="261"/>
            <p14:sldId id="271"/>
            <p14:sldId id="273"/>
            <p14:sldId id="278"/>
            <p14:sldId id="265"/>
            <p14:sldId id="268"/>
            <p14:sldId id="267"/>
            <p14:sldId id="269"/>
            <p14:sldId id="270"/>
            <p14:sldId id="281"/>
            <p14:sldId id="279"/>
            <p14:sldId id="280"/>
            <p14:sldId id="283"/>
            <p14:sldId id="274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568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278A56-8577-4F7D-B0E1-1C79AFAF87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5D643-71CD-414D-9315-527819C6C2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C476-07F4-4EB8-B7BF-8F4B7B19E55E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475FE-1ED0-4E23-B838-D6E9BA8597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97C2E-7CB9-4448-B1A6-5E9E416241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E0DD9-E375-4767-90EC-C605FADEB8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6572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9F9D4-E510-40EC-9264-0737BB2E19CD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CC8A7-86DF-4424-9C98-E4319BF886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8400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64F1-C731-4E00-91B1-14F5E150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8F225-6F2E-4DE8-8A70-1E16FAD10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0D4D5-1F98-47D8-855A-048D333B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0B0A-4BCE-4BBC-B85B-78160D4BAF5F}" type="datetime1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9A75-FBC4-46B7-BEEB-8F06917F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5E49-0EE1-40AD-8094-BAE28F16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1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C325-8393-4B9A-AAB4-FF7C7E72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C1C73-6627-4DCA-8549-343626BA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2202-1520-4093-8A52-85B609F7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AEB-4A29-4D4F-BB5B-365BDFDE8D39}" type="datetime1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8D90-9761-43A4-B1BD-BC038DC6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9C15E-9047-4417-B203-9FB29DE5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95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B07E0-6E32-46F1-9B92-2239A556E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6BD21-034A-46FC-803B-083AA1CAA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5621B-35CE-44AD-8BD2-70770E90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E172-E999-4FBF-B71C-62321ACF9D9E}" type="datetime1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14CF-BF41-4BEC-AB79-434A3085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5737-23F2-4639-A2C8-CF89E218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97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64F3-2B88-4861-8265-E9FA533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33B2-5699-474A-81D4-3A038BDB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E500-7BFD-4F2D-B6B9-CB889F95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7E04-0CCE-49A8-9123-A96ED300039D}" type="datetime1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4D07-684E-4150-8F23-88EB8342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FA93-7CA7-439A-B8BB-0C7F5E00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6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A8FC-1825-4721-961A-F18C4B36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693B6-7509-45EF-B391-CA616124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E4B99-90B2-49CB-A578-B03D3406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B9B1-5276-4CD7-B872-9D441B11560F}" type="datetime1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E3A5-470B-4473-A066-0472F63F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AE5F-DA2E-4EEE-AAEE-473AE1DC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07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1A1A-FDB5-41D7-9BEE-B70B4AD7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376C-D86E-4F69-BDF1-42B7EE59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CA3E8-A602-4302-BC5C-2BC835F75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447D1-225E-4F13-B6D9-E742DDFE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2A43-B526-43B0-9565-D7D18187BEFD}" type="datetime1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DB33F-2018-4D63-9FFE-03D42D50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13631-7C07-46EF-8358-8E91078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4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33D1-1D87-46F8-8941-50E7E99C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F7CAE-A6B2-4755-8C9F-3CEEE6AB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2097B-771E-453D-89BD-87C8BC070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D66E4-E8BA-4947-AFA6-1CD26843B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0BFA6-18CE-4B8C-B8AC-165EE52E4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62937-408D-44F4-8F10-57AAC25B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0CFA-3692-4992-A5CB-6D1DB7B18E97}" type="datetime1">
              <a:rPr lang="pt-BR" smtClean="0"/>
              <a:t>25/11/2020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00E9D-4FAA-45EB-9331-B578EC30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F9B89-0783-4E16-82D5-0BEA4EC9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38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6006-079E-4ED7-9D94-DC42D467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FEF9A-142E-48F2-A02D-2DD63A0E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AEF8-D8B2-4AC7-9B57-0545D33DC676}" type="datetime1">
              <a:rPr lang="pt-BR" smtClean="0"/>
              <a:t>25/11/2020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6B8F5-F903-4C96-889D-F0DC26DD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71B34-B501-44C0-B529-445D455A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79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EC56B-C659-4E96-AFAE-1FC02084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C999-5AAC-49A4-9978-11F5499B519B}" type="datetime1">
              <a:rPr lang="pt-BR" smtClean="0"/>
              <a:t>25/11/2020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90F51-F48D-414F-9B49-DF9EEB2F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39F9-A28A-45F0-924B-B5AA1CDC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13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3618-C5E0-4677-BA94-7CE99BBA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7BA7-34AA-4302-A092-781E3F5A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2BD4-5894-4B17-8839-318B6BB05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A688B-74BD-48A6-A099-C45FC03F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1784-CC89-4ED6-B37F-D81F83D2CDE9}" type="datetime1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FCCFD-6A62-4B15-8AC5-DA92F8F3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E7347-02AF-46D8-AE9F-7EEA25C9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9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BBA2-4746-4CB2-824A-2F9C556A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96335-55CA-4D56-B3AE-10DE512A2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FA32-8BD5-4F30-9C38-E0E90AA81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3A3D9-E85F-424C-840B-A7EDBD78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85FF-4FE2-490D-99D6-2A7CCAB9BB7B}" type="datetime1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C4E29-224A-4D0F-9B52-BF2A046B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5D95D-DFDF-4F1E-B723-74DC3614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3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8A2F0-561A-4664-8B32-34719F37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78C8-AB71-4192-AE7D-2AD26FF10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D7A6-A2C8-40E1-9BAA-89DED8C4D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927A-24A6-4914-AFB3-F9D1EF099D1F}" type="datetime1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C6B07-6815-41C1-BD52-1B72682E5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4D16-A20B-4387-8070-24BABC0AC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28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ertigo.com.br/diferenca-entre-microsservicos-e-apis/" TargetMode="External"/><Relationship Id="rId2" Type="http://schemas.openxmlformats.org/officeDocument/2006/relationships/hyperlink" Target="https://www.luiztools.com.br/post/o-que-e-um-micro-servico-ou-microservi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whitepapers/latest/microservices-on-aws/simple-microservices-architecture-on-aws.html" TargetMode="External"/><Relationship Id="rId5" Type="http://schemas.openxmlformats.org/officeDocument/2006/relationships/hyperlink" Target="https://blog.mandic.com.br/artigos/5-passos-para-preparar-uma-arquitetura-de-microservicos/" TargetMode="External"/><Relationship Id="rId4" Type="http://schemas.openxmlformats.org/officeDocument/2006/relationships/hyperlink" Target="https://computerworld.com.br/plataformas/microsservicos-nao-sao-ideais-para-todas-as-empresa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D697-9961-4D18-8544-56E94C905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0865"/>
            <a:ext cx="12192000" cy="1646302"/>
          </a:xfrm>
        </p:spPr>
        <p:txBody>
          <a:bodyPr>
            <a:normAutofit fontScale="90000"/>
          </a:bodyPr>
          <a:lstStyle/>
          <a:p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Ciência</a:t>
            </a: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Computação</a:t>
            </a:r>
            <a:endParaRPr lang="pt-B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51AE7-8D53-416E-9290-0BB95AB76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50127"/>
            <a:ext cx="12192000" cy="109689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Defesa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Diplomação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899C4-9F79-4FBF-9D7C-396AFC69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03" y="3608841"/>
            <a:ext cx="1803147" cy="1795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2BD74-42C8-40F5-9389-75E16DD5B8B0}"/>
              </a:ext>
            </a:extLst>
          </p:cNvPr>
          <p:cNvSpPr txBox="1"/>
          <p:nvPr/>
        </p:nvSpPr>
        <p:spPr>
          <a:xfrm>
            <a:off x="4434066" y="5404315"/>
            <a:ext cx="312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PUC</a:t>
            </a:r>
            <a:r>
              <a:rPr lang="en-US" sz="4400" b="1" dirty="0">
                <a:solidFill>
                  <a:srgbClr val="02568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Minas</a:t>
            </a:r>
            <a:endParaRPr lang="pt-BR" sz="4400" b="1" dirty="0">
              <a:solidFill>
                <a:srgbClr val="02568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5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EFFB-4B2C-4CF5-AF2A-53CA0C31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Monolítica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Microsserviços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2A1A9-174C-43E0-BBB2-514DDA04C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77" y="1949116"/>
            <a:ext cx="11222646" cy="3861099"/>
          </a:xfrm>
        </p:spPr>
      </p:pic>
    </p:spTree>
    <p:extLst>
      <p:ext uri="{BB962C8B-B14F-4D97-AF65-F5344CB8AC3E}">
        <p14:creationId xmlns:p14="http://schemas.microsoft.com/office/powerpoint/2010/main" val="174257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3804-947B-4204-B98B-6924FF95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endParaRPr lang="pt-BR" sz="40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3BA1B0-9EAE-420D-9B28-668C37AD17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1229" y="2206815"/>
            <a:ext cx="4611357" cy="40415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F1CE8-E9F7-40AF-B50B-209C9EBE658A}"/>
              </a:ext>
            </a:extLst>
          </p:cNvPr>
          <p:cNvSpPr txBox="1"/>
          <p:nvPr/>
        </p:nvSpPr>
        <p:spPr>
          <a:xfrm>
            <a:off x="677334" y="1415683"/>
            <a:ext cx="1089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Reunião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uma empreendedora da cidade, proprietária de uma cafeteria.</a:t>
            </a:r>
          </a:p>
        </p:txBody>
      </p:sp>
    </p:spTree>
    <p:extLst>
      <p:ext uri="{BB962C8B-B14F-4D97-AF65-F5344CB8AC3E}">
        <p14:creationId xmlns:p14="http://schemas.microsoft.com/office/powerpoint/2010/main" val="399839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1437-823B-42D0-A489-54EEFCE5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9" y="733381"/>
            <a:ext cx="4123266" cy="372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de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46B649-7455-453E-9974-788053256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37" y="1106360"/>
            <a:ext cx="8512166" cy="49730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EE72E-E74C-430C-8392-1E9F7C10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829" y="1479339"/>
            <a:ext cx="6475264" cy="2211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Descreve</a:t>
            </a:r>
            <a:r>
              <a:rPr lang="pt-B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como será o uso de uma </a:t>
            </a:r>
            <a:r>
              <a:rPr lang="pt-BR" sz="2400" b="1" i="0" dirty="0">
                <a:solidFill>
                  <a:srgbClr val="02568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funcionalidade</a:t>
            </a:r>
            <a:r>
              <a:rPr lang="pt-B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um sistema.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1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BB8D09-5FC0-4049-BC33-2ABA87FFD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19" y="143450"/>
            <a:ext cx="7697116" cy="65711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7BA50-B291-4619-BB76-A10E6EB6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01" y="834501"/>
            <a:ext cx="5355339" cy="655430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b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Entidade-Relacionamento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8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EE31-117D-4A37-ADD7-8CC12831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Ferramentas</a:t>
            </a:r>
            <a:endParaRPr lang="pt-BR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F5BFE-6368-4662-8DAD-4EDA35F26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91256"/>
            <a:ext cx="2650126" cy="2650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D2526-5203-46B8-82E3-A2F5D2997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65" y="4190399"/>
            <a:ext cx="1734842" cy="2051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9C5A43-1E83-43F3-90A1-3BCC06584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84" y="1756057"/>
            <a:ext cx="1870514" cy="164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9355C3-FB01-48ED-9B74-8A49A1C19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43" y="1756057"/>
            <a:ext cx="1823087" cy="18230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5BAC49-C834-400E-B84D-F3EE283FA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7536"/>
            <a:ext cx="2650125" cy="2650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910A51-04BA-4657-A29F-FB4DFE8CE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31" y="4190399"/>
            <a:ext cx="4133733" cy="16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8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39B-DC8D-46AD-A99A-897F014D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7446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6D020D-1F46-4D2B-8BA2-22D43F436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56" y="2368725"/>
            <a:ext cx="8121092" cy="412266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DF1D2-3B61-486A-BCE4-1DDE96D4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7604"/>
            <a:ext cx="40671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1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39E8-7A00-4EC3-9207-ADBA2DBB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61BD5-451F-4B02-9641-52858FD94D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2500" y="2201068"/>
            <a:ext cx="4476750" cy="36004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7DC237-772E-4EB4-A3A0-0C4BE9A6B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6500" y="2844006"/>
            <a:ext cx="49530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9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CE49-565A-4DEB-83FF-6846532F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4479F-A769-4B3C-95F0-F67A8087E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9" y="1172483"/>
            <a:ext cx="11483801" cy="5320391"/>
          </a:xfrm>
        </p:spPr>
      </p:pic>
    </p:spTree>
    <p:extLst>
      <p:ext uri="{BB962C8B-B14F-4D97-AF65-F5344CB8AC3E}">
        <p14:creationId xmlns:p14="http://schemas.microsoft.com/office/powerpoint/2010/main" val="323779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C61-C290-4750-A1E4-D4D1D71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68" y="506033"/>
            <a:ext cx="3932237" cy="1000957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  <a:r>
              <a:rPr lang="en-US" sz="24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en-US" sz="24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sz="24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Gerente</a:t>
            </a:r>
            <a:r>
              <a:rPr lang="en-US" sz="24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727E0F-EE06-4209-99B7-32447F7F9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985" y="365720"/>
            <a:ext cx="6689047" cy="61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8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1CD4-FA9B-4AC8-B7F8-298A50C1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679"/>
            <a:ext cx="10515600" cy="815605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FB845-2BC2-4E68-A4AB-B3DF2AC887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840" y="1642368"/>
            <a:ext cx="5565583" cy="494152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C9A2FD-425E-492D-964F-548F27F9F0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2044" y="1642367"/>
            <a:ext cx="5371756" cy="49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2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3ED6E8-F250-413A-A4D6-091F50D69EF5}"/>
              </a:ext>
            </a:extLst>
          </p:cNvPr>
          <p:cNvSpPr txBox="1"/>
          <p:nvPr/>
        </p:nvSpPr>
        <p:spPr>
          <a:xfrm>
            <a:off x="0" y="8301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Alexandre Peluchi de Oliveira Junior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02211-9988-4CAE-A976-4931D2A63FFE}"/>
              </a:ext>
            </a:extLst>
          </p:cNvPr>
          <p:cNvSpPr txBox="1"/>
          <p:nvPr/>
        </p:nvSpPr>
        <p:spPr>
          <a:xfrm>
            <a:off x="0" y="26549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Arquitetura de Microsserviços: Conceituação, </a:t>
            </a:r>
          </a:p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Projeto e Implementação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809F5-47DC-412D-9241-38071D263830}"/>
              </a:ext>
            </a:extLst>
          </p:cNvPr>
          <p:cNvSpPr txBox="1"/>
          <p:nvPr/>
        </p:nvSpPr>
        <p:spPr>
          <a:xfrm>
            <a:off x="0" y="47721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Luiz Alberto Ferreira Gomes</a:t>
            </a:r>
          </a:p>
        </p:txBody>
      </p:sp>
    </p:spTree>
    <p:extLst>
      <p:ext uri="{BB962C8B-B14F-4D97-AF65-F5344CB8AC3E}">
        <p14:creationId xmlns:p14="http://schemas.microsoft.com/office/powerpoint/2010/main" val="258272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6B72-0612-4934-94AA-72E113FE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7884"/>
            <a:ext cx="8596668" cy="665747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111F-2EE4-46D1-A969-C4D3B554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finalização do back-end do sistema, pôde-se concluir que o objetivo traçado para esta primeira etapa foi </a:t>
            </a:r>
            <a:r>
              <a:rPr lang="pt-BR" sz="2400" b="1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alcançado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80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1F6A-27CA-4923-97BF-0291F660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E088-4201-448E-9AE1-DC299E57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592"/>
            <a:ext cx="8596668" cy="4487770"/>
          </a:xfrm>
        </p:spPr>
        <p:txBody>
          <a:bodyPr>
            <a:normAutofit/>
          </a:bodyPr>
          <a:lstStyle/>
          <a:p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DUARTE, L. </a:t>
            </a:r>
            <a:r>
              <a:rPr lang="pt-BR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que é um micro servico ou microservice?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Disponível em: </a:t>
            </a:r>
            <a:r>
              <a:rPr lang="pt-BR" sz="1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https://www.luiztools.com.br/post/o-que-e-um-micro-servico-ou-microservice/</a:t>
            </a:r>
            <a:endParaRPr lang="pt-BR" sz="1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VERTIGO TECNOLOGIA. </a:t>
            </a:r>
            <a:r>
              <a:rPr lang="pt-BR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Qual a diferença entre microsserviços e APIs? 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Disponível em: </a:t>
            </a:r>
            <a:r>
              <a:rPr lang="pt-BR" sz="1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https://vertigo.com.br/diferenca-entre-microsservicos-e-apis/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just">
              <a:spcBef>
                <a:spcPts val="600"/>
              </a:spcBef>
              <a:tabLst>
                <a:tab pos="457200" algn="l"/>
              </a:tabLst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DUARTE, L. </a:t>
            </a:r>
            <a:r>
              <a:rPr lang="pt-BR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que é um micro servico ou microservice?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Disponível em: </a:t>
            </a:r>
            <a:r>
              <a:rPr lang="pt-BR" sz="1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https://www.luiztools.com.br/post/o-que-e-um-micro-servico-ou-microservice/</a:t>
            </a:r>
            <a:endParaRPr lang="pt-BR" sz="1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tabLst>
                <a:tab pos="457200" algn="l"/>
              </a:tabLst>
            </a:pPr>
            <a:r>
              <a:rPr lang="pt-BR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COMPUTERWORLD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pt-BR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Microsserviços não são ideais para todas as empresas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Disponível em: </a:t>
            </a:r>
            <a:r>
              <a:rPr lang="pt-BR" sz="1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https://computerworld.com.br/plataformas/microsservicos-nao-sao-ideais-para-todas-as-empresas/</a:t>
            </a:r>
            <a:endParaRPr lang="pt-BR" sz="1600" u="sng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tabLst>
                <a:tab pos="457200" algn="l"/>
              </a:tabLst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ARSOV, K.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 Steps to Successfully Prepare for Microservices. 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Disponível em: </a:t>
            </a:r>
            <a:r>
              <a:rPr lang="en-US" sz="16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 </a:t>
            </a:r>
            <a:r>
              <a:rPr lang="pt-BR" sz="1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https://dzone.com/articles/5-steps-to-successfully-prepare-for-microservices/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tabLst>
                <a:tab pos="457200" algn="l"/>
              </a:tabLst>
            </a:pPr>
            <a:r>
              <a:rPr lang="pt-B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AMAZON. </a:t>
            </a:r>
            <a:r>
              <a:rPr lang="pt-BR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Simple Microservices Architecture on AWS</a:t>
            </a:r>
            <a:r>
              <a:rPr lang="pt-B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Disponível em: </a:t>
            </a:r>
            <a:r>
              <a:rPr lang="pt-B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https://docs.aws.amazon.com/whitepapers/latest/microservices-on-aws/simple-microservices-architecture-on-aws.html</a:t>
            </a:r>
            <a:r>
              <a:rPr lang="pt-B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6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D697-9961-4D18-8544-56E94C905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356040"/>
            <a:ext cx="12191999" cy="164630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51AE7-8D53-416E-9290-0BB95AB76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" y="2277044"/>
            <a:ext cx="12191999" cy="10968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Alexandre Peluchi de Oliveira Junior</a:t>
            </a:r>
          </a:p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alexandrepeluchi@gmail.com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899C4-9F79-4FBF-9D7C-396AFC69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83" y="3713016"/>
            <a:ext cx="1782632" cy="1775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2BD74-42C8-40F5-9389-75E16DD5B8B0}"/>
              </a:ext>
            </a:extLst>
          </p:cNvPr>
          <p:cNvSpPr txBox="1"/>
          <p:nvPr/>
        </p:nvSpPr>
        <p:spPr>
          <a:xfrm>
            <a:off x="4533689" y="5488062"/>
            <a:ext cx="312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PUC</a:t>
            </a:r>
            <a:r>
              <a:rPr lang="en-US" sz="4400" b="1" dirty="0">
                <a:solidFill>
                  <a:srgbClr val="02568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Minas</a:t>
            </a:r>
            <a:endParaRPr lang="pt-BR" sz="4400" b="1" dirty="0">
              <a:solidFill>
                <a:srgbClr val="02568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7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4FAB3-FB94-4AF1-AECD-9FB7204D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51" y="2977227"/>
            <a:ext cx="5166098" cy="3880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F5E36-246B-4936-91EE-18D33B0B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303F-5F50-412F-8935-00AB8672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9821"/>
            <a:ext cx="10515600" cy="4141541"/>
          </a:xfrm>
        </p:spPr>
        <p:txBody>
          <a:bodyPr>
            <a:normAutofit/>
          </a:bodyPr>
          <a:lstStyle/>
          <a:p>
            <a:pPr algn="just"/>
            <a:r>
              <a:rPr lang="pt-BR" sz="2400" b="1" i="0" dirty="0">
                <a:solidFill>
                  <a:srgbClr val="02568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Microsserviços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são uma abordagem arquitetônica e organizacional do desenvolvimento de software, onde cada parte do sistema é desenvolvido e disponibilizado independentemente.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7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B18C-41F4-438F-B749-4B0B4FEC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pt-BR" sz="40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B7C1-817F-4FC5-8756-CB12E2C5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33"/>
            <a:ext cx="10515600" cy="432153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Muitas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b="1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</a:t>
            </a:r>
            <a:r>
              <a:rPr lang="en-US" sz="2400" b="1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alimentício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automação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determinados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caixa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1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6C84-AA0C-4903-8F62-5364BA6E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40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1754-007E-41E4-B2DD-48B8BCD0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um sistema utilizando </a:t>
            </a:r>
            <a:r>
              <a:rPr lang="pt-BR" sz="2400" b="1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microsserviços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para facilitar grande parte dos processos de estabelecimentos da área alimentícia.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FFED3-F694-4F5E-92CC-D6F7356A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54" y="3798888"/>
            <a:ext cx="4728444" cy="23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5">
            <a:extLst>
              <a:ext uri="{FF2B5EF4-FFF2-40B4-BE49-F238E27FC236}">
                <a16:creationId xmlns:a16="http://schemas.microsoft.com/office/drawing/2014/main" id="{18F3FBC7-EA5A-4DF7-B6A5-9FF0FF659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6021" y="2631104"/>
            <a:ext cx="8901673" cy="377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F9C9E-A379-44D5-B0D6-9C3214AA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7506"/>
            <a:ext cx="10837332" cy="674024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Design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2ACA-5FE5-4956-9704-4E7B7777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470494"/>
            <a:ext cx="10837332" cy="8465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seguidos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para 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correta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</a:t>
            </a:r>
            <a:r>
              <a:rPr lang="en-US" sz="2400" b="1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microsserviço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7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80C6-67D8-4DC2-B81D-B014C772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54" y="506028"/>
            <a:ext cx="6392117" cy="10957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b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(Application Programming Interface) 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F2C84-E74D-4937-A3E0-EAD366746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4166"/>
            <a:ext cx="5703590" cy="55096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40EEB-031C-4F17-B548-7D4E0D39D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852" y="2087181"/>
            <a:ext cx="5366747" cy="314840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Fazemos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-a-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sempre que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utilizamos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eletrônico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conectado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internet.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3949-6185-459B-9362-6DAE8EA2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65" y="416092"/>
            <a:ext cx="8596668" cy="77403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Microsserviço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1092-3F91-4C29-8DB9-F838C9BB4EB4}"/>
              </a:ext>
            </a:extLst>
          </p:cNvPr>
          <p:cNvSpPr txBox="1"/>
          <p:nvPr/>
        </p:nvSpPr>
        <p:spPr>
          <a:xfrm>
            <a:off x="284865" y="1383632"/>
            <a:ext cx="4003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Funcionamento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um </a:t>
            </a:r>
            <a:r>
              <a:rPr lang="en-US" sz="2400" b="1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microsserviço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B299E1-A92E-40AE-82E0-1BB0EFE0F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63" y="1121577"/>
            <a:ext cx="8053137" cy="5736423"/>
          </a:xfrm>
        </p:spPr>
      </p:pic>
    </p:spTree>
    <p:extLst>
      <p:ext uri="{BB962C8B-B14F-4D97-AF65-F5344CB8AC3E}">
        <p14:creationId xmlns:p14="http://schemas.microsoft.com/office/powerpoint/2010/main" val="214951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1EB9-DC63-49A6-A106-10A14E61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35" y="726015"/>
            <a:ext cx="3854528" cy="402385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AB9042-1A04-4139-953F-ED8DA19F5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30" y="1128400"/>
            <a:ext cx="6048339" cy="5600666"/>
          </a:xfrm>
        </p:spPr>
      </p:pic>
    </p:spTree>
    <p:extLst>
      <p:ext uri="{BB962C8B-B14F-4D97-AF65-F5344CB8AC3E}">
        <p14:creationId xmlns:p14="http://schemas.microsoft.com/office/powerpoint/2010/main" val="234950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415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Office Theme</vt:lpstr>
      <vt:lpstr>Ciência  da Computação</vt:lpstr>
      <vt:lpstr>PowerPoint Presentation</vt:lpstr>
      <vt:lpstr>Introdução</vt:lpstr>
      <vt:lpstr>Problema</vt:lpstr>
      <vt:lpstr>Objetivo</vt:lpstr>
      <vt:lpstr>Conceitos de Design</vt:lpstr>
      <vt:lpstr>API  (Application Programming Interface) </vt:lpstr>
      <vt:lpstr>Diagrama de Microsserviço</vt:lpstr>
      <vt:lpstr>Tipos de Comunicação</vt:lpstr>
      <vt:lpstr>Arquitetura Monolítica vs Microsserviços</vt:lpstr>
      <vt:lpstr>Projeto</vt:lpstr>
      <vt:lpstr>Casos de Uso</vt:lpstr>
      <vt:lpstr>Diagrama Entidade-Relacionamento</vt:lpstr>
      <vt:lpstr>Tecnologias e Ferramentas</vt:lpstr>
      <vt:lpstr>Implementação e Resultado</vt:lpstr>
      <vt:lpstr>Banco de Dados</vt:lpstr>
      <vt:lpstr>Autenticação de Usuário</vt:lpstr>
      <vt:lpstr>Autenticação com usuário do tipo Gerente.</vt:lpstr>
      <vt:lpstr>Busca de Produtos e Pedidos</vt:lpstr>
      <vt:lpstr>Conclusão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da Computação</dc:title>
  <dc:creator>Alexandre Peluchi De Oliveira Junior</dc:creator>
  <cp:lastModifiedBy>Alexandre Peluchi De Oliveira Junior</cp:lastModifiedBy>
  <cp:revision>69</cp:revision>
  <dcterms:created xsi:type="dcterms:W3CDTF">2020-11-23T21:17:54Z</dcterms:created>
  <dcterms:modified xsi:type="dcterms:W3CDTF">2020-11-25T22:51:58Z</dcterms:modified>
</cp:coreProperties>
</file>