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1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perlesa/amak-examples" TargetMode="External"/><Relationship Id="rId2" Type="http://schemas.openxmlformats.org/officeDocument/2006/relationships/hyperlink" Target="https://bitbucket.org/perlesa/amak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Framework Amak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Multi-Agent </a:t>
            </a:r>
            <a:r>
              <a:rPr lang="fr-FR" dirty="0" err="1" smtClean="0"/>
              <a:t>frameworK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et outils intégrés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LxPlot</a:t>
            </a:r>
            <a:r>
              <a:rPr lang="fr-FR" dirty="0" smtClean="0"/>
              <a:t> : Permet de tracer des graphiques en une ligne de code</a:t>
            </a:r>
          </a:p>
          <a:p>
            <a:r>
              <a:rPr lang="fr-FR" dirty="0" smtClean="0"/>
              <a:t>AVT : Adaptive Value </a:t>
            </a:r>
            <a:r>
              <a:rPr lang="fr-FR" dirty="0" err="1" smtClean="0"/>
              <a:t>Tracker</a:t>
            </a:r>
            <a:endParaRPr lang="fr-FR" dirty="0" smtClean="0"/>
          </a:p>
          <a:p>
            <a:r>
              <a:rPr lang="fr-FR" dirty="0" smtClean="0"/>
              <a:t>Log : Système de journal simplifié</a:t>
            </a:r>
          </a:p>
          <a:p>
            <a:r>
              <a:rPr lang="fr-FR" dirty="0" smtClean="0"/>
              <a:t>Profiler : Système de </a:t>
            </a:r>
            <a:r>
              <a:rPr lang="fr-FR" dirty="0" err="1" smtClean="0"/>
              <a:t>profiling</a:t>
            </a:r>
            <a:r>
              <a:rPr lang="fr-FR" dirty="0" smtClean="0"/>
              <a:t> simplifié</a:t>
            </a:r>
          </a:p>
          <a:p>
            <a:r>
              <a:rPr lang="fr-FR" dirty="0" err="1" smtClean="0"/>
              <a:t>DrawableUI</a:t>
            </a:r>
            <a:r>
              <a:rPr lang="fr-FR" dirty="0" smtClean="0"/>
              <a:t> : Classe </a:t>
            </a:r>
            <a:r>
              <a:rPr lang="fr-FR" dirty="0" err="1" smtClean="0"/>
              <a:t>surchargeable</a:t>
            </a:r>
            <a:r>
              <a:rPr lang="fr-FR" dirty="0" smtClean="0"/>
              <a:t> permettant de dessiner sur un </a:t>
            </a:r>
            <a:r>
              <a:rPr lang="fr-FR" dirty="0" err="1" smtClean="0"/>
              <a:t>canvas</a:t>
            </a:r>
            <a:r>
              <a:rPr lang="fr-FR" dirty="0" smtClean="0"/>
              <a:t> facilement sans altérer la vitesse d’exécution</a:t>
            </a:r>
          </a:p>
          <a:p>
            <a:r>
              <a:rPr lang="fr-FR" dirty="0" err="1" smtClean="0"/>
              <a:t>ToolbarWindow</a:t>
            </a:r>
            <a:r>
              <a:rPr lang="fr-FR" dirty="0" smtClean="0"/>
              <a:t> : Fenêtre permettant de gérer des </a:t>
            </a:r>
            <a:r>
              <a:rPr lang="fr-FR" dirty="0" err="1" smtClean="0"/>
              <a:t>toolbars</a:t>
            </a:r>
            <a:endParaRPr lang="fr-FR" dirty="0" smtClean="0"/>
          </a:p>
          <a:p>
            <a:r>
              <a:rPr lang="fr-FR" dirty="0" err="1" smtClean="0"/>
              <a:t>Scheduler</a:t>
            </a:r>
            <a:r>
              <a:rPr lang="fr-FR" dirty="0" smtClean="0"/>
              <a:t> </a:t>
            </a:r>
            <a:r>
              <a:rPr lang="fr-FR" dirty="0" err="1" smtClean="0"/>
              <a:t>toolbar</a:t>
            </a:r>
            <a:r>
              <a:rPr lang="fr-FR" dirty="0" smtClean="0"/>
              <a:t> : IHM permettant de contrôler l’exécution d’un système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À venir</a:t>
            </a:r>
          </a:p>
          <a:p>
            <a:pPr lvl="1"/>
            <a:r>
              <a:rPr lang="fr-FR" dirty="0" smtClean="0"/>
              <a:t>Links : Outil de visualisation d’un ensemble d’agents et de leurs relations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95613"/>
            <a:ext cx="3923914" cy="1061095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Diner des philosophes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</a:t>
            </a:r>
            <a:r>
              <a:rPr lang="fr-FR" dirty="0" smtClean="0"/>
              <a:t>philosophes assis autour d’une table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fourchettes</a:t>
            </a:r>
            <a:r>
              <a:rPr lang="en-US" dirty="0" smtClean="0"/>
              <a:t> sur la table</a:t>
            </a:r>
          </a:p>
          <a:p>
            <a:pPr lvl="1"/>
            <a:r>
              <a:rPr lang="en-US" dirty="0" smtClean="0"/>
              <a:t>Pour manger,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fourchettes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manger à </a:t>
            </a:r>
            <a:r>
              <a:rPr lang="en-US" dirty="0" err="1" smtClean="0"/>
              <a:t>peu</a:t>
            </a:r>
            <a:r>
              <a:rPr lang="en-US" dirty="0" smtClean="0"/>
              <a:t> </a:t>
            </a:r>
            <a:r>
              <a:rPr lang="en-US" dirty="0" err="1" smtClean="0"/>
              <a:t>près</a:t>
            </a:r>
            <a:r>
              <a:rPr lang="en-US" dirty="0" smtClean="0"/>
              <a:t> </a:t>
            </a:r>
            <a:r>
              <a:rPr lang="en-US" dirty="0" err="1" smtClean="0"/>
              <a:t>autant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Problème</a:t>
            </a:r>
            <a:r>
              <a:rPr lang="en-US" dirty="0" smtClean="0"/>
              <a:t>: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prennent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la </a:t>
            </a:r>
            <a:r>
              <a:rPr lang="en-US" dirty="0" err="1" smtClean="0"/>
              <a:t>fourchette</a:t>
            </a:r>
            <a:r>
              <a:rPr lang="en-US" dirty="0" smtClean="0"/>
              <a:t> à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droite</a:t>
            </a:r>
            <a:r>
              <a:rPr lang="en-US" dirty="0" smtClean="0"/>
              <a:t>, </a:t>
            </a:r>
            <a:r>
              <a:rPr lang="en-US" dirty="0" err="1" smtClean="0"/>
              <a:t>aucun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manger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52943"/>
            <a:ext cx="4572000" cy="47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Création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Téléchargement</a:t>
            </a:r>
            <a:r>
              <a:rPr lang="en-US" dirty="0" smtClean="0"/>
              <a:t> de la </a:t>
            </a:r>
            <a:r>
              <a:rPr lang="en-US" dirty="0" err="1" smtClean="0"/>
              <a:t>librairie</a:t>
            </a:r>
            <a:r>
              <a:rPr lang="en-US" dirty="0" smtClean="0"/>
              <a:t> (Amak-standalone.jar)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Ajout</a:t>
            </a:r>
            <a:r>
              <a:rPr lang="en-US" dirty="0" smtClean="0"/>
              <a:t> de la </a:t>
            </a:r>
            <a:r>
              <a:rPr lang="en-US" dirty="0" err="1" smtClean="0"/>
              <a:t>librairie</a:t>
            </a:r>
            <a:r>
              <a:rPr lang="en-US" dirty="0" smtClean="0"/>
              <a:t> au </a:t>
            </a:r>
            <a:r>
              <a:rPr lang="en-US" dirty="0" err="1" smtClean="0"/>
              <a:t>projet</a:t>
            </a:r>
            <a:r>
              <a:rPr lang="en-US" dirty="0" smtClean="0"/>
              <a:t>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Clic</a:t>
            </a:r>
            <a:r>
              <a:rPr lang="en-US" dirty="0" smtClean="0"/>
              <a:t> droit sur la </a:t>
            </a:r>
            <a:r>
              <a:rPr lang="en-US" dirty="0" err="1" smtClean="0"/>
              <a:t>librairie</a:t>
            </a:r>
            <a:r>
              <a:rPr lang="en-US" dirty="0" smtClean="0"/>
              <a:t>, build path -&gt; add to build path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52943"/>
            <a:ext cx="4572000" cy="47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de </a:t>
            </a:r>
            <a:r>
              <a:rPr lang="en-US" dirty="0" err="1" smtClean="0"/>
              <a:t>l’environnement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Table sur </a:t>
            </a:r>
            <a:r>
              <a:rPr lang="en-US" sz="3600" dirty="0" err="1" smtClean="0"/>
              <a:t>laquelle</a:t>
            </a:r>
            <a:r>
              <a:rPr lang="en-US" sz="3600" dirty="0" smtClean="0"/>
              <a:t> </a:t>
            </a:r>
            <a:r>
              <a:rPr lang="en-US" sz="3600" dirty="0" err="1" smtClean="0"/>
              <a:t>il</a:t>
            </a:r>
            <a:r>
              <a:rPr lang="en-US" sz="3600" dirty="0" smtClean="0"/>
              <a:t> y a des </a:t>
            </a:r>
            <a:r>
              <a:rPr lang="en-US" sz="3600" dirty="0" err="1" smtClean="0"/>
              <a:t>fourchettes</a:t>
            </a:r>
            <a:endParaRPr lang="fr-FR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70222" y="2005693"/>
            <a:ext cx="4906735" cy="4852307"/>
          </a:xfrm>
        </p:spPr>
        <p:txBody>
          <a:bodyPr>
            <a:noAutofit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</a:t>
            </a:r>
            <a:r>
              <a:rPr lang="fr-FR" b="1" dirty="0" err="1"/>
              <a:t>private</a:t>
            </a:r>
            <a:r>
              <a:rPr lang="fr-FR" b="1" dirty="0"/>
              <a:t> Fork[] forks;</a:t>
            </a:r>
          </a:p>
          <a:p>
            <a:pPr marL="0" indent="0">
              <a:lnSpc>
                <a:spcPct val="20000"/>
              </a:lnSpc>
              <a:buNone/>
            </a:pPr>
            <a:endParaRPr lang="fr-FR" b="1" dirty="0"/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@</a:t>
            </a:r>
            <a:r>
              <a:rPr lang="fr-FR" b="1" dirty="0" err="1"/>
              <a:t>Override</a:t>
            </a:r>
            <a:endParaRPr lang="fr-FR" b="1" dirty="0"/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public </a:t>
            </a: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onInitialization</a:t>
            </a:r>
            <a:r>
              <a:rPr lang="fr-FR" b="1" dirty="0"/>
              <a:t>()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// Set 10 forks on the table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forks = new Fork[10];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for (</a:t>
            </a:r>
            <a:r>
              <a:rPr lang="fr-FR" b="1" dirty="0" err="1"/>
              <a:t>int</a:t>
            </a:r>
            <a:r>
              <a:rPr lang="fr-FR" b="1" dirty="0"/>
              <a:t> i = 0; i &lt; </a:t>
            </a:r>
            <a:r>
              <a:rPr lang="fr-FR" b="1" dirty="0" err="1"/>
              <a:t>forks.length</a:t>
            </a:r>
            <a:r>
              <a:rPr lang="fr-FR" b="1" dirty="0"/>
              <a:t>; i++)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    forks[i] = new Fork();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}</a:t>
            </a:r>
          </a:p>
          <a:p>
            <a:pPr marL="0" indent="0">
              <a:lnSpc>
                <a:spcPct val="20000"/>
              </a:lnSpc>
              <a:buNone/>
            </a:pPr>
            <a:endParaRPr lang="fr-FR" b="1" dirty="0"/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public Fork[] </a:t>
            </a:r>
            <a:r>
              <a:rPr lang="fr-FR" b="1" dirty="0" err="1"/>
              <a:t>getForks</a:t>
            </a:r>
            <a:r>
              <a:rPr lang="fr-FR" b="1" dirty="0"/>
              <a:t>()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return forks;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}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93" y="3191937"/>
            <a:ext cx="2892879" cy="29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de la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fourchette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9165" y="2250622"/>
            <a:ext cx="4572000" cy="859972"/>
          </a:xfrm>
        </p:spPr>
        <p:txBody>
          <a:bodyPr>
            <a:normAutofit/>
          </a:bodyPr>
          <a:lstStyle/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fourchette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prise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relachée</a:t>
            </a:r>
            <a:r>
              <a:rPr lang="en-US" dirty="0" smtClean="0"/>
              <a:t> par un philosophe</a:t>
            </a:r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5527221" y="1981200"/>
            <a:ext cx="6188529" cy="4199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err="1" smtClean="0"/>
              <a:t>private</a:t>
            </a:r>
            <a:r>
              <a:rPr lang="fr-FR" sz="1600" b="1" dirty="0" smtClean="0"/>
              <a:t> Philosopher </a:t>
            </a:r>
            <a:r>
              <a:rPr lang="fr-FR" sz="1600" b="1" dirty="0" err="1" smtClean="0"/>
              <a:t>takenBy</a:t>
            </a:r>
            <a:r>
              <a:rPr lang="fr-FR" sz="1600" b="1" dirty="0" smtClean="0"/>
              <a:t>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public </a:t>
            </a:r>
            <a:r>
              <a:rPr lang="fr-FR" sz="1600" b="1" dirty="0" err="1" smtClean="0"/>
              <a:t>synchronized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boolean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tryTake</a:t>
            </a:r>
            <a:r>
              <a:rPr lang="fr-FR" sz="1600" b="1" dirty="0" smtClean="0"/>
              <a:t>(Philosopher </a:t>
            </a:r>
            <a:r>
              <a:rPr lang="fr-FR" sz="1600" b="1" dirty="0" err="1" smtClean="0"/>
              <a:t>asker</a:t>
            </a:r>
            <a:r>
              <a:rPr lang="fr-FR" sz="1600" b="1" dirty="0" smtClean="0"/>
              <a:t>) {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    if (</a:t>
            </a:r>
            <a:r>
              <a:rPr lang="fr-FR" sz="1600" b="1" dirty="0" err="1" smtClean="0"/>
              <a:t>takenBy</a:t>
            </a:r>
            <a:r>
              <a:rPr lang="fr-FR" sz="1600" b="1" dirty="0" smtClean="0"/>
              <a:t> != </a:t>
            </a:r>
            <a:r>
              <a:rPr lang="fr-FR" sz="1600" b="1" dirty="0" err="1" smtClean="0"/>
              <a:t>null</a:t>
            </a:r>
            <a:r>
              <a:rPr lang="fr-FR" sz="1600" b="1" dirty="0" smtClean="0"/>
              <a:t>)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        return false;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    </a:t>
            </a:r>
            <a:r>
              <a:rPr lang="fr-FR" sz="1600" b="1" dirty="0" err="1" smtClean="0"/>
              <a:t>takenBy</a:t>
            </a:r>
            <a:r>
              <a:rPr lang="fr-FR" sz="1600" b="1" dirty="0" smtClean="0"/>
              <a:t> = </a:t>
            </a:r>
            <a:r>
              <a:rPr lang="fr-FR" sz="1600" b="1" dirty="0" err="1" smtClean="0"/>
              <a:t>asker</a:t>
            </a:r>
            <a:r>
              <a:rPr lang="fr-FR" sz="1600" b="1" dirty="0" smtClean="0"/>
              <a:t>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    return </a:t>
            </a:r>
            <a:r>
              <a:rPr lang="fr-FR" sz="1600" b="1" dirty="0" err="1" smtClean="0"/>
              <a:t>true</a:t>
            </a:r>
            <a:r>
              <a:rPr lang="fr-FR" sz="1600" b="1" dirty="0" smtClean="0"/>
              <a:t>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}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public </a:t>
            </a:r>
            <a:r>
              <a:rPr lang="fr-FR" sz="1600" b="1" dirty="0" err="1" smtClean="0"/>
              <a:t>synchronized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void</a:t>
            </a:r>
            <a:r>
              <a:rPr lang="fr-FR" sz="1600" b="1" dirty="0" smtClean="0"/>
              <a:t> release(Philosopher </a:t>
            </a:r>
            <a:r>
              <a:rPr lang="fr-FR" sz="1600" b="1" dirty="0" err="1" smtClean="0"/>
              <a:t>asker</a:t>
            </a:r>
            <a:r>
              <a:rPr lang="fr-FR" sz="1600" b="1" dirty="0" smtClean="0"/>
              <a:t>) {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    if (</a:t>
            </a:r>
            <a:r>
              <a:rPr lang="fr-FR" sz="1600" b="1" dirty="0" err="1" smtClean="0"/>
              <a:t>takenBy</a:t>
            </a:r>
            <a:r>
              <a:rPr lang="fr-FR" sz="1600" b="1" dirty="0" smtClean="0"/>
              <a:t> == </a:t>
            </a:r>
            <a:r>
              <a:rPr lang="fr-FR" sz="1600" b="1" dirty="0" err="1" smtClean="0"/>
              <a:t>asker</a:t>
            </a:r>
            <a:r>
              <a:rPr lang="fr-FR" sz="1600" b="1" dirty="0" smtClean="0"/>
              <a:t>) {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        </a:t>
            </a:r>
            <a:r>
              <a:rPr lang="fr-FR" sz="1600" b="1" dirty="0" err="1" smtClean="0"/>
              <a:t>takenBy</a:t>
            </a:r>
            <a:r>
              <a:rPr lang="fr-FR" sz="1600" b="1" dirty="0" smtClean="0"/>
              <a:t> = </a:t>
            </a:r>
            <a:r>
              <a:rPr lang="fr-FR" sz="1600" b="1" dirty="0" err="1" smtClean="0"/>
              <a:t>null</a:t>
            </a:r>
            <a:r>
              <a:rPr lang="fr-FR" sz="1600" b="1" dirty="0" smtClean="0"/>
              <a:t>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    }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smtClean="0"/>
              <a:t>    }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93" y="3191937"/>
            <a:ext cx="2892879" cy="29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du SMA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creation des agents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39848" y="618051"/>
            <a:ext cx="6633411" cy="5717436"/>
          </a:xfrm>
        </p:spPr>
        <p:txBody>
          <a:bodyPr>
            <a:noAutofit/>
          </a:bodyPr>
          <a:lstStyle/>
          <a:p>
            <a:pPr marL="0" indent="0">
              <a:lnSpc>
                <a:spcPct val="40000"/>
              </a:lnSpc>
              <a:buNone/>
            </a:pPr>
            <a:r>
              <a:rPr lang="fr-FR" sz="900" b="1" dirty="0" smtClean="0"/>
              <a:t>@</a:t>
            </a:r>
            <a:r>
              <a:rPr lang="fr-FR" sz="900" b="1" dirty="0" err="1"/>
              <a:t>Override</a:t>
            </a:r>
            <a:endParaRPr lang="fr-FR" sz="900" b="1" dirty="0"/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</a:t>
            </a:r>
            <a:r>
              <a:rPr lang="fr-FR" sz="900" b="1" dirty="0" err="1"/>
              <a:t>protected</a:t>
            </a:r>
            <a:r>
              <a:rPr lang="fr-FR" sz="900" b="1" dirty="0"/>
              <a:t>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b="1" dirty="0" err="1"/>
              <a:t>onInitialAgentsCreation</a:t>
            </a:r>
            <a:r>
              <a:rPr lang="fr-FR" sz="900" b="1" dirty="0"/>
              <a:t>()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Philosopher[] p = new Philosopher[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</a:t>
            </a:r>
            <a:r>
              <a:rPr lang="fr-FR" sz="900" b="1" dirty="0" err="1"/>
              <a:t>length</a:t>
            </a:r>
            <a:r>
              <a:rPr lang="fr-FR" sz="900" b="1" dirty="0"/>
              <a:t>];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//</a:t>
            </a:r>
            <a:r>
              <a:rPr lang="fr-FR" sz="900" b="1" dirty="0" err="1"/>
              <a:t>Create</a:t>
            </a:r>
            <a:r>
              <a:rPr lang="fr-FR" sz="900" b="1" dirty="0"/>
              <a:t> one agent per fork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for (</a:t>
            </a:r>
            <a:r>
              <a:rPr lang="fr-FR" sz="900" b="1" dirty="0" err="1"/>
              <a:t>int</a:t>
            </a:r>
            <a:r>
              <a:rPr lang="fr-FR" sz="900" b="1" dirty="0"/>
              <a:t> i=0;i&lt;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().length-1;i++)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    p[i] =new Philosopher(i, </a:t>
            </a:r>
            <a:r>
              <a:rPr lang="fr-FR" sz="900" b="1" dirty="0" err="1"/>
              <a:t>this</a:t>
            </a:r>
            <a:r>
              <a:rPr lang="fr-FR" sz="900" b="1" dirty="0"/>
              <a:t>, 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()[i], 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()[i+1]);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}</a:t>
            </a:r>
          </a:p>
          <a:p>
            <a:pPr marL="0" indent="0">
              <a:lnSpc>
                <a:spcPct val="40000"/>
              </a:lnSpc>
              <a:buNone/>
            </a:pPr>
            <a:endParaRPr lang="fr-FR" sz="900" b="1" dirty="0"/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//Let the last philosopher </a:t>
            </a:r>
            <a:r>
              <a:rPr lang="fr-FR" sz="900" b="1" dirty="0" err="1"/>
              <a:t>takes</a:t>
            </a:r>
            <a:r>
              <a:rPr lang="fr-FR" sz="900" b="1" dirty="0"/>
              <a:t> the first fork (round table)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p[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().length-1</a:t>
            </a:r>
            <a:r>
              <a:rPr lang="fr-FR" sz="900" b="1" dirty="0" smtClean="0"/>
              <a:t>] = new </a:t>
            </a:r>
            <a:r>
              <a:rPr lang="fr-FR" sz="900" b="1" dirty="0"/>
              <a:t>Philosopher(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().length-1, </a:t>
            </a:r>
            <a:r>
              <a:rPr lang="fr-FR" sz="900" b="1" dirty="0" err="1" smtClean="0"/>
              <a:t>this</a:t>
            </a:r>
            <a:r>
              <a:rPr lang="fr-FR" sz="900" b="1" dirty="0" smtClean="0"/>
              <a:t>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 err="1" smtClean="0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()[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().length-1], 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()[0]);</a:t>
            </a:r>
          </a:p>
          <a:p>
            <a:pPr marL="0" indent="0">
              <a:lnSpc>
                <a:spcPct val="40000"/>
              </a:lnSpc>
              <a:buNone/>
            </a:pPr>
            <a:endParaRPr lang="fr-FR" sz="900" b="1" dirty="0"/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//</a:t>
            </a:r>
            <a:r>
              <a:rPr lang="fr-FR" sz="900" b="1" dirty="0" err="1"/>
              <a:t>Add</a:t>
            </a:r>
            <a:r>
              <a:rPr lang="fr-FR" sz="900" b="1" dirty="0"/>
              <a:t> </a:t>
            </a:r>
            <a:r>
              <a:rPr lang="fr-FR" sz="900" b="1" dirty="0" err="1"/>
              <a:t>neighborhood</a:t>
            </a:r>
            <a:endParaRPr lang="fr-FR" sz="900" b="1" dirty="0"/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for (</a:t>
            </a:r>
            <a:r>
              <a:rPr lang="fr-FR" sz="900" b="1" dirty="0" err="1"/>
              <a:t>int</a:t>
            </a:r>
            <a:r>
              <a:rPr lang="fr-FR" sz="900" b="1" dirty="0"/>
              <a:t> i=1;i&lt;</a:t>
            </a:r>
            <a:r>
              <a:rPr lang="fr-FR" sz="900" b="1" dirty="0" err="1"/>
              <a:t>p.length;i</a:t>
            </a:r>
            <a:r>
              <a:rPr lang="fr-FR" sz="900" b="1" dirty="0"/>
              <a:t>++)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    p[i].</a:t>
            </a:r>
            <a:r>
              <a:rPr lang="fr-FR" sz="900" b="1" dirty="0" err="1"/>
              <a:t>addNeighbor</a:t>
            </a:r>
            <a:r>
              <a:rPr lang="fr-FR" sz="900" b="1" dirty="0"/>
              <a:t>(p[i-1]);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    p[i-1].</a:t>
            </a:r>
            <a:r>
              <a:rPr lang="fr-FR" sz="900" b="1" dirty="0" err="1"/>
              <a:t>addNeighbor</a:t>
            </a:r>
            <a:r>
              <a:rPr lang="fr-FR" sz="900" b="1" dirty="0"/>
              <a:t>(p[i]);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p[0].</a:t>
            </a:r>
            <a:r>
              <a:rPr lang="fr-FR" sz="900" b="1" dirty="0" err="1"/>
              <a:t>addNeighbor</a:t>
            </a:r>
            <a:r>
              <a:rPr lang="fr-FR" sz="900" b="1" dirty="0"/>
              <a:t>(p[p.length-1]);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p[p.length-1].</a:t>
            </a:r>
            <a:r>
              <a:rPr lang="fr-FR" sz="900" b="1" dirty="0" err="1"/>
              <a:t>addNeighbor</a:t>
            </a:r>
            <a:r>
              <a:rPr lang="fr-FR" sz="900" b="1" dirty="0"/>
              <a:t>(p[0]);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}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93" y="3191937"/>
            <a:ext cx="2892879" cy="29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8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de </a:t>
            </a:r>
            <a:r>
              <a:rPr lang="en-US" dirty="0" err="1" smtClean="0"/>
              <a:t>l’agent</a:t>
            </a:r>
            <a:r>
              <a:rPr lang="en-US" dirty="0" smtClean="0"/>
              <a:t> philosophe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8864" y="1981199"/>
            <a:ext cx="3368842" cy="3810001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err="1" smtClean="0"/>
              <a:t>Comportement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l’agent</a:t>
            </a:r>
            <a:endParaRPr lang="en-US" sz="2400" dirty="0" smtClean="0"/>
          </a:p>
          <a:p>
            <a:r>
              <a:rPr lang="en-US" sz="2400" dirty="0" err="1" smtClean="0"/>
              <a:t>Calcul</a:t>
            </a:r>
            <a:r>
              <a:rPr lang="en-US" sz="2400" dirty="0" smtClean="0"/>
              <a:t> de la </a:t>
            </a:r>
            <a:r>
              <a:rPr lang="en-US" sz="2400" dirty="0" err="1" smtClean="0"/>
              <a:t>criticité</a:t>
            </a:r>
            <a:endParaRPr lang="en-US" sz="2400" dirty="0" smtClean="0"/>
          </a:p>
          <a:p>
            <a:r>
              <a:rPr lang="en-US" sz="2400" dirty="0" err="1" smtClean="0"/>
              <a:t>Affichage</a:t>
            </a:r>
            <a:r>
              <a:rPr lang="en-US" sz="2400" dirty="0" smtClean="0"/>
              <a:t>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information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1810" y="1981198"/>
            <a:ext cx="6761747" cy="3810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err="1" smtClean="0"/>
              <a:t>protected</a:t>
            </a:r>
            <a:r>
              <a:rPr lang="fr-FR" b="1" dirty="0" smtClean="0"/>
              <a:t> </a:t>
            </a:r>
            <a:r>
              <a:rPr lang="fr-FR" b="1" dirty="0"/>
              <a:t>double </a:t>
            </a:r>
            <a:r>
              <a:rPr lang="fr-FR" b="1" dirty="0" err="1"/>
              <a:t>computeCriticality</a:t>
            </a:r>
            <a:r>
              <a:rPr lang="fr-FR" b="1" dirty="0"/>
              <a:t>() </a:t>
            </a:r>
            <a:r>
              <a:rPr lang="fr-FR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	return hunger;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fr-FR" b="1" dirty="0" err="1" smtClean="0"/>
              <a:t>protected</a:t>
            </a:r>
            <a:r>
              <a:rPr lang="fr-FR" b="1" dirty="0" smtClean="0"/>
              <a:t> </a:t>
            </a: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onPerceiveDecideAct</a:t>
            </a:r>
            <a:r>
              <a:rPr lang="fr-FR" b="1" dirty="0"/>
              <a:t>() </a:t>
            </a:r>
            <a:r>
              <a:rPr lang="fr-FR" b="1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err="1"/>
              <a:t>protected</a:t>
            </a:r>
            <a:r>
              <a:rPr lang="fr-FR" b="1" dirty="0"/>
              <a:t> </a:t>
            </a: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onDraw</a:t>
            </a:r>
            <a:r>
              <a:rPr lang="fr-FR" b="1" dirty="0"/>
              <a:t>() {</a:t>
            </a:r>
          </a:p>
          <a:p>
            <a:pPr marL="0" indent="0">
              <a:buNone/>
            </a:pPr>
            <a:r>
              <a:rPr lang="fr-FR" b="1" dirty="0"/>
              <a:t>        </a:t>
            </a:r>
            <a:r>
              <a:rPr lang="fr-FR" b="1" dirty="0" err="1"/>
              <a:t>LxPlot.getChart</a:t>
            </a:r>
            <a:r>
              <a:rPr lang="fr-FR" b="1" dirty="0"/>
              <a:t>("</a:t>
            </a:r>
            <a:r>
              <a:rPr lang="fr-FR" b="1" dirty="0" err="1"/>
              <a:t>Eaten</a:t>
            </a:r>
            <a:r>
              <a:rPr lang="fr-FR" b="1" dirty="0"/>
              <a:t> </a:t>
            </a:r>
            <a:r>
              <a:rPr lang="fr-FR" b="1" dirty="0" err="1"/>
              <a:t>Pastas</a:t>
            </a:r>
            <a:r>
              <a:rPr lang="fr-FR" b="1" dirty="0"/>
              <a:t>", </a:t>
            </a:r>
            <a:r>
              <a:rPr lang="fr-FR" b="1" dirty="0" err="1"/>
              <a:t>ChartType.BAR</a:t>
            </a:r>
            <a:r>
              <a:rPr lang="fr-FR" b="1" dirty="0"/>
              <a:t>, false).</a:t>
            </a:r>
            <a:r>
              <a:rPr lang="fr-FR" b="1" dirty="0" err="1"/>
              <a:t>add</a:t>
            </a:r>
            <a:r>
              <a:rPr lang="fr-FR" b="1" dirty="0"/>
              <a:t>(id, </a:t>
            </a:r>
            <a:r>
              <a:rPr lang="fr-FR" b="1" dirty="0" err="1"/>
              <a:t>eatenPastas</a:t>
            </a:r>
            <a:r>
              <a:rPr lang="fr-FR" b="1" dirty="0"/>
              <a:t>);</a:t>
            </a:r>
          </a:p>
          <a:p>
            <a:pPr marL="0" indent="0">
              <a:buNone/>
            </a:pPr>
            <a:r>
              <a:rPr lang="fr-FR" b="1" dirty="0"/>
              <a:t>    }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3248526"/>
            <a:ext cx="9252284" cy="962527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TableEnvironment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 = new </a:t>
            </a:r>
            <a:r>
              <a:rPr lang="fr-FR" dirty="0" err="1"/>
              <a:t>TableEnvironment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 smtClean="0"/>
              <a:t>new </a:t>
            </a:r>
            <a:r>
              <a:rPr lang="fr-FR" dirty="0" err="1"/>
              <a:t>MyAMAS</a:t>
            </a:r>
            <a:r>
              <a:rPr lang="fr-FR" dirty="0"/>
              <a:t>(</a:t>
            </a:r>
            <a:r>
              <a:rPr lang="fr-FR" dirty="0" err="1"/>
              <a:t>env</a:t>
            </a:r>
            <a:r>
              <a:rPr lang="fr-FR" dirty="0"/>
              <a:t>);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Liens et </a:t>
            </a:r>
            <a:r>
              <a:rPr lang="en-US" dirty="0" err="1" smtClean="0"/>
              <a:t>démos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1" y="1981199"/>
            <a:ext cx="5257799" cy="3810001"/>
          </a:xfrm>
        </p:spPr>
        <p:txBody>
          <a:bodyPr anchor="ctr"/>
          <a:lstStyle/>
          <a:p>
            <a:r>
              <a:rPr lang="en-US" dirty="0" err="1" smtClean="0"/>
              <a:t>Dépot</a:t>
            </a:r>
            <a:r>
              <a:rPr lang="en-US" dirty="0" smtClean="0"/>
              <a:t> public</a:t>
            </a:r>
          </a:p>
          <a:p>
            <a:pPr lvl="1"/>
            <a:r>
              <a:rPr lang="en-US" dirty="0" smtClean="0">
                <a:hlinkClick r:id="rId2"/>
              </a:rPr>
              <a:t>https://bitbucket.org/perlesa/amak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Exemples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bitbucket.org/perlesa/amak-examples</a:t>
            </a:r>
            <a:endParaRPr lang="en-US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981199"/>
            <a:ext cx="5259593" cy="3810001"/>
          </a:xfrm>
        </p:spPr>
        <p:txBody>
          <a:bodyPr anchor="ctr"/>
          <a:lstStyle/>
          <a:p>
            <a:r>
              <a:rPr lang="en-US" dirty="0" smtClean="0"/>
              <a:t>Contributions</a:t>
            </a:r>
          </a:p>
          <a:p>
            <a:r>
              <a:rPr lang="en-US" dirty="0" smtClean="0"/>
              <a:t>Wiki</a:t>
            </a:r>
          </a:p>
          <a:p>
            <a:r>
              <a:rPr lang="en-US" dirty="0" err="1" smtClean="0"/>
              <a:t>Exemples</a:t>
            </a:r>
            <a:endParaRPr lang="en-US" dirty="0" smtClean="0"/>
          </a:p>
          <a:p>
            <a:r>
              <a:rPr lang="en-US" dirty="0" smtClean="0"/>
              <a:t>Slack: #</a:t>
            </a:r>
            <a:r>
              <a:rPr lang="en-US" dirty="0" err="1" smtClean="0"/>
              <a:t>Amak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Système Multi-Agent (SMA)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sz="2000" b="0" i="0" dirty="0" smtClean="0">
                <a:solidFill>
                  <a:srgbClr val="2D2E2D"/>
                </a:solidFill>
                <a:latin typeface="Arial"/>
              </a:rPr>
              <a:t>Système multi-agent</a:t>
            </a:r>
          </a:p>
          <a:p>
            <a:pPr lvl="1" indent="-228600">
              <a:spcBef>
                <a:spcPts val="1800"/>
              </a:spcBef>
              <a:buClr>
                <a:srgbClr val="D15A3E"/>
              </a:buClr>
              <a:buFont typeface="Arial"/>
              <a:buChar char="▪"/>
            </a:pPr>
            <a:r>
              <a:rPr lang="fr-FR" dirty="0" smtClean="0">
                <a:solidFill>
                  <a:srgbClr val="2D2E2D"/>
                </a:solidFill>
                <a:latin typeface="Arial"/>
              </a:rPr>
              <a:t>Système composé d’agents</a:t>
            </a:r>
          </a:p>
          <a:p>
            <a:pPr lvl="1" indent="-228600">
              <a:spcBef>
                <a:spcPts val="1800"/>
              </a:spcBef>
              <a:buClr>
                <a:srgbClr val="D15A3E"/>
              </a:buClr>
              <a:buFont typeface="Arial"/>
              <a:buChar char="▪"/>
            </a:pPr>
            <a:r>
              <a:rPr lang="fr-FR" dirty="0" smtClean="0">
                <a:solidFill>
                  <a:srgbClr val="2D2E2D"/>
                </a:solidFill>
                <a:latin typeface="Arial"/>
              </a:rPr>
              <a:t>En relation avec un environnement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 smtClean="0">
                <a:solidFill>
                  <a:srgbClr val="2D2E2D"/>
                </a:solidFill>
                <a:latin typeface="Arial"/>
              </a:rPr>
              <a:t>Agent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fr-FR" dirty="0" smtClean="0">
                <a:solidFill>
                  <a:srgbClr val="2D2E2D"/>
                </a:solidFill>
                <a:latin typeface="Arial"/>
              </a:rPr>
              <a:t>Entité qui a un état, un comportement propre et des moyens d’actions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 smtClean="0">
                <a:solidFill>
                  <a:srgbClr val="2D2E2D"/>
                </a:solidFill>
                <a:latin typeface="Arial"/>
              </a:rPr>
              <a:t>Environnement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fr-FR" dirty="0" smtClean="0"/>
              <a:t>Évolue de manière indépendante du SMA et des agents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d’un SMA en langage objet 1/4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Création d’une classe </a:t>
            </a:r>
            <a:r>
              <a:rPr lang="fr-FR" dirty="0" err="1" smtClean="0"/>
              <a:t>MonSMA</a:t>
            </a:r>
            <a:r>
              <a:rPr lang="fr-FR" dirty="0" smtClean="0"/>
              <a:t> qui contient les agents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Création d’une classe </a:t>
            </a:r>
            <a:r>
              <a:rPr lang="fr-FR" dirty="0" err="1" smtClean="0"/>
              <a:t>MonAgent</a:t>
            </a:r>
            <a:r>
              <a:rPr lang="fr-FR" dirty="0" smtClean="0"/>
              <a:t> qui contient</a:t>
            </a:r>
          </a:p>
          <a:p>
            <a:pPr marL="685800" lvl="1" indent="-457200">
              <a:buFont typeface="+mj-lt"/>
              <a:buAutoNum type="arabicPeriod"/>
            </a:pPr>
            <a:r>
              <a:rPr lang="fr-FR" dirty="0" smtClean="0"/>
              <a:t>Trois méthodes : perception, décision, action.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Création d’une classe </a:t>
            </a:r>
            <a:r>
              <a:rPr lang="fr-FR" dirty="0" err="1" smtClean="0"/>
              <a:t>MonEnvironnement</a:t>
            </a:r>
            <a:r>
              <a:rPr lang="fr-FR" dirty="0" smtClean="0"/>
              <a:t> qui contient</a:t>
            </a:r>
          </a:p>
          <a:p>
            <a:pPr marL="685800" lvl="1" indent="-457200">
              <a:buFont typeface="+mj-lt"/>
              <a:buAutoNum type="arabicPeriod"/>
            </a:pPr>
            <a:r>
              <a:rPr lang="fr-FR" dirty="0" smtClean="0"/>
              <a:t>Une méthode cycle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2286000"/>
            <a:ext cx="4206240" cy="32004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d’un SMA en langage objet </a:t>
            </a:r>
            <a:r>
              <a:rPr lang="fr-FR" dirty="0" smtClean="0"/>
              <a:t>2/4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9496" y="1981199"/>
            <a:ext cx="4379494" cy="3810001"/>
          </a:xfrm>
        </p:spPr>
        <p:txBody>
          <a:bodyPr/>
          <a:lstStyle/>
          <a:p>
            <a:r>
              <a:rPr lang="fr-FR" dirty="0" smtClean="0"/>
              <a:t>Création d’une méthode main</a:t>
            </a:r>
          </a:p>
          <a:p>
            <a:r>
              <a:rPr lang="fr-FR" dirty="0" smtClean="0"/>
              <a:t>Création des agents</a:t>
            </a:r>
          </a:p>
          <a:p>
            <a:r>
              <a:rPr lang="fr-FR" dirty="0" smtClean="0"/>
              <a:t>Ajouts des agents au </a:t>
            </a:r>
            <a:r>
              <a:rPr lang="fr-FR" dirty="0" err="1" smtClean="0"/>
              <a:t>sma</a:t>
            </a:r>
            <a:endParaRPr lang="fr-FR" dirty="0" smtClean="0"/>
          </a:p>
          <a:p>
            <a:r>
              <a:rPr lang="fr-FR" dirty="0" smtClean="0"/>
              <a:t>Exécution cycle par cycle des agents et de l’environnement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1646167"/>
            <a:ext cx="6793359" cy="4441811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d’un SMA en langage objet </a:t>
            </a:r>
            <a:r>
              <a:rPr lang="fr-FR" dirty="0" smtClean="0"/>
              <a:t>3/4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3242" y="1981199"/>
            <a:ext cx="4547937" cy="381000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Besoin de visualiser l’état de valeurs</a:t>
            </a:r>
          </a:p>
          <a:p>
            <a:pPr lvl="1"/>
            <a:r>
              <a:rPr lang="fr-FR" dirty="0" smtClean="0"/>
              <a:t>Ajout de </a:t>
            </a:r>
            <a:r>
              <a:rPr lang="fr-FR" dirty="0" err="1" smtClean="0"/>
              <a:t>jfreechart</a:t>
            </a:r>
            <a:r>
              <a:rPr lang="fr-FR" dirty="0" smtClean="0"/>
              <a:t> (difficile à prendre en main, très verbeux, incompatible avec les clusters de calcul)</a:t>
            </a:r>
          </a:p>
          <a:p>
            <a:r>
              <a:rPr lang="fr-FR" dirty="0" smtClean="0"/>
              <a:t>Besoin de contrôler l’exécution</a:t>
            </a:r>
          </a:p>
          <a:p>
            <a:pPr lvl="1"/>
            <a:r>
              <a:rPr lang="fr-FR" dirty="0" smtClean="0"/>
              <a:t>Ajout d’un </a:t>
            </a:r>
            <a:r>
              <a:rPr lang="fr-FR" dirty="0" err="1" smtClean="0"/>
              <a:t>Thread.sleep</a:t>
            </a:r>
            <a:endParaRPr lang="fr-FR" dirty="0" smtClean="0"/>
          </a:p>
          <a:p>
            <a:pPr lvl="2"/>
            <a:r>
              <a:rPr lang="fr-FR" dirty="0" smtClean="0"/>
              <a:t>Problème pas à pas</a:t>
            </a:r>
          </a:p>
          <a:p>
            <a:pPr lvl="1"/>
            <a:r>
              <a:rPr lang="fr-FR" dirty="0" smtClean="0"/>
              <a:t>Ou création d’un </a:t>
            </a:r>
            <a:r>
              <a:rPr lang="fr-FR" dirty="0" err="1" smtClean="0"/>
              <a:t>scheduler</a:t>
            </a:r>
            <a:r>
              <a:rPr lang="fr-FR" dirty="0" smtClean="0"/>
              <a:t> sur mesure</a:t>
            </a:r>
          </a:p>
          <a:p>
            <a:pPr lvl="2"/>
            <a:r>
              <a:rPr lang="fr-FR" dirty="0" smtClean="0"/>
              <a:t>Problème de synchronisation</a:t>
            </a:r>
          </a:p>
          <a:p>
            <a:pPr lvl="2"/>
            <a:r>
              <a:rPr lang="fr-FR" dirty="0" smtClean="0"/>
              <a:t>Risque de double exécution</a:t>
            </a:r>
          </a:p>
          <a:p>
            <a:pPr lvl="2"/>
            <a:r>
              <a:rPr lang="fr-FR" dirty="0" smtClean="0"/>
              <a:t>Besoin d’exécuter du code en fin de résolution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1646167"/>
            <a:ext cx="6793359" cy="4441811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d’un SMA en langage objet 4</a:t>
            </a:r>
            <a:r>
              <a:rPr lang="fr-FR" dirty="0" smtClean="0"/>
              <a:t>/4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312822" y="1981199"/>
            <a:ext cx="4692316" cy="3810001"/>
          </a:xfrm>
        </p:spPr>
        <p:txBody>
          <a:bodyPr/>
          <a:lstStyle/>
          <a:p>
            <a:r>
              <a:rPr lang="fr-FR" dirty="0"/>
              <a:t>Besoin d’afficher l’environnement ou l’état global du système</a:t>
            </a:r>
          </a:p>
          <a:p>
            <a:pPr lvl="1"/>
            <a:r>
              <a:rPr lang="fr-FR" dirty="0"/>
              <a:t>Création d’un </a:t>
            </a:r>
            <a:r>
              <a:rPr lang="fr-FR" dirty="0" err="1"/>
              <a:t>canvas</a:t>
            </a:r>
            <a:r>
              <a:rPr lang="fr-FR" dirty="0"/>
              <a:t> dans un </a:t>
            </a:r>
            <a:r>
              <a:rPr lang="fr-FR" dirty="0" err="1"/>
              <a:t>jpanel</a:t>
            </a:r>
            <a:endParaRPr lang="fr-FR" dirty="0"/>
          </a:p>
          <a:p>
            <a:pPr lvl="1"/>
            <a:r>
              <a:rPr lang="fr-FR" dirty="0"/>
              <a:t>Boucle de rafraichissement</a:t>
            </a:r>
          </a:p>
          <a:p>
            <a:pPr lvl="1"/>
            <a:r>
              <a:rPr lang="fr-FR" dirty="0"/>
              <a:t>Performance, double </a:t>
            </a:r>
            <a:r>
              <a:rPr lang="fr-FR" dirty="0" err="1"/>
              <a:t>buffering</a:t>
            </a:r>
            <a:r>
              <a:rPr lang="fr-FR" dirty="0"/>
              <a:t>, …</a:t>
            </a:r>
          </a:p>
          <a:p>
            <a:r>
              <a:rPr lang="fr-FR" dirty="0"/>
              <a:t>Système de log, AVT, </a:t>
            </a:r>
            <a:r>
              <a:rPr lang="fr-FR" dirty="0" err="1"/>
              <a:t>profiling</a:t>
            </a:r>
            <a:r>
              <a:rPr lang="fr-FR" dirty="0"/>
              <a:t>, …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1646167"/>
            <a:ext cx="6793359" cy="44418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579" y="4796589"/>
            <a:ext cx="3737810" cy="174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Processus compliqué et répété à chaque nouveau SMA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Amak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</a:t>
            </a:r>
            <a:r>
              <a:rPr lang="fr-FR" dirty="0" err="1" smtClean="0"/>
              <a:t>Amak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Amak</a:t>
            </a:r>
            <a:r>
              <a:rPr lang="fr-FR" dirty="0" smtClean="0"/>
              <a:t> est un patron de conception permettant la simplification de la création et de la maintenance des systèmes multi-agents</a:t>
            </a:r>
          </a:p>
          <a:p>
            <a:endParaRPr lang="fr-FR" dirty="0" smtClean="0"/>
          </a:p>
          <a:p>
            <a:r>
              <a:rPr lang="fr-FR" dirty="0" smtClean="0"/>
              <a:t>Concrètement</a:t>
            </a:r>
          </a:p>
          <a:p>
            <a:pPr lvl="1"/>
            <a:r>
              <a:rPr lang="fr-FR" dirty="0" smtClean="0"/>
              <a:t>Librairie (fichier JAR) à importer dans le projet Java</a:t>
            </a:r>
          </a:p>
          <a:p>
            <a:pPr lvl="2"/>
            <a:r>
              <a:rPr lang="fr-FR" dirty="0" smtClean="0"/>
              <a:t>Clic droit -&gt;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 -&gt; </a:t>
            </a:r>
            <a:r>
              <a:rPr lang="fr-FR" dirty="0" err="1" smtClean="0"/>
              <a:t>Add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 …</a:t>
            </a:r>
          </a:p>
          <a:p>
            <a:pPr lvl="1"/>
            <a:r>
              <a:rPr lang="fr-FR" dirty="0" smtClean="0"/>
              <a:t>Classes et méthodes à surcharger</a:t>
            </a:r>
          </a:p>
          <a:p>
            <a:pPr lvl="1"/>
            <a:r>
              <a:rPr lang="fr-FR" dirty="0" smtClean="0"/>
              <a:t>Librairies faciles d’utilisation packagées avec </a:t>
            </a:r>
            <a:r>
              <a:rPr lang="fr-FR" dirty="0" err="1" smtClean="0"/>
              <a:t>Amak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classes et méthodes à surcharger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" y="1981199"/>
            <a:ext cx="3602736" cy="3810001"/>
          </a:xfrm>
        </p:spPr>
        <p:txBody>
          <a:bodyPr/>
          <a:lstStyle/>
          <a:p>
            <a:r>
              <a:rPr lang="en-US" dirty="0" err="1" smtClean="0"/>
              <a:t>Amas</a:t>
            </a:r>
            <a:r>
              <a:rPr lang="en-US" dirty="0" smtClean="0"/>
              <a:t>&lt;E extends </a:t>
            </a:r>
            <a:r>
              <a:rPr lang="en-US" dirty="0" err="1" smtClean="0"/>
              <a:t>Environnement</a:t>
            </a:r>
            <a:r>
              <a:rPr lang="en-US" dirty="0" smtClean="0"/>
              <a:t>&gt;</a:t>
            </a:r>
          </a:p>
          <a:p>
            <a:pPr lvl="1"/>
            <a:r>
              <a:rPr lang="fr-FR" dirty="0" err="1" smtClean="0"/>
              <a:t>onInitialAgentsCreation</a:t>
            </a:r>
            <a:endParaRPr lang="fr-FR" dirty="0" smtClean="0"/>
          </a:p>
          <a:p>
            <a:pPr lvl="1"/>
            <a:r>
              <a:rPr lang="fr-FR" dirty="0" err="1" smtClean="0"/>
              <a:t>onSystemCycleEnd</a:t>
            </a:r>
            <a:endParaRPr lang="fr-FR" dirty="0" smtClean="0"/>
          </a:p>
          <a:p>
            <a:pPr lvl="1"/>
            <a:r>
              <a:rPr lang="fr-FR" dirty="0" err="1"/>
              <a:t>stopCondition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sz="half" idx="1"/>
          </p:nvPr>
        </p:nvSpPr>
        <p:spPr>
          <a:xfrm>
            <a:off x="4294632" y="1981198"/>
            <a:ext cx="3602736" cy="3810001"/>
          </a:xfrm>
        </p:spPr>
        <p:txBody>
          <a:bodyPr>
            <a:normAutofit/>
          </a:bodyPr>
          <a:lstStyle/>
          <a:p>
            <a:r>
              <a:rPr lang="en-US" dirty="0" smtClean="0"/>
              <a:t>Agent&lt;A </a:t>
            </a:r>
            <a:r>
              <a:rPr lang="en-US" dirty="0"/>
              <a:t>extends </a:t>
            </a:r>
            <a:r>
              <a:rPr lang="en-US" dirty="0" err="1"/>
              <a:t>Amas</a:t>
            </a:r>
            <a:r>
              <a:rPr lang="en-US" dirty="0"/>
              <a:t>&lt;E&gt;, E extends </a:t>
            </a:r>
            <a:r>
              <a:rPr lang="en-US" dirty="0" smtClean="0"/>
              <a:t>Environment&gt;</a:t>
            </a:r>
          </a:p>
          <a:p>
            <a:pPr lvl="1"/>
            <a:r>
              <a:rPr lang="fr-FR" dirty="0" err="1" smtClean="0"/>
              <a:t>computeCriticality</a:t>
            </a:r>
            <a:endParaRPr lang="fr-FR" dirty="0" smtClean="0"/>
          </a:p>
          <a:p>
            <a:pPr lvl="1"/>
            <a:r>
              <a:rPr lang="fr-FR" dirty="0" err="1" smtClean="0"/>
              <a:t>onPerceive</a:t>
            </a:r>
            <a:endParaRPr lang="fr-FR" dirty="0" smtClean="0"/>
          </a:p>
          <a:p>
            <a:pPr lvl="1"/>
            <a:r>
              <a:rPr lang="fr-FR" dirty="0" err="1" smtClean="0"/>
              <a:t>onDecide</a:t>
            </a:r>
            <a:endParaRPr lang="fr-FR" dirty="0" smtClean="0"/>
          </a:p>
          <a:p>
            <a:pPr lvl="1"/>
            <a:r>
              <a:rPr lang="fr-FR" dirty="0" err="1" smtClean="0"/>
              <a:t>onAct</a:t>
            </a:r>
            <a:endParaRPr lang="fr-FR" dirty="0" smtClean="0"/>
          </a:p>
          <a:p>
            <a:pPr lvl="1"/>
            <a:r>
              <a:rPr lang="fr-FR" dirty="0" err="1" smtClean="0"/>
              <a:t>onReady</a:t>
            </a:r>
            <a:endParaRPr lang="fr-FR" dirty="0" smtClean="0"/>
          </a:p>
          <a:p>
            <a:pPr lvl="1"/>
            <a:r>
              <a:rPr lang="en-US" dirty="0" err="1" smtClean="0"/>
              <a:t>onAgentCycleBegin</a:t>
            </a:r>
            <a:endParaRPr lang="fr-FR" dirty="0" smtClean="0"/>
          </a:p>
          <a:p>
            <a:pPr lvl="1"/>
            <a:r>
              <a:rPr lang="fr-FR" dirty="0" err="1" smtClean="0"/>
              <a:t>onSystemCycleBegin</a:t>
            </a:r>
            <a:endParaRPr lang="fr-FR" dirty="0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"/>
          </p:nvPr>
        </p:nvSpPr>
        <p:spPr>
          <a:xfrm>
            <a:off x="8452104" y="1981197"/>
            <a:ext cx="3602736" cy="3810001"/>
          </a:xfrm>
        </p:spPr>
        <p:txBody>
          <a:bodyPr/>
          <a:lstStyle/>
          <a:p>
            <a:r>
              <a:rPr lang="fr-FR" dirty="0" err="1" smtClean="0"/>
              <a:t>Environment</a:t>
            </a:r>
            <a:endParaRPr lang="fr-FR" dirty="0" smtClean="0"/>
          </a:p>
          <a:p>
            <a:pPr lvl="1"/>
            <a:r>
              <a:rPr lang="fr-FR" dirty="0" err="1" smtClean="0"/>
              <a:t>onInitialization</a:t>
            </a:r>
            <a:endParaRPr lang="fr-FR" dirty="0" smtClean="0"/>
          </a:p>
          <a:p>
            <a:pPr lvl="1"/>
            <a:r>
              <a:rPr lang="fr-FR" dirty="0" err="1" smtClean="0"/>
              <a:t>onCycleBegin</a:t>
            </a:r>
            <a:endParaRPr lang="fr-FR" dirty="0" smtClean="0"/>
          </a:p>
          <a:p>
            <a:pPr lvl="1"/>
            <a:r>
              <a:rPr lang="fr-FR" dirty="0" err="1"/>
              <a:t>onCycleEnd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07/04/2017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Framework Amak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892</Words>
  <Application>Microsoft Office PowerPoint</Application>
  <PresentationFormat>Grand écran</PresentationFormat>
  <Paragraphs>215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Framework Amak</vt:lpstr>
      <vt:lpstr>Système Multi-Agent (SMA)</vt:lpstr>
      <vt:lpstr>Conception d’un SMA en langage objet 1/4</vt:lpstr>
      <vt:lpstr>Conception d’un SMA en langage objet 2/4</vt:lpstr>
      <vt:lpstr>Conception d’un SMA en langage objet 3/4</vt:lpstr>
      <vt:lpstr>Conception d’un SMA en langage objet 4/4</vt:lpstr>
      <vt:lpstr>Amak</vt:lpstr>
      <vt:lpstr>Qu’est ce qu’Amak ?</vt:lpstr>
      <vt:lpstr>Exemple de classes et méthodes à surcharger</vt:lpstr>
      <vt:lpstr>Librairies et outils intégrés</vt:lpstr>
      <vt:lpstr>Exemple d’utilisation</vt:lpstr>
      <vt:lpstr>Création du projet</vt:lpstr>
      <vt:lpstr>Création de l’environnement</vt:lpstr>
      <vt:lpstr>Création de la classe fourchette</vt:lpstr>
      <vt:lpstr>Création du SMA</vt:lpstr>
      <vt:lpstr>Création de l’agent philosophe</vt:lpstr>
      <vt:lpstr>Lancement</vt:lpstr>
      <vt:lpstr>Liens et démos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2017-04-05T09:04:05Z</dcterms:created>
  <dcterms:modified xsi:type="dcterms:W3CDTF">2017-04-07T08:49:12Z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