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0"/>
  </p:notesMasterIdLst>
  <p:handoutMasterIdLst>
    <p:handoutMasterId r:id="rId11"/>
  </p:handoutMasterIdLst>
  <p:sldIdLst>
    <p:sldId id="267" r:id="rId6"/>
    <p:sldId id="258" r:id="rId7"/>
    <p:sldId id="259" r:id="rId8"/>
    <p:sldId id="257" r:id="rId9"/>
  </p:sldIdLst>
  <p:sldSz cx="12192000" cy="6858000"/>
  <p:notesSz cx="7099300" cy="10234613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6" autoAdjust="0"/>
  </p:normalViewPr>
  <p:slideViewPr>
    <p:cSldViewPr snapToObjects="1" showGuides="1">
      <p:cViewPr varScale="1">
        <p:scale>
          <a:sx n="77" d="100"/>
          <a:sy n="77" d="100"/>
        </p:scale>
        <p:origin x="23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589B28-D26E-44F4-8C62-FEE4AAED4A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FB27639-D1FE-4EB7-81D0-019FC186F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FF28-0883-405B-A8DD-D42393A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A08-B983-492B-BF60-186DB105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0B38-ED9A-4688-A544-CA41460AD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ef45842-284e-44e4-b2db-1749e7948b44"/>
    <ds:schemaRef ds:uri="a709603d-609a-478b-a91d-3c5e984c0e79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Unicode MS</vt:lpstr>
      <vt:lpstr>Verdana</vt:lpstr>
      <vt:lpstr>Infineon 16:9</vt:lpstr>
      <vt:lpstr>PowerPoint Presentation</vt:lpstr>
      <vt:lpstr>PowerPoint Presentation</vt:lpstr>
      <vt:lpstr>PowerPoint Presentation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 Sulaiman Shamreen Banu (CSC E IN)</dc:creator>
  <cp:lastModifiedBy>Sheik Sulaiman Shamreen Banu (CSC E IN)</cp:lastModifiedBy>
  <cp:revision>1</cp:revision>
  <dcterms:created xsi:type="dcterms:W3CDTF">2025-05-11T14:03:36Z</dcterms:created>
  <dcterms:modified xsi:type="dcterms:W3CDTF">2025-05-11T14:04:13Z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