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heme/theme2.xml" ContentType="application/vnd.openxmlformats-officedocument.theme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heme/theme3.xml" ContentType="application/vnd.openxmlformats-officedocument.theme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5" r:id="rId5"/>
  </p:sldMasterIdLst>
  <p:notesMasterIdLst>
    <p:notesMasterId r:id="rId6"/>
  </p:notesMasterIdLst>
  <p:handoutMasterIdLst>
    <p:handoutMasterId r:id="rId7"/>
  </p:handoutMasterIdLst>
  <p:sldSz cx="12192000" cy="6858000"/>
  <p:notesSz cx="7099300" cy="10234613"/>
  <p:custDataLst>
    <p:tags r:id="rId8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1pPr>
    <a:lvl2pPr marL="609585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2pPr>
    <a:lvl3pPr marL="121917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3pPr>
    <a:lvl4pPr marL="1828754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4pPr>
    <a:lvl5pPr marL="2438339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5pPr>
    <a:lvl6pPr marL="3047924" algn="l" defTabSz="121917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6pPr>
    <a:lvl7pPr marL="3657509" algn="l" defTabSz="121917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7pPr>
    <a:lvl8pPr marL="4267093" algn="l" defTabSz="121917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8pPr>
    <a:lvl9pPr marL="4876678" algn="l" defTabSz="121917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187">
          <p15:clr>
            <a:srgbClr val="A4A3A4"/>
          </p15:clr>
        </p15:guide>
        <p15:guide id="2" orient="horz" pos="638">
          <p15:clr>
            <a:srgbClr val="A4A3A4"/>
          </p15:clr>
        </p15:guide>
        <p15:guide id="3" orient="horz" pos="453">
          <p15:clr>
            <a:srgbClr val="A4A3A4"/>
          </p15:clr>
        </p15:guide>
        <p15:guide id="4" orient="horz" pos="6262">
          <p15:clr>
            <a:srgbClr val="A4A3A4"/>
          </p15:clr>
        </p15:guide>
        <p15:guide id="5" pos="4186">
          <p15:clr>
            <a:srgbClr val="A4A3A4"/>
          </p15:clr>
        </p15:guide>
        <p15:guide id="6" pos="286">
          <p15:clr>
            <a:srgbClr val="A4A3A4"/>
          </p15:clr>
        </p15:guide>
        <p15:guide id="7" pos="830">
          <p15:clr>
            <a:srgbClr val="A4A3A4"/>
          </p15:clr>
        </p15:guide>
        <p15:guide id="8" pos="386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9525" cmpd="sng">
              <a:solidFill>
                <a:schemeClr val="lt1"/>
              </a:solidFill>
            </a:ln>
          </a:left>
          <a:right>
            <a:ln w="9525" cmpd="sng">
              <a:solidFill>
                <a:srgbClr val="FFFFFF"/>
              </a:solidFill>
            </a:ln>
          </a:right>
          <a:top>
            <a:ln w="9525" cmpd="sng">
              <a:solidFill>
                <a:srgbClr val="FFFFFF"/>
              </a:solidFill>
            </a:ln>
          </a:top>
          <a:bottom>
            <a:ln w="9525" cmpd="sng">
              <a:solidFill>
                <a:srgbClr val="FFFFFF"/>
              </a:solidFill>
            </a:ln>
          </a:bottom>
          <a:insideH>
            <a:ln w="9525" cmpd="sng">
              <a:solidFill>
                <a:srgbClr val="FFFFFF"/>
              </a:solidFill>
            </a:ln>
          </a:insideH>
          <a:insideV>
            <a:ln w="9525" cmpd="sng">
              <a:solidFill>
                <a:srgbClr val="FFFFFF"/>
              </a:solidFill>
            </a:ln>
          </a:insideV>
        </a:tcBdr>
        <a:fill>
          <a:solidFill>
            <a:schemeClr val="lt2"/>
          </a:solidFill>
        </a:fill>
      </a:tcStyle>
    </a:wholeTbl>
    <a:band1H>
      <a:tcStyle>
        <a:tcBdr/>
      </a:tcStyle>
    </a:band1H>
    <a:band2H>
      <a:tcTxStyle>
        <a:fontRef idx="minor">
          <a:prstClr val="white"/>
        </a:fontRef>
        <a:schemeClr val="lt1"/>
      </a:tcTxStyle>
      <a:tcStyle>
        <a:tcBdr/>
        <a:fill>
          <a:solidFill>
            <a:schemeClr val="accent2"/>
          </a:solidFill>
        </a:fill>
      </a:tcStyle>
    </a:band2H>
    <a:band1V>
      <a:tcStyle>
        <a:tcBdr/>
      </a:tcStyle>
    </a:band1V>
    <a:band2V>
      <a:tcTxStyle>
        <a:fontRef idx="minor">
          <a:prstClr val="white"/>
        </a:fontRef>
        <a:schemeClr val="lt1"/>
      </a:tcTxStyle>
      <a:tcStyle>
        <a:tcBdr/>
        <a:fill>
          <a:solidFill>
            <a:schemeClr val="accent2"/>
          </a:solidFill>
        </a:fill>
      </a:tcStyle>
    </a:band2V>
    <a:lastCol>
      <a:tcTxStyle b="on">
        <a:fontRef idx="minor">
          <a:prstClr val="white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white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white"/>
        </a:fontRef>
        <a:schemeClr val="lt1"/>
      </a:tcTxStyle>
      <a:tcStyle>
        <a:tcBdr/>
        <a:fill>
          <a:solidFill>
            <a:schemeClr val="accent2"/>
          </a:solidFill>
        </a:fill>
      </a:tcStyle>
    </a:lastRow>
    <a:firstRow>
      <a:tcTxStyle b="on">
        <a:fontRef idx="minor">
          <a:prstClr val="white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96" autoAdjust="0"/>
  </p:normalViewPr>
  <p:slideViewPr>
    <p:cSldViewPr snapToObjects="1" showGuides="1">
      <p:cViewPr varScale="1">
        <p:scale>
          <a:sx n="77" d="100"/>
          <a:sy n="77" d="100"/>
        </p:scale>
        <p:origin x="232" y="72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Objects="1" showGuides="1">
      <p:cViewPr varScale="1">
        <p:scale>
          <a:sx n="70" d="100"/>
          <a:sy n="70" d="100"/>
        </p:scale>
        <p:origin x="2268" y="42"/>
      </p:cViewPr>
      <p:guideLst>
        <p:guide orient="horz" pos="187"/>
        <p:guide orient="horz" pos="638"/>
        <p:guide orient="horz" pos="453"/>
        <p:guide orient="horz" pos="6262"/>
        <p:guide pos="4186"/>
        <p:guide pos="286"/>
        <p:guide pos="830"/>
        <p:guide pos="386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Master" Target="slideMasters/slideMaster1.xml"/><Relationship Id="rId10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210.xml"/><Relationship Id="rId3" Type="http://schemas.openxmlformats.org/officeDocument/2006/relationships/tags" Target="../tags/tag205.xml"/><Relationship Id="rId7" Type="http://schemas.openxmlformats.org/officeDocument/2006/relationships/tags" Target="../tags/tag209.xml"/><Relationship Id="rId12" Type="http://schemas.openxmlformats.org/officeDocument/2006/relationships/image" Target="../media/image5.png"/><Relationship Id="rId2" Type="http://schemas.openxmlformats.org/officeDocument/2006/relationships/tags" Target="../tags/tag204.xml"/><Relationship Id="rId1" Type="http://schemas.openxmlformats.org/officeDocument/2006/relationships/theme" Target="../theme/theme3.xml"/><Relationship Id="rId6" Type="http://schemas.openxmlformats.org/officeDocument/2006/relationships/tags" Target="../tags/tag208.xml"/><Relationship Id="rId11" Type="http://schemas.openxmlformats.org/officeDocument/2006/relationships/tags" Target="../tags/tag213.xml"/><Relationship Id="rId5" Type="http://schemas.openxmlformats.org/officeDocument/2006/relationships/tags" Target="../tags/tag207.xml"/><Relationship Id="rId10" Type="http://schemas.openxmlformats.org/officeDocument/2006/relationships/tags" Target="../tags/tag212.xml"/><Relationship Id="rId4" Type="http://schemas.openxmlformats.org/officeDocument/2006/relationships/tags" Target="../tags/tag206.xml"/><Relationship Id="rId9" Type="http://schemas.openxmlformats.org/officeDocument/2006/relationships/tags" Target="../tags/tag2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Header Placeholder" hidden="1"/>
          <p:cNvSpPr>
            <a:spLocks noGrp="1" noChangeArrowheads="1"/>
          </p:cNvSpPr>
          <p:nvPr>
            <p:ph type="hdr" sz="quarter"/>
            <p:custDataLst>
              <p:tags r:id="rId2"/>
            </p:custDataLst>
          </p:nvPr>
        </p:nvSpPr>
        <p:spPr bwMode="auto">
          <a:xfrm>
            <a:off x="7099300" y="0"/>
            <a:ext cx="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955819">
              <a:defRPr sz="1200">
                <a:latin typeface="Tahoma" pitchFamily="34" charset="0"/>
              </a:defRPr>
            </a:lvl1pPr>
          </a:lstStyle>
          <a:p>
            <a:endParaRPr lang="en-US" sz="100" dirty="0">
              <a:noFill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Footer Placeholder" hidden="1"/>
          <p:cNvSpPr>
            <a:spLocks noGrp="1"/>
          </p:cNvSpPr>
          <p:nvPr>
            <p:ph type="ftr" sz="quarter" idx="2"/>
            <p:custDataLst>
              <p:tags r:id="rId3"/>
            </p:custDataLst>
          </p:nvPr>
        </p:nvSpPr>
        <p:spPr>
          <a:xfrm>
            <a:off x="7099300" y="10234613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/>
            </a:lvl1pPr>
          </a:lstStyle>
          <a:p>
            <a:pPr algn="ctr"/>
            <a:r>
              <a:rPr lang="en-US" sz="100" dirty="0">
                <a:noFill/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Copyright © Infineon Technologies AG 2020. All rights reserved.</a:t>
            </a:r>
          </a:p>
          <a:p>
            <a:pPr algn="ctr"/>
            <a:r>
              <a:rPr lang="en-US" sz="100" b="1" dirty="0">
                <a:noFill/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restricted</a:t>
            </a:r>
          </a:p>
        </p:txBody>
      </p:sp>
      <p:sp>
        <p:nvSpPr>
          <p:cNvPr id="9" name="Date Placeholder" hidden="1"/>
          <p:cNvSpPr>
            <a:spLocks noGrp="1"/>
          </p:cNvSpPr>
          <p:nvPr>
            <p:ph type="dt" sz="quarter" idx="1"/>
            <p:custDataLst>
              <p:tags r:id="rId4"/>
            </p:custDataLst>
          </p:nvPr>
        </p:nvSpPr>
        <p:spPr>
          <a:xfrm>
            <a:off x="7099300" y="10234613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 algn="l"/>
            <a:r>
              <a:rPr lang="en-US" sz="100" dirty="0">
                <a:noFill/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2020-09-28</a:t>
            </a:r>
          </a:p>
          <a:p>
            <a:pPr algn="l"/>
            <a:endParaRPr lang="en-US" sz="100" dirty="0">
              <a:noFill/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10" name="Slide Number Placeholder"/>
          <p:cNvSpPr>
            <a:spLocks noGrp="1"/>
          </p:cNvSpPr>
          <p:nvPr>
            <p:ph type="sldNum" sz="quarter" idx="3"/>
          </p:nvPr>
        </p:nvSpPr>
        <p:spPr>
          <a:xfrm>
            <a:off x="5997922" y="9833798"/>
            <a:ext cx="612000" cy="28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/>
            </a:lvl1pPr>
          </a:lstStyle>
          <a:p>
            <a:fld id="{4F5EA4BF-E9AE-43AF-B3B0-E8B2B4D213BF}" type="slidenum">
              <a:rPr lang="en-US" sz="800">
                <a:solidFill>
                  <a:srgbClr val="928285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pPr/>
              <a:t>‹#›</a:t>
            </a:fld>
            <a:endParaRPr lang="en-US" sz="800" dirty="0">
              <a:solidFill>
                <a:srgbClr val="928285"/>
              </a:solidFill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2" name="empower_document_placeholder" hidden="1">
            <a:extLst>
              <a:ext uri="{FF2B5EF4-FFF2-40B4-BE49-F238E27FC236}">
                <a16:creationId xmlns:a16="http://schemas.microsoft.com/office/drawing/2014/main" id="{AB77BC53-8E05-4977-B193-6A6AD69A870A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 bwMode="auto">
          <a:xfrm>
            <a:off x="489310" y="426585"/>
            <a:ext cx="259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de-DE" sz="800" kern="0">
                <a:solidFill>
                  <a:srgbClr val="928285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[Owner:   Doc ID:   Vers.: ]</a:t>
            </a:r>
            <a:endParaRPr lang="de-DE" sz="800" kern="0" dirty="0">
              <a:solidFill>
                <a:srgbClr val="928285"/>
              </a:solidFill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3" name="empower_proprietary_placeholder" hidden="1">
            <a:extLst>
              <a:ext uri="{FF2B5EF4-FFF2-40B4-BE49-F238E27FC236}">
                <a16:creationId xmlns:a16="http://schemas.microsoft.com/office/drawing/2014/main" id="{8A3F532B-9233-4B6C-A1AE-20F78C1A46B8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 bwMode="auto">
          <a:xfrm>
            <a:off x="5637922" y="9545798"/>
            <a:ext cx="97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de-DE"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Infineon Proprietary</a:t>
            </a:r>
            <a:endParaRPr lang="de-DE" sz="800" b="1" kern="0" dirty="0">
              <a:solidFill>
                <a:srgbClr val="E30034"/>
              </a:solidFill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4" name="empower_draft_placeholder" hidden="1">
            <a:extLst>
              <a:ext uri="{FF2B5EF4-FFF2-40B4-BE49-F238E27FC236}">
                <a16:creationId xmlns:a16="http://schemas.microsoft.com/office/drawing/2014/main" id="{707F235E-2AB2-45AA-AAE4-3CA5D9E6B283}"/>
              </a:ext>
            </a:extLst>
          </p:cNvPr>
          <p:cNvSpPr txBox="1"/>
          <p:nvPr userDrawn="1">
            <p:custDataLst>
              <p:tags r:id="rId7"/>
            </p:custDataLst>
          </p:nvPr>
        </p:nvSpPr>
        <p:spPr bwMode="auto">
          <a:xfrm>
            <a:off x="489310" y="9545798"/>
            <a:ext cx="360362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de-DE"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- DRAFT -</a:t>
            </a:r>
            <a:endParaRPr lang="de-DE" sz="800" b="1" kern="0" dirty="0">
              <a:solidFill>
                <a:srgbClr val="E30034"/>
              </a:solidFill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5" name="empower_footer_placeholder">
            <a:extLst>
              <a:ext uri="{FF2B5EF4-FFF2-40B4-BE49-F238E27FC236}">
                <a16:creationId xmlns:a16="http://schemas.microsoft.com/office/drawing/2014/main" id="{5B6337D7-EF4A-437B-98C9-7A76CBDDE797}"/>
              </a:ext>
            </a:extLst>
          </p:cNvPr>
          <p:cNvSpPr txBox="1"/>
          <p:nvPr userDrawn="1">
            <p:custDataLst>
              <p:tags r:id="rId8"/>
            </p:custDataLst>
          </p:nvPr>
        </p:nvSpPr>
        <p:spPr bwMode="auto">
          <a:xfrm>
            <a:off x="2001479" y="9833798"/>
            <a:ext cx="3096343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>
                <a:solidFill>
                  <a:srgbClr val="928285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Copyright © Infineon Technologies AG 2023. All rights reserved.</a:t>
            </a:r>
            <a:endParaRPr lang="en-US" sz="800" kern="0" dirty="0">
              <a:solidFill>
                <a:srgbClr val="928285"/>
              </a:solidFill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16" name="empower_classification_attention_placeholder" hidden="1">
            <a:extLst>
              <a:ext uri="{FF2B5EF4-FFF2-40B4-BE49-F238E27FC236}">
                <a16:creationId xmlns:a16="http://schemas.microsoft.com/office/drawing/2014/main" id="{07AA87B6-2D72-4228-A7D0-DDCA437050BF}"/>
              </a:ext>
            </a:extLst>
          </p:cNvPr>
          <p:cNvSpPr txBox="1"/>
          <p:nvPr userDrawn="1">
            <p:custDataLst>
              <p:tags r:id="rId9"/>
            </p:custDataLst>
          </p:nvPr>
        </p:nvSpPr>
        <p:spPr bwMode="auto">
          <a:xfrm>
            <a:off x="3063723" y="426585"/>
            <a:ext cx="971855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de-DE"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Restricted</a:t>
            </a:r>
            <a:endParaRPr lang="de-DE" sz="800" b="1" kern="0" dirty="0">
              <a:solidFill>
                <a:srgbClr val="E30034"/>
              </a:solidFill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6" name="empower_classification_placeholder">
            <a:extLst>
              <a:ext uri="{FF2B5EF4-FFF2-40B4-BE49-F238E27FC236}">
                <a16:creationId xmlns:a16="http://schemas.microsoft.com/office/drawing/2014/main" id="{162FD7ED-CC36-4F26-ADD4-95B9EFF2AE3D}"/>
              </a:ext>
            </a:extLst>
          </p:cNvPr>
          <p:cNvSpPr txBox="1"/>
          <p:nvPr userDrawn="1">
            <p:custDataLst>
              <p:tags r:id="rId10"/>
            </p:custDataLst>
          </p:nvPr>
        </p:nvSpPr>
        <p:spPr bwMode="auto">
          <a:xfrm>
            <a:off x="3062327" y="426585"/>
            <a:ext cx="973251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de-DE" sz="800" b="1" kern="0" dirty="0" err="1">
                <a:solidFill>
                  <a:srgbClr val="928285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restricted</a:t>
            </a:r>
            <a:endParaRPr lang="de-DE" sz="800" b="1" kern="0" dirty="0">
              <a:solidFill>
                <a:srgbClr val="928285"/>
              </a:solidFill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14" name="empower_date_placeholder">
            <a:extLst>
              <a:ext uri="{FF2B5EF4-FFF2-40B4-BE49-F238E27FC236}">
                <a16:creationId xmlns:a16="http://schemas.microsoft.com/office/drawing/2014/main" id="{17C46F5C-5E8F-4CC2-80E6-B88261E13B5B}"/>
              </a:ext>
            </a:extLst>
          </p:cNvPr>
          <p:cNvSpPr txBox="1"/>
          <p:nvPr userDrawn="1">
            <p:custDataLst>
              <p:tags r:id="rId11"/>
            </p:custDataLst>
          </p:nvPr>
        </p:nvSpPr>
        <p:spPr bwMode="auto">
          <a:xfrm>
            <a:off x="489309" y="9833798"/>
            <a:ext cx="61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de-DE" sz="800" kern="0">
                <a:solidFill>
                  <a:srgbClr val="928285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18 Mrz 2023</a:t>
            </a:r>
            <a:endParaRPr lang="de-DE" sz="800" kern="0" dirty="0">
              <a:solidFill>
                <a:srgbClr val="928285"/>
              </a:solidFill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pic>
        <p:nvPicPr>
          <p:cNvPr id="26" name="Logo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5657072" y="295163"/>
            <a:ext cx="880886" cy="419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594286928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200.xml"/><Relationship Id="rId3" Type="http://schemas.openxmlformats.org/officeDocument/2006/relationships/tags" Target="../tags/tag195.xml"/><Relationship Id="rId7" Type="http://schemas.openxmlformats.org/officeDocument/2006/relationships/tags" Target="../tags/tag199.xml"/><Relationship Id="rId12" Type="http://schemas.openxmlformats.org/officeDocument/2006/relationships/image" Target="../media/image5.png"/><Relationship Id="rId2" Type="http://schemas.openxmlformats.org/officeDocument/2006/relationships/tags" Target="../tags/tag194.xml"/><Relationship Id="rId1" Type="http://schemas.openxmlformats.org/officeDocument/2006/relationships/theme" Target="../theme/theme2.xml"/><Relationship Id="rId6" Type="http://schemas.openxmlformats.org/officeDocument/2006/relationships/tags" Target="../tags/tag198.xml"/><Relationship Id="rId11" Type="http://schemas.openxmlformats.org/officeDocument/2006/relationships/tags" Target="../tags/tag203.xml"/><Relationship Id="rId5" Type="http://schemas.openxmlformats.org/officeDocument/2006/relationships/tags" Target="../tags/tag197.xml"/><Relationship Id="rId10" Type="http://schemas.openxmlformats.org/officeDocument/2006/relationships/tags" Target="../tags/tag202.xml"/><Relationship Id="rId4" Type="http://schemas.openxmlformats.org/officeDocument/2006/relationships/tags" Target="../tags/tag196.xml"/><Relationship Id="rId9" Type="http://schemas.openxmlformats.org/officeDocument/2006/relationships/tags" Target="../tags/tag20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6" name="Slide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4025" y="1012825"/>
            <a:ext cx="6191250" cy="34829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4997" name="Notes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453306" y="4757266"/>
            <a:ext cx="6191968" cy="4783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Enter Notes</a:t>
            </a:r>
          </a:p>
        </p:txBody>
      </p:sp>
      <p:sp>
        <p:nvSpPr>
          <p:cNvPr id="28" name="Header Placeholder" hidden="1"/>
          <p:cNvSpPr>
            <a:spLocks noGrp="1" noChangeArrowheads="1"/>
          </p:cNvSpPr>
          <p:nvPr>
            <p:ph type="hdr" sz="quarter"/>
            <p:custDataLst>
              <p:tags r:id="rId2"/>
            </p:custDataLst>
          </p:nvPr>
        </p:nvSpPr>
        <p:spPr bwMode="auto">
          <a:xfrm>
            <a:off x="7099300" y="0"/>
            <a:ext cx="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955819">
              <a:defRPr sz="100">
                <a:noFill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sz="100" dirty="0"/>
          </a:p>
        </p:txBody>
      </p:sp>
      <p:sp>
        <p:nvSpPr>
          <p:cNvPr id="10" name="Footer Placeholder" hidden="1"/>
          <p:cNvSpPr>
            <a:spLocks noGrp="1"/>
          </p:cNvSpPr>
          <p:nvPr>
            <p:ph type="ftr" sz="quarter" idx="4"/>
            <p:custDataLst>
              <p:tags r:id="rId3"/>
            </p:custDataLst>
          </p:nvPr>
        </p:nvSpPr>
        <p:spPr>
          <a:xfrm>
            <a:off x="7099300" y="10234613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">
                <a:noFill/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Copyright © Infineon Technologies AG 2020. All rights reserved.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restricted</a:t>
            </a:r>
          </a:p>
        </p:txBody>
      </p:sp>
      <p:sp>
        <p:nvSpPr>
          <p:cNvPr id="11" name="Date Placeholder" hidden="1"/>
          <p:cNvSpPr>
            <a:spLocks noGrp="1"/>
          </p:cNvSpPr>
          <p:nvPr>
            <p:ph type="dt" idx="1"/>
            <p:custDataLst>
              <p:tags r:id="rId4"/>
            </p:custDataLst>
          </p:nvPr>
        </p:nvSpPr>
        <p:spPr>
          <a:xfrm>
            <a:off x="7099300" y="10234613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">
                <a:noFill/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2020-09-28</a:t>
            </a:r>
          </a:p>
          <a:p>
            <a:endParaRPr lang="en-US" dirty="0"/>
          </a:p>
        </p:txBody>
      </p:sp>
      <p:sp>
        <p:nvSpPr>
          <p:cNvPr id="12" name="Slide Number Placeholder"/>
          <p:cNvSpPr>
            <a:spLocks noGrp="1"/>
          </p:cNvSpPr>
          <p:nvPr>
            <p:ph type="sldNum" sz="quarter" idx="5"/>
          </p:nvPr>
        </p:nvSpPr>
        <p:spPr>
          <a:xfrm>
            <a:off x="6033274" y="9833798"/>
            <a:ext cx="612000" cy="28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rgbClr val="928285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4165D906-55BD-49C5-997D-27A40DB53D15}" type="slidenum"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pPr/>
              <a:t>‹#›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empower_document_placeholder" hidden="1">
            <a:extLst>
              <a:ext uri="{FF2B5EF4-FFF2-40B4-BE49-F238E27FC236}">
                <a16:creationId xmlns:a16="http://schemas.microsoft.com/office/drawing/2014/main" id="{E8AE2277-2635-47CE-8461-F921E010AD66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 bwMode="auto">
          <a:xfrm>
            <a:off x="453306" y="426585"/>
            <a:ext cx="259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de-DE" sz="800" kern="0">
                <a:solidFill>
                  <a:srgbClr val="928285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[Owner:   Doc ID:   Vers.: ]</a:t>
            </a:r>
            <a:endParaRPr lang="de-DE" sz="800" kern="0" dirty="0">
              <a:solidFill>
                <a:srgbClr val="928285"/>
              </a:solidFill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3" name="empower_proprietary_placeholder" hidden="1">
            <a:extLst>
              <a:ext uri="{FF2B5EF4-FFF2-40B4-BE49-F238E27FC236}">
                <a16:creationId xmlns:a16="http://schemas.microsoft.com/office/drawing/2014/main" id="{1ED6373F-3656-4DFD-9B9C-BC0ABABA2CBF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 bwMode="auto">
          <a:xfrm>
            <a:off x="5673274" y="9545798"/>
            <a:ext cx="97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de-DE"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Infineon Proprietary</a:t>
            </a:r>
            <a:endParaRPr lang="de-DE" sz="800" b="1" kern="0" dirty="0">
              <a:solidFill>
                <a:srgbClr val="E30034"/>
              </a:solidFill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4" name="empower_draft_placeholder" hidden="1">
            <a:extLst>
              <a:ext uri="{FF2B5EF4-FFF2-40B4-BE49-F238E27FC236}">
                <a16:creationId xmlns:a16="http://schemas.microsoft.com/office/drawing/2014/main" id="{3D3123B4-E08C-4CCD-9703-AD1F689F1FB7}"/>
              </a:ext>
            </a:extLst>
          </p:cNvPr>
          <p:cNvSpPr txBox="1"/>
          <p:nvPr userDrawn="1">
            <p:custDataLst>
              <p:tags r:id="rId7"/>
            </p:custDataLst>
          </p:nvPr>
        </p:nvSpPr>
        <p:spPr bwMode="auto">
          <a:xfrm>
            <a:off x="453306" y="9545798"/>
            <a:ext cx="360362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de-DE"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- DRAFT -</a:t>
            </a:r>
            <a:endParaRPr lang="de-DE" sz="800" b="1" kern="0" dirty="0">
              <a:solidFill>
                <a:srgbClr val="E30034"/>
              </a:solidFill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5" name="empower_footer_placeholder">
            <a:extLst>
              <a:ext uri="{FF2B5EF4-FFF2-40B4-BE49-F238E27FC236}">
                <a16:creationId xmlns:a16="http://schemas.microsoft.com/office/drawing/2014/main" id="{7E51E007-F5B3-45C7-900F-9B0FFE9F37F6}"/>
              </a:ext>
            </a:extLst>
          </p:cNvPr>
          <p:cNvSpPr txBox="1"/>
          <p:nvPr userDrawn="1">
            <p:custDataLst>
              <p:tags r:id="rId8"/>
            </p:custDataLst>
          </p:nvPr>
        </p:nvSpPr>
        <p:spPr bwMode="auto">
          <a:xfrm>
            <a:off x="2001479" y="9833798"/>
            <a:ext cx="3096343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>
                <a:solidFill>
                  <a:srgbClr val="928285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Copyright © Infineon Technologies AG 2023. All rights reserved.</a:t>
            </a:r>
            <a:endParaRPr lang="en-US" sz="800" kern="0" dirty="0">
              <a:solidFill>
                <a:srgbClr val="928285"/>
              </a:solidFill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6" name="empower_classification_attention_placeholder" hidden="1">
            <a:extLst>
              <a:ext uri="{FF2B5EF4-FFF2-40B4-BE49-F238E27FC236}">
                <a16:creationId xmlns:a16="http://schemas.microsoft.com/office/drawing/2014/main" id="{CD1E0C77-9862-4B96-A3C1-8F3320EB5330}"/>
              </a:ext>
            </a:extLst>
          </p:cNvPr>
          <p:cNvSpPr txBox="1"/>
          <p:nvPr userDrawn="1">
            <p:custDataLst>
              <p:tags r:id="rId9"/>
            </p:custDataLst>
          </p:nvPr>
        </p:nvSpPr>
        <p:spPr bwMode="auto">
          <a:xfrm>
            <a:off x="3063723" y="426585"/>
            <a:ext cx="971855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de-DE"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Restricted</a:t>
            </a:r>
            <a:endParaRPr lang="de-DE" sz="800" b="1" kern="0" dirty="0">
              <a:solidFill>
                <a:srgbClr val="E30034"/>
              </a:solidFill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7" name="empower_classification_placeholder">
            <a:extLst>
              <a:ext uri="{FF2B5EF4-FFF2-40B4-BE49-F238E27FC236}">
                <a16:creationId xmlns:a16="http://schemas.microsoft.com/office/drawing/2014/main" id="{9F464BB7-63C3-4B8A-A50E-5FC32FA6A18F}"/>
              </a:ext>
            </a:extLst>
          </p:cNvPr>
          <p:cNvSpPr txBox="1"/>
          <p:nvPr userDrawn="1">
            <p:custDataLst>
              <p:tags r:id="rId10"/>
            </p:custDataLst>
          </p:nvPr>
        </p:nvSpPr>
        <p:spPr bwMode="auto">
          <a:xfrm>
            <a:off x="3062327" y="426585"/>
            <a:ext cx="973251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de-DE" sz="800" b="1" kern="0" dirty="0" err="1">
                <a:solidFill>
                  <a:srgbClr val="928285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restricted</a:t>
            </a:r>
            <a:endParaRPr lang="de-DE" sz="800" b="1" kern="0" dirty="0">
              <a:solidFill>
                <a:srgbClr val="928285"/>
              </a:solidFill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8" name="empower_date_placeholder">
            <a:extLst>
              <a:ext uri="{FF2B5EF4-FFF2-40B4-BE49-F238E27FC236}">
                <a16:creationId xmlns:a16="http://schemas.microsoft.com/office/drawing/2014/main" id="{7E930412-6BBA-43BF-B0D5-11DDE46E471E}"/>
              </a:ext>
            </a:extLst>
          </p:cNvPr>
          <p:cNvSpPr txBox="1"/>
          <p:nvPr userDrawn="1">
            <p:custDataLst>
              <p:tags r:id="rId11"/>
            </p:custDataLst>
          </p:nvPr>
        </p:nvSpPr>
        <p:spPr bwMode="auto">
          <a:xfrm>
            <a:off x="453306" y="9833798"/>
            <a:ext cx="61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de-DE" sz="800" kern="0">
                <a:solidFill>
                  <a:srgbClr val="928285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18 Mrz 2023</a:t>
            </a:r>
            <a:endParaRPr lang="de-DE" sz="800" kern="0" dirty="0">
              <a:solidFill>
                <a:srgbClr val="928285"/>
              </a:solidFill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pic>
        <p:nvPicPr>
          <p:cNvPr id="32" name="Logo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5657072" y="295163"/>
            <a:ext cx="880886" cy="419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2300418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609585" algn="l" rtl="0" fontAlgn="base">
      <a:spcBef>
        <a:spcPct val="30000"/>
      </a:spcBef>
      <a:spcAft>
        <a:spcPct val="0"/>
      </a:spcAft>
      <a:defRPr sz="1600" kern="1200">
        <a:solidFill>
          <a:srgbClr val="00214A"/>
        </a:solidFill>
        <a:latin typeface="Verdana" pitchFamily="34" charset="0"/>
        <a:ea typeface="+mn-ea"/>
        <a:cs typeface="+mn-cs"/>
      </a:defRPr>
    </a:lvl2pPr>
    <a:lvl3pPr marL="1219170" algn="l" rtl="0" fontAlgn="base">
      <a:spcBef>
        <a:spcPct val="30000"/>
      </a:spcBef>
      <a:spcAft>
        <a:spcPct val="0"/>
      </a:spcAft>
      <a:defRPr sz="1600" kern="1200">
        <a:solidFill>
          <a:srgbClr val="00214A"/>
        </a:solidFill>
        <a:latin typeface="Verdana" pitchFamily="34" charset="0"/>
        <a:ea typeface="+mn-ea"/>
        <a:cs typeface="+mn-cs"/>
      </a:defRPr>
    </a:lvl3pPr>
    <a:lvl4pPr marL="1828754" algn="l" rtl="0" fontAlgn="base">
      <a:spcBef>
        <a:spcPct val="30000"/>
      </a:spcBef>
      <a:spcAft>
        <a:spcPct val="0"/>
      </a:spcAft>
      <a:defRPr sz="1600" kern="1200">
        <a:solidFill>
          <a:srgbClr val="00214A"/>
        </a:solidFill>
        <a:latin typeface="Verdana" pitchFamily="34" charset="0"/>
        <a:ea typeface="+mn-ea"/>
        <a:cs typeface="+mn-cs"/>
      </a:defRPr>
    </a:lvl4pPr>
    <a:lvl5pPr marL="2438339" algn="l" rtl="0" fontAlgn="base">
      <a:spcBef>
        <a:spcPct val="30000"/>
      </a:spcBef>
      <a:spcAft>
        <a:spcPct val="0"/>
      </a:spcAft>
      <a:defRPr sz="1600" kern="1200">
        <a:solidFill>
          <a:srgbClr val="00214A"/>
        </a:solidFill>
        <a:latin typeface="Verdana" pitchFamily="34" charset="0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tags" Target="../tags/tag13.xml"/><Relationship Id="rId13" Type="http://schemas.openxmlformats.org/officeDocument/2006/relationships/image" Target="../media/image1.png"/><Relationship Id="rId3" Type="http://schemas.openxmlformats.org/officeDocument/2006/relationships/tags" Target="../tags/tag8.xml"/><Relationship Id="rId7" Type="http://schemas.openxmlformats.org/officeDocument/2006/relationships/tags" Target="../tags/tag12.xml"/><Relationship Id="rId12" Type="http://schemas.openxmlformats.org/officeDocument/2006/relationships/image" Target="../media/image2.jpg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tags" Target="../tags/tag11.xml"/><Relationship Id="rId11" Type="http://schemas.openxmlformats.org/officeDocument/2006/relationships/slideMaster" Target="../slideMasters/slideMaster1.xml"/><Relationship Id="rId5" Type="http://schemas.openxmlformats.org/officeDocument/2006/relationships/tags" Target="../tags/tag10.xml"/><Relationship Id="rId10" Type="http://schemas.openxmlformats.org/officeDocument/2006/relationships/tags" Target="../tags/tag15.xml"/><Relationship Id="rId4" Type="http://schemas.openxmlformats.org/officeDocument/2006/relationships/tags" Target="../tags/tag9.xml"/><Relationship Id="rId9" Type="http://schemas.openxmlformats.org/officeDocument/2006/relationships/tags" Target="../tags/tag14.xm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tags" Target="../tags/tag102.xml"/><Relationship Id="rId13" Type="http://schemas.openxmlformats.org/officeDocument/2006/relationships/tags" Target="../tags/tag107.xml"/><Relationship Id="rId3" Type="http://schemas.openxmlformats.org/officeDocument/2006/relationships/tags" Target="../tags/tag97.xml"/><Relationship Id="rId7" Type="http://schemas.openxmlformats.org/officeDocument/2006/relationships/tags" Target="../tags/tag101.xml"/><Relationship Id="rId12" Type="http://schemas.openxmlformats.org/officeDocument/2006/relationships/tags" Target="../tags/tag106.xml"/><Relationship Id="rId2" Type="http://schemas.openxmlformats.org/officeDocument/2006/relationships/tags" Target="../tags/tag96.xml"/><Relationship Id="rId1" Type="http://schemas.openxmlformats.org/officeDocument/2006/relationships/tags" Target="../tags/tag95.xml"/><Relationship Id="rId6" Type="http://schemas.openxmlformats.org/officeDocument/2006/relationships/tags" Target="../tags/tag100.xml"/><Relationship Id="rId11" Type="http://schemas.openxmlformats.org/officeDocument/2006/relationships/tags" Target="../tags/tag105.xml"/><Relationship Id="rId5" Type="http://schemas.openxmlformats.org/officeDocument/2006/relationships/tags" Target="../tags/tag99.xml"/><Relationship Id="rId10" Type="http://schemas.openxmlformats.org/officeDocument/2006/relationships/tags" Target="../tags/tag104.xml"/><Relationship Id="rId4" Type="http://schemas.openxmlformats.org/officeDocument/2006/relationships/tags" Target="../tags/tag98.xml"/><Relationship Id="rId9" Type="http://schemas.openxmlformats.org/officeDocument/2006/relationships/tags" Target="../tags/tag103.xml"/><Relationship Id="rId14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tags" Target="../tags/tag115.xml"/><Relationship Id="rId13" Type="http://schemas.openxmlformats.org/officeDocument/2006/relationships/tags" Target="../tags/tag120.xml"/><Relationship Id="rId3" Type="http://schemas.openxmlformats.org/officeDocument/2006/relationships/tags" Target="../tags/tag110.xml"/><Relationship Id="rId7" Type="http://schemas.openxmlformats.org/officeDocument/2006/relationships/tags" Target="../tags/tag114.xml"/><Relationship Id="rId12" Type="http://schemas.openxmlformats.org/officeDocument/2006/relationships/tags" Target="../tags/tag119.xml"/><Relationship Id="rId2" Type="http://schemas.openxmlformats.org/officeDocument/2006/relationships/tags" Target="../tags/tag109.xml"/><Relationship Id="rId1" Type="http://schemas.openxmlformats.org/officeDocument/2006/relationships/tags" Target="../tags/tag108.xml"/><Relationship Id="rId6" Type="http://schemas.openxmlformats.org/officeDocument/2006/relationships/tags" Target="../tags/tag113.xml"/><Relationship Id="rId11" Type="http://schemas.openxmlformats.org/officeDocument/2006/relationships/tags" Target="../tags/tag118.xml"/><Relationship Id="rId5" Type="http://schemas.openxmlformats.org/officeDocument/2006/relationships/tags" Target="../tags/tag112.xml"/><Relationship Id="rId10" Type="http://schemas.openxmlformats.org/officeDocument/2006/relationships/tags" Target="../tags/tag117.xml"/><Relationship Id="rId4" Type="http://schemas.openxmlformats.org/officeDocument/2006/relationships/tags" Target="../tags/tag111.xml"/><Relationship Id="rId9" Type="http://schemas.openxmlformats.org/officeDocument/2006/relationships/tags" Target="../tags/tag116.xml"/><Relationship Id="rId14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tags" Target="../tags/tag128.xml"/><Relationship Id="rId13" Type="http://schemas.openxmlformats.org/officeDocument/2006/relationships/tags" Target="../tags/tag133.xml"/><Relationship Id="rId3" Type="http://schemas.openxmlformats.org/officeDocument/2006/relationships/tags" Target="../tags/tag123.xml"/><Relationship Id="rId7" Type="http://schemas.openxmlformats.org/officeDocument/2006/relationships/tags" Target="../tags/tag127.xml"/><Relationship Id="rId12" Type="http://schemas.openxmlformats.org/officeDocument/2006/relationships/tags" Target="../tags/tag132.xml"/><Relationship Id="rId2" Type="http://schemas.openxmlformats.org/officeDocument/2006/relationships/tags" Target="../tags/tag122.xml"/><Relationship Id="rId1" Type="http://schemas.openxmlformats.org/officeDocument/2006/relationships/tags" Target="../tags/tag121.xml"/><Relationship Id="rId6" Type="http://schemas.openxmlformats.org/officeDocument/2006/relationships/tags" Target="../tags/tag126.xml"/><Relationship Id="rId11" Type="http://schemas.openxmlformats.org/officeDocument/2006/relationships/tags" Target="../tags/tag131.xml"/><Relationship Id="rId5" Type="http://schemas.openxmlformats.org/officeDocument/2006/relationships/tags" Target="../tags/tag125.xml"/><Relationship Id="rId10" Type="http://schemas.openxmlformats.org/officeDocument/2006/relationships/tags" Target="../tags/tag130.xml"/><Relationship Id="rId4" Type="http://schemas.openxmlformats.org/officeDocument/2006/relationships/tags" Target="../tags/tag124.xml"/><Relationship Id="rId9" Type="http://schemas.openxmlformats.org/officeDocument/2006/relationships/tags" Target="../tags/tag129.xml"/><Relationship Id="rId14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tags" Target="../tags/tag141.xml"/><Relationship Id="rId13" Type="http://schemas.openxmlformats.org/officeDocument/2006/relationships/tags" Target="../tags/tag146.xml"/><Relationship Id="rId3" Type="http://schemas.openxmlformats.org/officeDocument/2006/relationships/tags" Target="../tags/tag136.xml"/><Relationship Id="rId7" Type="http://schemas.openxmlformats.org/officeDocument/2006/relationships/tags" Target="../tags/tag140.xml"/><Relationship Id="rId12" Type="http://schemas.openxmlformats.org/officeDocument/2006/relationships/tags" Target="../tags/tag145.xml"/><Relationship Id="rId2" Type="http://schemas.openxmlformats.org/officeDocument/2006/relationships/tags" Target="../tags/tag135.xml"/><Relationship Id="rId1" Type="http://schemas.openxmlformats.org/officeDocument/2006/relationships/tags" Target="../tags/tag134.xml"/><Relationship Id="rId6" Type="http://schemas.openxmlformats.org/officeDocument/2006/relationships/tags" Target="../tags/tag139.xml"/><Relationship Id="rId11" Type="http://schemas.openxmlformats.org/officeDocument/2006/relationships/tags" Target="../tags/tag144.xml"/><Relationship Id="rId5" Type="http://schemas.openxmlformats.org/officeDocument/2006/relationships/tags" Target="../tags/tag138.xml"/><Relationship Id="rId10" Type="http://schemas.openxmlformats.org/officeDocument/2006/relationships/tags" Target="../tags/tag143.xml"/><Relationship Id="rId4" Type="http://schemas.openxmlformats.org/officeDocument/2006/relationships/tags" Target="../tags/tag137.xml"/><Relationship Id="rId9" Type="http://schemas.openxmlformats.org/officeDocument/2006/relationships/tags" Target="../tags/tag142.xml"/><Relationship Id="rId14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tags" Target="../tags/tag154.xml"/><Relationship Id="rId13" Type="http://schemas.openxmlformats.org/officeDocument/2006/relationships/tags" Target="../tags/tag159.xml"/><Relationship Id="rId3" Type="http://schemas.openxmlformats.org/officeDocument/2006/relationships/tags" Target="../tags/tag149.xml"/><Relationship Id="rId7" Type="http://schemas.openxmlformats.org/officeDocument/2006/relationships/tags" Target="../tags/tag153.xml"/><Relationship Id="rId12" Type="http://schemas.openxmlformats.org/officeDocument/2006/relationships/tags" Target="../tags/tag158.xml"/><Relationship Id="rId2" Type="http://schemas.openxmlformats.org/officeDocument/2006/relationships/tags" Target="../tags/tag148.xml"/><Relationship Id="rId1" Type="http://schemas.openxmlformats.org/officeDocument/2006/relationships/tags" Target="../tags/tag147.xml"/><Relationship Id="rId6" Type="http://schemas.openxmlformats.org/officeDocument/2006/relationships/tags" Target="../tags/tag152.xml"/><Relationship Id="rId11" Type="http://schemas.openxmlformats.org/officeDocument/2006/relationships/tags" Target="../tags/tag157.xml"/><Relationship Id="rId5" Type="http://schemas.openxmlformats.org/officeDocument/2006/relationships/tags" Target="../tags/tag151.xml"/><Relationship Id="rId10" Type="http://schemas.openxmlformats.org/officeDocument/2006/relationships/tags" Target="../tags/tag156.xml"/><Relationship Id="rId4" Type="http://schemas.openxmlformats.org/officeDocument/2006/relationships/tags" Target="../tags/tag150.xml"/><Relationship Id="rId9" Type="http://schemas.openxmlformats.org/officeDocument/2006/relationships/tags" Target="../tags/tag155.xml"/><Relationship Id="rId14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tags" Target="../tags/tag167.xml"/><Relationship Id="rId13" Type="http://schemas.openxmlformats.org/officeDocument/2006/relationships/tags" Target="../tags/tag172.xml"/><Relationship Id="rId3" Type="http://schemas.openxmlformats.org/officeDocument/2006/relationships/tags" Target="../tags/tag162.xml"/><Relationship Id="rId7" Type="http://schemas.openxmlformats.org/officeDocument/2006/relationships/tags" Target="../tags/tag166.xml"/><Relationship Id="rId12" Type="http://schemas.openxmlformats.org/officeDocument/2006/relationships/tags" Target="../tags/tag171.xml"/><Relationship Id="rId2" Type="http://schemas.openxmlformats.org/officeDocument/2006/relationships/tags" Target="../tags/tag161.xml"/><Relationship Id="rId1" Type="http://schemas.openxmlformats.org/officeDocument/2006/relationships/tags" Target="../tags/tag160.xml"/><Relationship Id="rId6" Type="http://schemas.openxmlformats.org/officeDocument/2006/relationships/tags" Target="../tags/tag165.xml"/><Relationship Id="rId11" Type="http://schemas.openxmlformats.org/officeDocument/2006/relationships/tags" Target="../tags/tag170.xml"/><Relationship Id="rId5" Type="http://schemas.openxmlformats.org/officeDocument/2006/relationships/tags" Target="../tags/tag164.xml"/><Relationship Id="rId10" Type="http://schemas.openxmlformats.org/officeDocument/2006/relationships/tags" Target="../tags/tag169.xml"/><Relationship Id="rId4" Type="http://schemas.openxmlformats.org/officeDocument/2006/relationships/tags" Target="../tags/tag163.xml"/><Relationship Id="rId9" Type="http://schemas.openxmlformats.org/officeDocument/2006/relationships/tags" Target="../tags/tag168.xml"/><Relationship Id="rId14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180.xml"/><Relationship Id="rId13" Type="http://schemas.openxmlformats.org/officeDocument/2006/relationships/slideMaster" Target="../slideMasters/slideMaster1.xml"/><Relationship Id="rId3" Type="http://schemas.openxmlformats.org/officeDocument/2006/relationships/tags" Target="../tags/tag175.xml"/><Relationship Id="rId7" Type="http://schemas.openxmlformats.org/officeDocument/2006/relationships/tags" Target="../tags/tag179.xml"/><Relationship Id="rId12" Type="http://schemas.openxmlformats.org/officeDocument/2006/relationships/tags" Target="../tags/tag184.xml"/><Relationship Id="rId2" Type="http://schemas.openxmlformats.org/officeDocument/2006/relationships/tags" Target="../tags/tag174.xml"/><Relationship Id="rId1" Type="http://schemas.openxmlformats.org/officeDocument/2006/relationships/tags" Target="../tags/tag173.xml"/><Relationship Id="rId6" Type="http://schemas.openxmlformats.org/officeDocument/2006/relationships/tags" Target="../tags/tag178.xml"/><Relationship Id="rId11" Type="http://schemas.openxmlformats.org/officeDocument/2006/relationships/tags" Target="../tags/tag183.xml"/><Relationship Id="rId5" Type="http://schemas.openxmlformats.org/officeDocument/2006/relationships/tags" Target="../tags/tag177.xml"/><Relationship Id="rId10" Type="http://schemas.openxmlformats.org/officeDocument/2006/relationships/tags" Target="../tags/tag182.xml"/><Relationship Id="rId4" Type="http://schemas.openxmlformats.org/officeDocument/2006/relationships/tags" Target="../tags/tag176.xml"/><Relationship Id="rId9" Type="http://schemas.openxmlformats.org/officeDocument/2006/relationships/tags" Target="../tags/tag18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187.xml"/><Relationship Id="rId2" Type="http://schemas.openxmlformats.org/officeDocument/2006/relationships/tags" Target="../tags/tag186.xml"/><Relationship Id="rId1" Type="http://schemas.openxmlformats.org/officeDocument/2006/relationships/tags" Target="../tags/tag185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88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191.xml"/><Relationship Id="rId7" Type="http://schemas.openxmlformats.org/officeDocument/2006/relationships/image" Target="../media/image1.png"/><Relationship Id="rId2" Type="http://schemas.openxmlformats.org/officeDocument/2006/relationships/tags" Target="../tags/tag190.xml"/><Relationship Id="rId1" Type="http://schemas.openxmlformats.org/officeDocument/2006/relationships/tags" Target="../tags/tag18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93.xml"/><Relationship Id="rId4" Type="http://schemas.openxmlformats.org/officeDocument/2006/relationships/tags" Target="../tags/tag192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tags" Target="../tags/tag23.xml"/><Relationship Id="rId3" Type="http://schemas.openxmlformats.org/officeDocument/2006/relationships/tags" Target="../tags/tag18.xml"/><Relationship Id="rId7" Type="http://schemas.openxmlformats.org/officeDocument/2006/relationships/tags" Target="../tags/tag22.xml"/><Relationship Id="rId12" Type="http://schemas.openxmlformats.org/officeDocument/2006/relationships/image" Target="../media/image1.png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tags" Target="../tags/tag21.xml"/><Relationship Id="rId11" Type="http://schemas.openxmlformats.org/officeDocument/2006/relationships/image" Target="../media/image3.jpg"/><Relationship Id="rId5" Type="http://schemas.openxmlformats.org/officeDocument/2006/relationships/tags" Target="../tags/tag20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19.xml"/><Relationship Id="rId9" Type="http://schemas.openxmlformats.org/officeDocument/2006/relationships/tags" Target="../tags/tag24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tags" Target="../tags/tag32.xml"/><Relationship Id="rId3" Type="http://schemas.openxmlformats.org/officeDocument/2006/relationships/tags" Target="../tags/tag27.xml"/><Relationship Id="rId7" Type="http://schemas.openxmlformats.org/officeDocument/2006/relationships/tags" Target="../tags/tag31.xml"/><Relationship Id="rId12" Type="http://schemas.openxmlformats.org/officeDocument/2006/relationships/image" Target="../media/image1.png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tags" Target="../tags/tag30.xml"/><Relationship Id="rId11" Type="http://schemas.openxmlformats.org/officeDocument/2006/relationships/slideMaster" Target="../slideMasters/slideMaster1.xml"/><Relationship Id="rId5" Type="http://schemas.openxmlformats.org/officeDocument/2006/relationships/tags" Target="../tags/tag29.xml"/><Relationship Id="rId10" Type="http://schemas.openxmlformats.org/officeDocument/2006/relationships/tags" Target="../tags/tag34.xml"/><Relationship Id="rId4" Type="http://schemas.openxmlformats.org/officeDocument/2006/relationships/tags" Target="../tags/tag28.xml"/><Relationship Id="rId9" Type="http://schemas.openxmlformats.org/officeDocument/2006/relationships/tags" Target="../tags/tag33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tags" Target="../tags/tag42.xml"/><Relationship Id="rId13" Type="http://schemas.openxmlformats.org/officeDocument/2006/relationships/tags" Target="../tags/tag47.xml"/><Relationship Id="rId3" Type="http://schemas.openxmlformats.org/officeDocument/2006/relationships/tags" Target="../tags/tag37.xml"/><Relationship Id="rId7" Type="http://schemas.openxmlformats.org/officeDocument/2006/relationships/tags" Target="../tags/tag41.xml"/><Relationship Id="rId12" Type="http://schemas.openxmlformats.org/officeDocument/2006/relationships/tags" Target="../tags/tag46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tags" Target="../tags/tag40.xml"/><Relationship Id="rId11" Type="http://schemas.openxmlformats.org/officeDocument/2006/relationships/tags" Target="../tags/tag45.xml"/><Relationship Id="rId5" Type="http://schemas.openxmlformats.org/officeDocument/2006/relationships/tags" Target="../tags/tag39.xml"/><Relationship Id="rId10" Type="http://schemas.openxmlformats.org/officeDocument/2006/relationships/tags" Target="../tags/tag44.xml"/><Relationship Id="rId4" Type="http://schemas.openxmlformats.org/officeDocument/2006/relationships/tags" Target="../tags/tag38.xml"/><Relationship Id="rId9" Type="http://schemas.openxmlformats.org/officeDocument/2006/relationships/tags" Target="../tags/tag43.xml"/><Relationship Id="rId14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55.xml"/><Relationship Id="rId13" Type="http://schemas.openxmlformats.org/officeDocument/2006/relationships/tags" Target="../tags/tag60.xml"/><Relationship Id="rId3" Type="http://schemas.openxmlformats.org/officeDocument/2006/relationships/tags" Target="../tags/tag50.xml"/><Relationship Id="rId7" Type="http://schemas.openxmlformats.org/officeDocument/2006/relationships/tags" Target="../tags/tag54.xml"/><Relationship Id="rId12" Type="http://schemas.openxmlformats.org/officeDocument/2006/relationships/tags" Target="../tags/tag59.xml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6" Type="http://schemas.openxmlformats.org/officeDocument/2006/relationships/tags" Target="../tags/tag53.xml"/><Relationship Id="rId11" Type="http://schemas.openxmlformats.org/officeDocument/2006/relationships/tags" Target="../tags/tag58.xml"/><Relationship Id="rId5" Type="http://schemas.openxmlformats.org/officeDocument/2006/relationships/tags" Target="../tags/tag52.xml"/><Relationship Id="rId10" Type="http://schemas.openxmlformats.org/officeDocument/2006/relationships/tags" Target="../tags/tag57.xml"/><Relationship Id="rId4" Type="http://schemas.openxmlformats.org/officeDocument/2006/relationships/tags" Target="../tags/tag51.xml"/><Relationship Id="rId9" Type="http://schemas.openxmlformats.org/officeDocument/2006/relationships/tags" Target="../tags/tag56.xml"/><Relationship Id="rId14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tags" Target="../tags/tag68.xml"/><Relationship Id="rId13" Type="http://schemas.openxmlformats.org/officeDocument/2006/relationships/tags" Target="../tags/tag73.xml"/><Relationship Id="rId3" Type="http://schemas.openxmlformats.org/officeDocument/2006/relationships/tags" Target="../tags/tag63.xml"/><Relationship Id="rId7" Type="http://schemas.openxmlformats.org/officeDocument/2006/relationships/tags" Target="../tags/tag67.xml"/><Relationship Id="rId12" Type="http://schemas.openxmlformats.org/officeDocument/2006/relationships/tags" Target="../tags/tag72.xml"/><Relationship Id="rId2" Type="http://schemas.openxmlformats.org/officeDocument/2006/relationships/tags" Target="../tags/tag62.xml"/><Relationship Id="rId1" Type="http://schemas.openxmlformats.org/officeDocument/2006/relationships/tags" Target="../tags/tag61.xml"/><Relationship Id="rId6" Type="http://schemas.openxmlformats.org/officeDocument/2006/relationships/tags" Target="../tags/tag66.xml"/><Relationship Id="rId11" Type="http://schemas.openxmlformats.org/officeDocument/2006/relationships/tags" Target="../tags/tag71.xml"/><Relationship Id="rId5" Type="http://schemas.openxmlformats.org/officeDocument/2006/relationships/tags" Target="../tags/tag65.xml"/><Relationship Id="rId10" Type="http://schemas.openxmlformats.org/officeDocument/2006/relationships/tags" Target="../tags/tag70.xml"/><Relationship Id="rId4" Type="http://schemas.openxmlformats.org/officeDocument/2006/relationships/tags" Target="../tags/tag64.xml"/><Relationship Id="rId9" Type="http://schemas.openxmlformats.org/officeDocument/2006/relationships/tags" Target="../tags/tag69.xml"/><Relationship Id="rId14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76.xml"/><Relationship Id="rId2" Type="http://schemas.openxmlformats.org/officeDocument/2006/relationships/tags" Target="../tags/tag75.xml"/><Relationship Id="rId1" Type="http://schemas.openxmlformats.org/officeDocument/2006/relationships/tags" Target="../tags/tag74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78.xml"/><Relationship Id="rId4" Type="http://schemas.openxmlformats.org/officeDocument/2006/relationships/tags" Target="../tags/tag77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81.xml"/><Relationship Id="rId2" Type="http://schemas.openxmlformats.org/officeDocument/2006/relationships/tags" Target="../tags/tag80.xml"/><Relationship Id="rId1" Type="http://schemas.openxmlformats.org/officeDocument/2006/relationships/tags" Target="../tags/tag79.xml"/><Relationship Id="rId5" Type="http://schemas.openxmlformats.org/officeDocument/2006/relationships/image" Target="../media/image4.png"/><Relationship Id="rId4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tags" Target="../tags/tag89.xml"/><Relationship Id="rId13" Type="http://schemas.openxmlformats.org/officeDocument/2006/relationships/tags" Target="../tags/tag94.xml"/><Relationship Id="rId3" Type="http://schemas.openxmlformats.org/officeDocument/2006/relationships/tags" Target="../tags/tag84.xml"/><Relationship Id="rId7" Type="http://schemas.openxmlformats.org/officeDocument/2006/relationships/tags" Target="../tags/tag88.xml"/><Relationship Id="rId12" Type="http://schemas.openxmlformats.org/officeDocument/2006/relationships/tags" Target="../tags/tag93.xml"/><Relationship Id="rId2" Type="http://schemas.openxmlformats.org/officeDocument/2006/relationships/tags" Target="../tags/tag83.xml"/><Relationship Id="rId1" Type="http://schemas.openxmlformats.org/officeDocument/2006/relationships/tags" Target="../tags/tag82.xml"/><Relationship Id="rId6" Type="http://schemas.openxmlformats.org/officeDocument/2006/relationships/tags" Target="../tags/tag87.xml"/><Relationship Id="rId11" Type="http://schemas.openxmlformats.org/officeDocument/2006/relationships/tags" Target="../tags/tag92.xml"/><Relationship Id="rId5" Type="http://schemas.openxmlformats.org/officeDocument/2006/relationships/tags" Target="../tags/tag86.xml"/><Relationship Id="rId10" Type="http://schemas.openxmlformats.org/officeDocument/2006/relationships/tags" Target="../tags/tag91.xml"/><Relationship Id="rId4" Type="http://schemas.openxmlformats.org/officeDocument/2006/relationships/tags" Target="../tags/tag85.xml"/><Relationship Id="rId9" Type="http://schemas.openxmlformats.org/officeDocument/2006/relationships/tags" Target="../tags/tag90.xml"/><Relationship Id="rId14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OGO PROTECTION" hidden="1">
            <a:extLst>
              <a:ext uri="{FF2B5EF4-FFF2-40B4-BE49-F238E27FC236}">
                <a16:creationId xmlns:a16="http://schemas.microsoft.com/office/drawing/2014/main" id="{193C101A-31DD-4FCB-8E69-ED3C115F16E0}"/>
              </a:ext>
            </a:extLst>
          </p:cNvPr>
          <p:cNvSpPr/>
          <p:nvPr>
            <p:custDataLst>
              <p:tags r:id="rId1"/>
            </p:custDataLst>
          </p:nvPr>
        </p:nvSpPr>
        <p:spPr bwMode="auto">
          <a:xfrm>
            <a:off x="9624391" y="5337212"/>
            <a:ext cx="2060717" cy="1116123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 dirty="0">
              <a:latin typeface="+mn-lt"/>
              <a:ea typeface="+mn-ea"/>
              <a:cs typeface="+mn-cs"/>
            </a:endParaRPr>
          </a:p>
        </p:txBody>
      </p:sp>
      <p:sp>
        <p:nvSpPr>
          <p:cNvPr id="8" name="Background White">
            <a:extLst>
              <a:ext uri="{FF2B5EF4-FFF2-40B4-BE49-F238E27FC236}">
                <a16:creationId xmlns:a16="http://schemas.microsoft.com/office/drawing/2014/main" id="{9FD1694A-5725-40E5-AC10-2A7A68B981E5}"/>
              </a:ext>
            </a:extLst>
          </p:cNvPr>
          <p:cNvSpPr/>
          <p:nvPr/>
        </p:nvSpPr>
        <p:spPr bwMode="auto"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 lIns="96000" tIns="96000" rIns="96000" bIns="96000" rtlCol="0" anchor="ctr"/>
          <a:lstStyle/>
          <a:p>
            <a:pPr algn="ctr" eaLnBrk="0" hangingPunct="0"/>
            <a:endParaRPr lang="en-US" sz="2133" baseline="0" noProof="0" dirty="0">
              <a:latin typeface="+mn-lt"/>
              <a:ea typeface="+mn-ea"/>
              <a:cs typeface="+mn-cs"/>
            </a:endParaRPr>
          </a:p>
        </p:txBody>
      </p:sp>
      <p:sp>
        <p:nvSpPr>
          <p:cNvPr id="23" name="Crystal Picture Placeholder">
            <a:extLst>
              <a:ext uri="{FF2B5EF4-FFF2-40B4-BE49-F238E27FC236}">
                <a16:creationId xmlns:a16="http://schemas.microsoft.com/office/drawing/2014/main" id="{5805FCC4-D045-0733-8C95-81CAFF95804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" y="2"/>
            <a:ext cx="12191999" cy="3743997"/>
          </a:xfrm>
          <a:custGeom>
            <a:avLst/>
            <a:gdLst>
              <a:gd name="connsiteX0" fmla="*/ 0 w 12191999"/>
              <a:gd name="connsiteY0" fmla="*/ 0 h 3743997"/>
              <a:gd name="connsiteX1" fmla="*/ 12191999 w 12191999"/>
              <a:gd name="connsiteY1" fmla="*/ 0 h 3743997"/>
              <a:gd name="connsiteX2" fmla="*/ 12191999 w 12191999"/>
              <a:gd name="connsiteY2" fmla="*/ 3726156 h 3743997"/>
              <a:gd name="connsiteX3" fmla="*/ 3063660 w 12191999"/>
              <a:gd name="connsiteY3" fmla="*/ 2179105 h 3743997"/>
              <a:gd name="connsiteX4" fmla="*/ 387 w 12191999"/>
              <a:gd name="connsiteY4" fmla="*/ 3726157 h 3743997"/>
              <a:gd name="connsiteX5" fmla="*/ 387 w 12191999"/>
              <a:gd name="connsiteY5" fmla="*/ 3743997 h 3743997"/>
              <a:gd name="connsiteX6" fmla="*/ 0 w 12191999"/>
              <a:gd name="connsiteY6" fmla="*/ 3743997 h 3743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1999" h="3743997">
                <a:moveTo>
                  <a:pt x="0" y="0"/>
                </a:moveTo>
                <a:lnTo>
                  <a:pt x="12191999" y="0"/>
                </a:lnTo>
                <a:lnTo>
                  <a:pt x="12191999" y="3726156"/>
                </a:lnTo>
                <a:lnTo>
                  <a:pt x="3063660" y="2179105"/>
                </a:lnTo>
                <a:lnTo>
                  <a:pt x="387" y="3726157"/>
                </a:lnTo>
                <a:lnTo>
                  <a:pt x="387" y="3743997"/>
                </a:lnTo>
                <a:lnTo>
                  <a:pt x="0" y="3743997"/>
                </a:lnTo>
                <a:close/>
              </a:path>
            </a:pathLst>
          </a:custGeom>
          <a:blipFill>
            <a:blip r:embed="rId12"/>
            <a:stretch>
              <a:fillRect/>
            </a:stretch>
          </a:blipFill>
        </p:spPr>
        <p:txBody>
          <a:bodyPr wrap="square" tIns="129600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30" name="Subtitle"/>
          <p:cNvSpPr>
            <a:spLocks noGrp="1"/>
          </p:cNvSpPr>
          <p:nvPr>
            <p:ph type="subTitle" idx="1" hasCustomPrompt="1"/>
          </p:nvPr>
        </p:nvSpPr>
        <p:spPr>
          <a:xfrm>
            <a:off x="624000" y="5641951"/>
            <a:ext cx="8280000" cy="612000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 marL="0" indent="0" algn="l">
              <a:spcAft>
                <a:spcPts val="0"/>
              </a:spcAft>
              <a:buNone/>
              <a:defRPr lang="en-GB" sz="1800" baseline="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dirty="0"/>
              <a:t>Author (department)</a:t>
            </a:r>
            <a:br>
              <a:rPr lang="en-US" noProof="0" dirty="0"/>
            </a:br>
            <a:r>
              <a:rPr lang="en-US" noProof="0" dirty="0"/>
              <a:t>Date</a:t>
            </a:r>
          </a:p>
        </p:txBody>
      </p:sp>
      <p:sp>
        <p:nvSpPr>
          <p:cNvPr id="15" name="Title">
            <a:extLst>
              <a:ext uri="{FF2B5EF4-FFF2-40B4-BE49-F238E27FC236}">
                <a16:creationId xmlns:a16="http://schemas.microsoft.com/office/drawing/2014/main" id="{26638A09-FAF0-40AC-917E-C2B12C875E5A}"/>
              </a:ext>
            </a:extLst>
          </p:cNvPr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24000" y="4163051"/>
            <a:ext cx="8280000" cy="1118901"/>
          </a:xfrm>
        </p:spPr>
        <p:txBody>
          <a:bodyPr bIns="0" anchor="b">
            <a:normAutofit/>
          </a:bodyPr>
          <a:lstStyle>
            <a:lvl1pPr algn="l">
              <a:defRPr sz="3600" baseline="0"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dirty="0"/>
              <a:t>Please type in title</a:t>
            </a:r>
          </a:p>
        </p:txBody>
      </p:sp>
      <p:sp>
        <p:nvSpPr>
          <p:cNvPr id="9" name="empower_classification_attention_placeholder" hidden="1">
            <a:extLst>
              <a:ext uri="{FF2B5EF4-FFF2-40B4-BE49-F238E27FC236}">
                <a16:creationId xmlns:a16="http://schemas.microsoft.com/office/drawing/2014/main" id="{542ADA73-329E-4D35-A040-712B75800F88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auto">
          <a:xfrm>
            <a:off x="5411800" y="6500314"/>
            <a:ext cx="1368401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Restricted</a:t>
            </a:r>
            <a:endParaRPr lang="en-US" sz="800" b="1" kern="0" baseline="0" noProof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empower_classification_placeholder">
            <a:extLst>
              <a:ext uri="{FF2B5EF4-FFF2-40B4-BE49-F238E27FC236}">
                <a16:creationId xmlns:a16="http://schemas.microsoft.com/office/drawing/2014/main" id="{2D16A7B9-CA23-4C66-B2AF-3682EAAE8159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auto">
          <a:xfrm>
            <a:off x="5412000" y="6500314"/>
            <a:ext cx="13680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baseline="0" noProof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11" name="empower_document_placeholder" hidden="1">
            <a:extLst>
              <a:ext uri="{FF2B5EF4-FFF2-40B4-BE49-F238E27FC236}">
                <a16:creationId xmlns:a16="http://schemas.microsoft.com/office/drawing/2014/main" id="{7FE25D73-2664-463A-AF80-DF3E4E2CB8B6}"/>
              </a:ext>
            </a:extLst>
          </p:cNvPr>
          <p:cNvSpPr txBox="1"/>
          <p:nvPr>
            <p:custDataLst>
              <p:tags r:id="rId5"/>
            </p:custDataLst>
          </p:nvPr>
        </p:nvSpPr>
        <p:spPr bwMode="auto">
          <a:xfrm>
            <a:off x="624000" y="6500314"/>
            <a:ext cx="324008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[Owner:   Doc ID:   Vers.: ]</a:t>
            </a:r>
            <a:endParaRPr lang="en-US" sz="800" kern="0" baseline="0" noProof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empower_draft_placeholder" hidden="1">
            <a:extLst>
              <a:ext uri="{FF2B5EF4-FFF2-40B4-BE49-F238E27FC236}">
                <a16:creationId xmlns:a16="http://schemas.microsoft.com/office/drawing/2014/main" id="{9769B1E2-E46B-4957-AEBB-2CD1EAF09328}"/>
              </a:ext>
            </a:extLst>
          </p:cNvPr>
          <p:cNvSpPr txBox="1"/>
          <p:nvPr>
            <p:custDataLst>
              <p:tags r:id="rId6"/>
            </p:custDataLst>
          </p:nvPr>
        </p:nvSpPr>
        <p:spPr bwMode="auto">
          <a:xfrm>
            <a:off x="4350044" y="6501239"/>
            <a:ext cx="576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- DRAFT -</a:t>
            </a:r>
            <a:endParaRPr lang="en-US" sz="800" b="1" kern="0" baseline="0" noProof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MIO_AGENDA_IGNORE_NAVIGATION" hidden="1">
            <a:extLst>
              <a:ext uri="{FF2B5EF4-FFF2-40B4-BE49-F238E27FC236}">
                <a16:creationId xmlns:a16="http://schemas.microsoft.com/office/drawing/2014/main" id="{03AF05FD-8ED3-440D-B616-18664CA13DD2}"/>
              </a:ext>
            </a:extLst>
          </p:cNvPr>
          <p:cNvSpPr/>
          <p:nvPr/>
        </p:nvSpPr>
        <p:spPr bwMode="auto">
          <a:xfrm>
            <a:off x="11833096" y="116632"/>
            <a:ext cx="216024" cy="216024"/>
          </a:xfrm>
          <a:prstGeom prst="noSmoking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 dirty="0">
              <a:latin typeface="+mn-lt"/>
              <a:ea typeface="+mn-ea"/>
              <a:cs typeface="+mn-cs"/>
            </a:endParaRPr>
          </a:p>
        </p:txBody>
      </p:sp>
      <p:sp>
        <p:nvSpPr>
          <p:cNvPr id="16" name="MIO_AGENDA_IGNORE_CHAPTER_REFERENCE" hidden="1">
            <a:extLst>
              <a:ext uri="{FF2B5EF4-FFF2-40B4-BE49-F238E27FC236}">
                <a16:creationId xmlns:a16="http://schemas.microsoft.com/office/drawing/2014/main" id="{E0053FF2-2ADB-4CE0-850C-04ADE25DFF5B}"/>
              </a:ext>
            </a:extLst>
          </p:cNvPr>
          <p:cNvSpPr/>
          <p:nvPr/>
        </p:nvSpPr>
        <p:spPr bwMode="auto">
          <a:xfrm>
            <a:off x="11833096" y="116632"/>
            <a:ext cx="216024" cy="216024"/>
          </a:xfrm>
          <a:prstGeom prst="noSmoking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 dirty="0">
              <a:latin typeface="+mn-lt"/>
              <a:ea typeface="+mn-ea"/>
              <a:cs typeface="+mn-cs"/>
            </a:endParaRPr>
          </a:p>
        </p:txBody>
      </p:sp>
      <p:sp>
        <p:nvSpPr>
          <p:cNvPr id="17" name="Date Placeholder 16" hidden="1">
            <a:extLst>
              <a:ext uri="{FF2B5EF4-FFF2-40B4-BE49-F238E27FC236}">
                <a16:creationId xmlns:a16="http://schemas.microsoft.com/office/drawing/2014/main" id="{B19EA23C-BCB4-4E72-A8B3-AFF05FD396BC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18" name="Footer Placeholder 17" hidden="1">
            <a:extLst>
              <a:ext uri="{FF2B5EF4-FFF2-40B4-BE49-F238E27FC236}">
                <a16:creationId xmlns:a16="http://schemas.microsoft.com/office/drawing/2014/main" id="{271BB539-26D3-4B9C-9F13-4E382668BE89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Slide Number Placeholder 18" hidden="1">
            <a:extLst>
              <a:ext uri="{FF2B5EF4-FFF2-40B4-BE49-F238E27FC236}">
                <a16:creationId xmlns:a16="http://schemas.microsoft.com/office/drawing/2014/main" id="{970E7400-5A78-4596-8A13-DC8308CA511D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3" name="MIO_Placeholder_Mapping" hidden="1">
            <a:extLst>
              <a:ext uri="{FF2B5EF4-FFF2-40B4-BE49-F238E27FC236}">
                <a16:creationId xmlns:a16="http://schemas.microsoft.com/office/drawing/2014/main" id="{C370ED20-2DD7-4652-95B4-6C73AD11EB7F}"/>
              </a:ext>
            </a:extLst>
          </p:cNvPr>
          <p:cNvSpPr/>
          <p:nvPr userDrawn="1">
            <p:custDataLst>
              <p:tags r:id="rId10"/>
            </p:custDataLst>
          </p:nvPr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endParaRPr lang="de-DE" sz="1600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20" name="LOGO">
            <a:extLst>
              <a:ext uri="{FF2B5EF4-FFF2-40B4-BE49-F238E27FC236}">
                <a16:creationId xmlns:a16="http://schemas.microsoft.com/office/drawing/2014/main" id="{92DC6926-96FF-4BB1-823E-5F2FFE796E76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8355" y="5453288"/>
            <a:ext cx="1830253" cy="800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361232"/>
      </p:ext>
    </p:extLst>
  </p:cSld>
  <p:clrMapOvr>
    <a:masterClrMapping/>
  </p:clrMapOvr>
  <p:hf hdr="0" dt="0"/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Row |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mpower_additionalText_placeholder" hidden="1">
            <a:extLst>
              <a:ext uri="{FF2B5EF4-FFF2-40B4-BE49-F238E27FC236}">
                <a16:creationId xmlns:a16="http://schemas.microsoft.com/office/drawing/2014/main" id="{ECAA0892-68E2-4E2E-9B18-4A8DC40F0E11}"/>
              </a:ext>
            </a:extLst>
          </p:cNvPr>
          <p:cNvSpPr txBox="1"/>
          <p:nvPr>
            <p:custDataLst>
              <p:tags r:id="rId1"/>
            </p:custDataLst>
          </p:nvPr>
        </p:nvSpPr>
        <p:spPr bwMode="auto">
          <a:xfrm>
            <a:off x="2531796" y="6489341"/>
            <a:ext cx="1728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>
            <a:defPPr>
              <a:defRPr lang="en-US"/>
            </a:defPPr>
            <a:lvl1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pPr lvl="0" algn="l"/>
            <a:endParaRPr lang="en-US" noProof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" name="empower_document_placeholder" hidden="1">
            <a:extLst>
              <a:ext uri="{FF2B5EF4-FFF2-40B4-BE49-F238E27FC236}">
                <a16:creationId xmlns:a16="http://schemas.microsoft.com/office/drawing/2014/main" id="{D16A0514-897C-427C-A5CD-34FCB4F6BF11}"/>
              </a:ext>
            </a:extLst>
          </p:cNvPr>
          <p:cNvSpPr txBox="1"/>
          <p:nvPr>
            <p:custDataLst>
              <p:tags r:id="rId2"/>
            </p:custDataLst>
          </p:nvPr>
        </p:nvSpPr>
        <p:spPr bwMode="auto">
          <a:xfrm rot="16200000">
            <a:off x="10757888" y="4960337"/>
            <a:ext cx="2592000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700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[Owner:   Doc ID:   Vers.: ]</a:t>
            </a:r>
          </a:p>
        </p:txBody>
      </p:sp>
      <p:sp>
        <p:nvSpPr>
          <p:cNvPr id="15" name="empower_proprietary_placeholder" hidden="1">
            <a:extLst>
              <a:ext uri="{FF2B5EF4-FFF2-40B4-BE49-F238E27FC236}">
                <a16:creationId xmlns:a16="http://schemas.microsoft.com/office/drawing/2014/main" id="{A6FCF5E5-2935-4FDA-903C-EA43A699BD82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auto">
          <a:xfrm>
            <a:off x="9444480" y="6489341"/>
            <a:ext cx="972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Infineon Proprietary</a:t>
            </a:r>
          </a:p>
        </p:txBody>
      </p:sp>
      <p:sp>
        <p:nvSpPr>
          <p:cNvPr id="17" name="empower_draft_placeholder" hidden="1">
            <a:extLst>
              <a:ext uri="{FF2B5EF4-FFF2-40B4-BE49-F238E27FC236}">
                <a16:creationId xmlns:a16="http://schemas.microsoft.com/office/drawing/2014/main" id="{115A00C6-A501-466D-A34B-23C1071DA39E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auto">
          <a:xfrm>
            <a:off x="8761190" y="6489341"/>
            <a:ext cx="360362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- DRAFT -</a:t>
            </a:r>
            <a:endParaRPr lang="en-US" sz="800" b="1" kern="0" noProof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9" name="empower_footer_placeholder">
            <a:extLst>
              <a:ext uri="{FF2B5EF4-FFF2-40B4-BE49-F238E27FC236}">
                <a16:creationId xmlns:a16="http://schemas.microsoft.com/office/drawing/2014/main" id="{0C8DD3BC-73D2-4101-B037-359F1B42B434}"/>
              </a:ext>
            </a:extLst>
          </p:cNvPr>
          <p:cNvSpPr txBox="1"/>
          <p:nvPr>
            <p:custDataLst>
              <p:tags r:id="rId5"/>
            </p:custDataLst>
          </p:nvPr>
        </p:nvSpPr>
        <p:spPr bwMode="auto">
          <a:xfrm>
            <a:off x="4547828" y="6489341"/>
            <a:ext cx="3096343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Copyright © Infineon Technologies AG 2023. All rights reserved.</a:t>
            </a:r>
          </a:p>
        </p:txBody>
      </p:sp>
      <p:sp>
        <p:nvSpPr>
          <p:cNvPr id="21" name="empower_classification_attention_placeholder" hidden="1">
            <a:extLst>
              <a:ext uri="{FF2B5EF4-FFF2-40B4-BE49-F238E27FC236}">
                <a16:creationId xmlns:a16="http://schemas.microsoft.com/office/drawing/2014/main" id="{D39CEC28-75A6-43F3-9DE9-2436F3F4D9C6}"/>
              </a:ext>
            </a:extLst>
          </p:cNvPr>
          <p:cNvSpPr txBox="1">
            <a:spLocks/>
          </p:cNvSpPr>
          <p:nvPr>
            <p:custDataLst>
              <p:tags r:id="rId6"/>
            </p:custDataLst>
          </p:nvPr>
        </p:nvSpPr>
        <p:spPr bwMode="auto">
          <a:xfrm>
            <a:off x="1238188" y="6489341"/>
            <a:ext cx="971855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23" name="empower_classification_placeholder">
            <a:extLst>
              <a:ext uri="{FF2B5EF4-FFF2-40B4-BE49-F238E27FC236}">
                <a16:creationId xmlns:a16="http://schemas.microsoft.com/office/drawing/2014/main" id="{FC21F178-EFAA-49DE-A35E-72E2C0CA3B0B}"/>
              </a:ext>
            </a:extLst>
          </p:cNvPr>
          <p:cNvSpPr txBox="1">
            <a:spLocks/>
          </p:cNvSpPr>
          <p:nvPr>
            <p:custDataLst>
              <p:tags r:id="rId7"/>
            </p:custDataLst>
          </p:nvPr>
        </p:nvSpPr>
        <p:spPr bwMode="auto">
          <a:xfrm>
            <a:off x="1238188" y="6489341"/>
            <a:ext cx="973251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25" name="empower_date_placeholder">
            <a:extLst>
              <a:ext uri="{FF2B5EF4-FFF2-40B4-BE49-F238E27FC236}">
                <a16:creationId xmlns:a16="http://schemas.microsoft.com/office/drawing/2014/main" id="{43B2B732-8EC3-4F44-986D-B5DAC6EA77C1}"/>
              </a:ext>
            </a:extLst>
          </p:cNvPr>
          <p:cNvSpPr txBox="1"/>
          <p:nvPr>
            <p:custDataLst>
              <p:tags r:id="rId8"/>
            </p:custDataLst>
          </p:nvPr>
        </p:nvSpPr>
        <p:spPr bwMode="auto">
          <a:xfrm>
            <a:off x="334963" y="6489341"/>
            <a:ext cx="612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18 Mrz 2023</a:t>
            </a:r>
            <a:endParaRPr lang="en-US" sz="800" kern="0" noProof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Content Top"/>
          <p:cNvSpPr>
            <a:spLocks noGrp="1"/>
          </p:cNvSpPr>
          <p:nvPr>
            <p:ph sz="quarter" idx="13" hasCustomPrompt="1"/>
          </p:nvPr>
        </p:nvSpPr>
        <p:spPr>
          <a:xfrm>
            <a:off x="334800" y="1268412"/>
            <a:ext cx="11520000" cy="2340000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Content Bottom Left"/>
          <p:cNvSpPr>
            <a:spLocks noGrp="1"/>
          </p:cNvSpPr>
          <p:nvPr>
            <p:ph sz="quarter" idx="14" hasCustomPrompt="1"/>
          </p:nvPr>
        </p:nvSpPr>
        <p:spPr>
          <a:xfrm>
            <a:off x="334800" y="3860801"/>
            <a:ext cx="5688000" cy="2520951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Content Bottom Right"/>
          <p:cNvSpPr>
            <a:spLocks noGrp="1"/>
          </p:cNvSpPr>
          <p:nvPr>
            <p:ph sz="quarter" idx="15" hasCustomPrompt="1"/>
          </p:nvPr>
        </p:nvSpPr>
        <p:spPr>
          <a:xfrm>
            <a:off x="6166800" y="3860801"/>
            <a:ext cx="5688000" cy="2520951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itle">
            <a:extLst>
              <a:ext uri="{FF2B5EF4-FFF2-40B4-BE49-F238E27FC236}">
                <a16:creationId xmlns:a16="http://schemas.microsoft.com/office/drawing/2014/main" id="{3ADACDEE-D42E-4EEF-8504-614B0FC9EF7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8" name="LOGO PROTECTION" hidden="1">
            <a:extLst>
              <a:ext uri="{FF2B5EF4-FFF2-40B4-BE49-F238E27FC236}">
                <a16:creationId xmlns:a16="http://schemas.microsoft.com/office/drawing/2014/main" id="{9F595BB6-F050-434C-AF4B-533D75C5E5D3}"/>
              </a:ext>
            </a:extLst>
          </p:cNvPr>
          <p:cNvSpPr/>
          <p:nvPr>
            <p:custDataLst>
              <p:tags r:id="rId9"/>
            </p:custDataLst>
          </p:nvPr>
        </p:nvSpPr>
        <p:spPr bwMode="auto">
          <a:xfrm>
            <a:off x="10131283" y="1"/>
            <a:ext cx="2060717" cy="836712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noProof="0">
              <a:latin typeface="+mn-lt"/>
              <a:ea typeface="+mn-ea"/>
              <a:cs typeface="+mn-cs"/>
            </a:endParaRPr>
          </a:p>
        </p:txBody>
      </p:sp>
      <p:sp>
        <p:nvSpPr>
          <p:cNvPr id="2" name="Date Placeholder 1" hidden="1">
            <a:extLst>
              <a:ext uri="{FF2B5EF4-FFF2-40B4-BE49-F238E27FC236}">
                <a16:creationId xmlns:a16="http://schemas.microsoft.com/office/drawing/2014/main" id="{3ABBB783-BFC3-406F-9AE2-14E6D55F43A3}"/>
              </a:ext>
            </a:extLst>
          </p:cNvPr>
          <p:cNvSpPr>
            <a:spLocks noGrp="1"/>
          </p:cNvSpPr>
          <p:nvPr>
            <p:ph type="dt" sz="half" idx="16"/>
            <p:custDataLst>
              <p:tags r:id="rId10"/>
            </p:custDataLst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12" name="Footer Placeholder 11" hidden="1">
            <a:extLst>
              <a:ext uri="{FF2B5EF4-FFF2-40B4-BE49-F238E27FC236}">
                <a16:creationId xmlns:a16="http://schemas.microsoft.com/office/drawing/2014/main" id="{7DAA9CDC-CAD4-4554-97D9-7059E95FE638}"/>
              </a:ext>
            </a:extLst>
          </p:cNvPr>
          <p:cNvSpPr>
            <a:spLocks noGrp="1"/>
          </p:cNvSpPr>
          <p:nvPr>
            <p:ph type="ftr" sz="quarter" idx="17"/>
            <p:custDataLst>
              <p:tags r:id="rId11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Slide Number Placeholder 13" hidden="1">
            <a:extLst>
              <a:ext uri="{FF2B5EF4-FFF2-40B4-BE49-F238E27FC236}">
                <a16:creationId xmlns:a16="http://schemas.microsoft.com/office/drawing/2014/main" id="{07C82FBB-C728-405A-8E31-DE02DA8D9177}"/>
              </a:ext>
            </a:extLst>
          </p:cNvPr>
          <p:cNvSpPr>
            <a:spLocks noGrp="1"/>
          </p:cNvSpPr>
          <p:nvPr>
            <p:ph type="sldNum" sz="quarter" idx="18"/>
            <p:custDataLst>
              <p:tags r:id="rId12"/>
            </p:custDataLst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3" name="MIO_Placeholder_Mapping" hidden="1">
            <a:extLst>
              <a:ext uri="{FF2B5EF4-FFF2-40B4-BE49-F238E27FC236}">
                <a16:creationId xmlns:a16="http://schemas.microsoft.com/office/drawing/2014/main" id="{03708507-303A-4696-8A49-D64DA70EAF1B}"/>
              </a:ext>
            </a:extLst>
          </p:cNvPr>
          <p:cNvSpPr/>
          <p:nvPr userDrawn="1">
            <p:custDataLst>
              <p:tags r:id="rId13"/>
            </p:custDataLst>
          </p:nvPr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endParaRPr lang="de-DE" sz="1600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2273">
          <p15:clr>
            <a:srgbClr val="FBAE40"/>
          </p15:clr>
        </p15:guide>
        <p15:guide id="2" orient="horz" pos="799">
          <p15:clr>
            <a:srgbClr val="FBAE40"/>
          </p15:clr>
        </p15:guide>
        <p15:guide id="3" orient="horz" pos="4020">
          <p15:clr>
            <a:srgbClr val="FBAE40"/>
          </p15:clr>
        </p15:guide>
        <p15:guide id="4" pos="7469">
          <p15:clr>
            <a:srgbClr val="FBAE40"/>
          </p15:clr>
        </p15:guide>
        <p15:guide id="5" pos="3885">
          <p15:clr>
            <a:srgbClr val="FBAE40"/>
          </p15:clr>
        </p15:guide>
        <p15:guide id="6" pos="3795">
          <p15:clr>
            <a:srgbClr val="FBAE40"/>
          </p15:clr>
        </p15:guide>
        <p15:guide id="7" pos="211">
          <p15:clr>
            <a:srgbClr val="FBAE40"/>
          </p15:clr>
        </p15:guide>
        <p15:guide id="8" orient="horz" pos="243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Row | 2 columns | 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mpower_additionalText_placeholder" hidden="1">
            <a:extLst>
              <a:ext uri="{FF2B5EF4-FFF2-40B4-BE49-F238E27FC236}">
                <a16:creationId xmlns:a16="http://schemas.microsoft.com/office/drawing/2014/main" id="{C812AE9A-81D7-4AE8-BC9F-85686450823C}"/>
              </a:ext>
            </a:extLst>
          </p:cNvPr>
          <p:cNvSpPr txBox="1"/>
          <p:nvPr>
            <p:custDataLst>
              <p:tags r:id="rId1"/>
            </p:custDataLst>
          </p:nvPr>
        </p:nvSpPr>
        <p:spPr bwMode="auto">
          <a:xfrm>
            <a:off x="2531796" y="6489341"/>
            <a:ext cx="1728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>
            <a:defPPr>
              <a:defRPr lang="en-US"/>
            </a:defPPr>
            <a:lvl1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pPr lvl="0" algn="l"/>
            <a:endParaRPr lang="en-US" noProof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empower_document_placeholder" hidden="1">
            <a:extLst>
              <a:ext uri="{FF2B5EF4-FFF2-40B4-BE49-F238E27FC236}">
                <a16:creationId xmlns:a16="http://schemas.microsoft.com/office/drawing/2014/main" id="{BA8D3527-E357-41F9-99D1-BCEAEC88D703}"/>
              </a:ext>
            </a:extLst>
          </p:cNvPr>
          <p:cNvSpPr txBox="1"/>
          <p:nvPr>
            <p:custDataLst>
              <p:tags r:id="rId2"/>
            </p:custDataLst>
          </p:nvPr>
        </p:nvSpPr>
        <p:spPr bwMode="auto">
          <a:xfrm rot="16200000">
            <a:off x="10757888" y="4960337"/>
            <a:ext cx="2592000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700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[Owner:   Doc ID:   Vers.: ]</a:t>
            </a:r>
          </a:p>
        </p:txBody>
      </p:sp>
      <p:sp>
        <p:nvSpPr>
          <p:cNvPr id="16" name="empower_proprietary_placeholder" hidden="1">
            <a:extLst>
              <a:ext uri="{FF2B5EF4-FFF2-40B4-BE49-F238E27FC236}">
                <a16:creationId xmlns:a16="http://schemas.microsoft.com/office/drawing/2014/main" id="{3A1A2EC5-F603-4F90-ADD8-B8933F3B810B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auto">
          <a:xfrm>
            <a:off x="9444480" y="6489341"/>
            <a:ext cx="972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Infineon Proprietary</a:t>
            </a:r>
          </a:p>
        </p:txBody>
      </p:sp>
      <p:sp>
        <p:nvSpPr>
          <p:cNvPr id="18" name="empower_draft_placeholder" hidden="1">
            <a:extLst>
              <a:ext uri="{FF2B5EF4-FFF2-40B4-BE49-F238E27FC236}">
                <a16:creationId xmlns:a16="http://schemas.microsoft.com/office/drawing/2014/main" id="{FA03A6F0-5545-409D-93A9-5E09698484A1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auto">
          <a:xfrm>
            <a:off x="8761190" y="6489341"/>
            <a:ext cx="360362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- DRAFT -</a:t>
            </a:r>
            <a:endParaRPr lang="en-US" sz="800" b="1" kern="0" noProof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0" name="empower_footer_placeholder">
            <a:extLst>
              <a:ext uri="{FF2B5EF4-FFF2-40B4-BE49-F238E27FC236}">
                <a16:creationId xmlns:a16="http://schemas.microsoft.com/office/drawing/2014/main" id="{97E57A33-CDFD-4C72-B657-882682DACB1E}"/>
              </a:ext>
            </a:extLst>
          </p:cNvPr>
          <p:cNvSpPr txBox="1"/>
          <p:nvPr>
            <p:custDataLst>
              <p:tags r:id="rId5"/>
            </p:custDataLst>
          </p:nvPr>
        </p:nvSpPr>
        <p:spPr bwMode="auto">
          <a:xfrm>
            <a:off x="4547828" y="6489341"/>
            <a:ext cx="3096343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Copyright © Infineon Technologies AG 2023. All rights reserved.</a:t>
            </a:r>
          </a:p>
        </p:txBody>
      </p:sp>
      <p:sp>
        <p:nvSpPr>
          <p:cNvPr id="22" name="empower_classification_attention_placeholder" hidden="1">
            <a:extLst>
              <a:ext uri="{FF2B5EF4-FFF2-40B4-BE49-F238E27FC236}">
                <a16:creationId xmlns:a16="http://schemas.microsoft.com/office/drawing/2014/main" id="{5A896D99-24DF-4F81-9EC3-37F5EF05FFED}"/>
              </a:ext>
            </a:extLst>
          </p:cNvPr>
          <p:cNvSpPr txBox="1">
            <a:spLocks/>
          </p:cNvSpPr>
          <p:nvPr>
            <p:custDataLst>
              <p:tags r:id="rId6"/>
            </p:custDataLst>
          </p:nvPr>
        </p:nvSpPr>
        <p:spPr bwMode="auto">
          <a:xfrm>
            <a:off x="1238188" y="6489341"/>
            <a:ext cx="971855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24" name="empower_classification_placeholder">
            <a:extLst>
              <a:ext uri="{FF2B5EF4-FFF2-40B4-BE49-F238E27FC236}">
                <a16:creationId xmlns:a16="http://schemas.microsoft.com/office/drawing/2014/main" id="{F09BE8EF-EBD2-4B7A-9878-8440DC26C91A}"/>
              </a:ext>
            </a:extLst>
          </p:cNvPr>
          <p:cNvSpPr txBox="1">
            <a:spLocks/>
          </p:cNvSpPr>
          <p:nvPr>
            <p:custDataLst>
              <p:tags r:id="rId7"/>
            </p:custDataLst>
          </p:nvPr>
        </p:nvSpPr>
        <p:spPr bwMode="auto">
          <a:xfrm>
            <a:off x="1238188" y="6489341"/>
            <a:ext cx="973251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26" name="empower_date_placeholder">
            <a:extLst>
              <a:ext uri="{FF2B5EF4-FFF2-40B4-BE49-F238E27FC236}">
                <a16:creationId xmlns:a16="http://schemas.microsoft.com/office/drawing/2014/main" id="{99207B66-AFA5-4510-BF1D-29423C34CEF2}"/>
              </a:ext>
            </a:extLst>
          </p:cNvPr>
          <p:cNvSpPr txBox="1"/>
          <p:nvPr>
            <p:custDataLst>
              <p:tags r:id="rId8"/>
            </p:custDataLst>
          </p:nvPr>
        </p:nvSpPr>
        <p:spPr bwMode="auto">
          <a:xfrm>
            <a:off x="334963" y="6489341"/>
            <a:ext cx="612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18 Mrz 2023</a:t>
            </a:r>
          </a:p>
        </p:txBody>
      </p:sp>
      <p:sp>
        <p:nvSpPr>
          <p:cNvPr id="7" name="Content Top"/>
          <p:cNvSpPr>
            <a:spLocks noGrp="1"/>
          </p:cNvSpPr>
          <p:nvPr>
            <p:ph sz="quarter" idx="13" hasCustomPrompt="1"/>
          </p:nvPr>
        </p:nvSpPr>
        <p:spPr>
          <a:xfrm>
            <a:off x="334433" y="1268412"/>
            <a:ext cx="11521280" cy="1260000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  <a:lvl2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2pPr>
            <a:lvl3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3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9" name="Content Center Left"/>
          <p:cNvSpPr>
            <a:spLocks noGrp="1"/>
          </p:cNvSpPr>
          <p:nvPr>
            <p:ph sz="quarter" idx="14" hasCustomPrompt="1"/>
          </p:nvPr>
        </p:nvSpPr>
        <p:spPr>
          <a:xfrm>
            <a:off x="334800" y="2780913"/>
            <a:ext cx="5688000" cy="1980000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  <a:lvl2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2pPr>
            <a:lvl3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4pPr>
            <a:lvl5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Content Center Right"/>
          <p:cNvSpPr>
            <a:spLocks noGrp="1"/>
          </p:cNvSpPr>
          <p:nvPr>
            <p:ph sz="quarter" idx="15" hasCustomPrompt="1"/>
          </p:nvPr>
        </p:nvSpPr>
        <p:spPr>
          <a:xfrm>
            <a:off x="6167437" y="2780913"/>
            <a:ext cx="5688000" cy="1980000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  <a:lvl2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2pPr>
            <a:lvl3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4pPr>
            <a:lvl5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Content Bottom"/>
          <p:cNvSpPr>
            <a:spLocks noGrp="1"/>
          </p:cNvSpPr>
          <p:nvPr>
            <p:ph sz="quarter" idx="16" hasCustomPrompt="1"/>
          </p:nvPr>
        </p:nvSpPr>
        <p:spPr>
          <a:xfrm>
            <a:off x="334433" y="5085186"/>
            <a:ext cx="11521280" cy="1296567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  <a:lvl2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2pPr>
            <a:lvl3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3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6" name="Title">
            <a:extLst>
              <a:ext uri="{FF2B5EF4-FFF2-40B4-BE49-F238E27FC236}">
                <a16:creationId xmlns:a16="http://schemas.microsoft.com/office/drawing/2014/main" id="{42CB6C61-472A-4F78-8808-601D74D8D1A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8" name="LOGO PROTECTION" hidden="1">
            <a:extLst>
              <a:ext uri="{FF2B5EF4-FFF2-40B4-BE49-F238E27FC236}">
                <a16:creationId xmlns:a16="http://schemas.microsoft.com/office/drawing/2014/main" id="{878DF235-2AD8-4C82-A0BD-D1BDFC873704}"/>
              </a:ext>
            </a:extLst>
          </p:cNvPr>
          <p:cNvSpPr/>
          <p:nvPr>
            <p:custDataLst>
              <p:tags r:id="rId9"/>
            </p:custDataLst>
          </p:nvPr>
        </p:nvSpPr>
        <p:spPr bwMode="auto">
          <a:xfrm>
            <a:off x="10131283" y="1"/>
            <a:ext cx="2060717" cy="836712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noProof="0">
              <a:latin typeface="+mn-lt"/>
              <a:ea typeface="+mn-ea"/>
              <a:cs typeface="+mn-cs"/>
            </a:endParaRPr>
          </a:p>
        </p:txBody>
      </p:sp>
      <p:sp>
        <p:nvSpPr>
          <p:cNvPr id="2" name="Date Placeholder 1" hidden="1">
            <a:extLst>
              <a:ext uri="{FF2B5EF4-FFF2-40B4-BE49-F238E27FC236}">
                <a16:creationId xmlns:a16="http://schemas.microsoft.com/office/drawing/2014/main" id="{A9104FB9-0912-4A0F-BBB7-DF055F829451}"/>
              </a:ext>
            </a:extLst>
          </p:cNvPr>
          <p:cNvSpPr>
            <a:spLocks noGrp="1"/>
          </p:cNvSpPr>
          <p:nvPr>
            <p:ph type="dt" sz="half" idx="17"/>
            <p:custDataLst>
              <p:tags r:id="rId10"/>
            </p:custDataLst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14" name="Footer Placeholder 13" hidden="1">
            <a:extLst>
              <a:ext uri="{FF2B5EF4-FFF2-40B4-BE49-F238E27FC236}">
                <a16:creationId xmlns:a16="http://schemas.microsoft.com/office/drawing/2014/main" id="{E424A36D-7777-4A82-B12F-96CE1F877678}"/>
              </a:ext>
            </a:extLst>
          </p:cNvPr>
          <p:cNvSpPr>
            <a:spLocks noGrp="1"/>
          </p:cNvSpPr>
          <p:nvPr>
            <p:ph type="ftr" sz="quarter" idx="18"/>
            <p:custDataLst>
              <p:tags r:id="rId11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 hidden="1">
            <a:extLst>
              <a:ext uri="{FF2B5EF4-FFF2-40B4-BE49-F238E27FC236}">
                <a16:creationId xmlns:a16="http://schemas.microsoft.com/office/drawing/2014/main" id="{E1CCD2B2-40D2-43D5-80C4-5322AD403334}"/>
              </a:ext>
            </a:extLst>
          </p:cNvPr>
          <p:cNvSpPr>
            <a:spLocks noGrp="1"/>
          </p:cNvSpPr>
          <p:nvPr>
            <p:ph type="sldNum" sz="quarter" idx="19"/>
            <p:custDataLst>
              <p:tags r:id="rId12"/>
            </p:custDataLst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3" name="MIO_Placeholder_Mapping" hidden="1">
            <a:extLst>
              <a:ext uri="{FF2B5EF4-FFF2-40B4-BE49-F238E27FC236}">
                <a16:creationId xmlns:a16="http://schemas.microsoft.com/office/drawing/2014/main" id="{1235F132-B0A2-4CF3-A146-5DF950DFB464}"/>
              </a:ext>
            </a:extLst>
          </p:cNvPr>
          <p:cNvSpPr/>
          <p:nvPr userDrawn="1">
            <p:custDataLst>
              <p:tags r:id="rId13"/>
            </p:custDataLst>
          </p:nvPr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endParaRPr lang="de-DE" sz="1600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pos="3885">
          <p15:clr>
            <a:srgbClr val="FBAE40"/>
          </p15:clr>
        </p15:guide>
        <p15:guide id="2" pos="3795">
          <p15:clr>
            <a:srgbClr val="FBAE40"/>
          </p15:clr>
        </p15:guide>
        <p15:guide id="3" pos="211">
          <p15:clr>
            <a:srgbClr val="FBAE40"/>
          </p15:clr>
        </p15:guide>
        <p15:guide id="4" pos="7469">
          <p15:clr>
            <a:srgbClr val="FBAE40"/>
          </p15:clr>
        </p15:guide>
        <p15:guide id="5" orient="horz" pos="799">
          <p15:clr>
            <a:srgbClr val="FBAE40"/>
          </p15:clr>
        </p15:guide>
        <p15:guide id="6" orient="horz" pos="1593">
          <p15:clr>
            <a:srgbClr val="FBAE40"/>
          </p15:clr>
        </p15:guide>
        <p15:guide id="7" orient="horz" pos="1752">
          <p15:clr>
            <a:srgbClr val="FBAE40"/>
          </p15:clr>
        </p15:guide>
        <p15:guide id="8" orient="horz" pos="2999">
          <p15:clr>
            <a:srgbClr val="FBAE40"/>
          </p15:clr>
        </p15:guide>
        <p15:guide id="9" orient="horz" pos="3203">
          <p15:clr>
            <a:srgbClr val="FBAE40"/>
          </p15:clr>
        </p15:guide>
        <p15:guide id="10" orient="horz" pos="402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 preserve="1">
  <p:cSld name="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mpower_additionalText_placeholder" hidden="1">
            <a:extLst>
              <a:ext uri="{FF2B5EF4-FFF2-40B4-BE49-F238E27FC236}">
                <a16:creationId xmlns:a16="http://schemas.microsoft.com/office/drawing/2014/main" id="{7FB993A8-52D6-439E-9FD7-796FB1371096}"/>
              </a:ext>
            </a:extLst>
          </p:cNvPr>
          <p:cNvSpPr txBox="1"/>
          <p:nvPr>
            <p:custDataLst>
              <p:tags r:id="rId1"/>
            </p:custDataLst>
          </p:nvPr>
        </p:nvSpPr>
        <p:spPr bwMode="auto">
          <a:xfrm>
            <a:off x="2531796" y="6489700"/>
            <a:ext cx="1728000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>
            <a:defPPr>
              <a:defRPr lang="en-US"/>
            </a:defPPr>
            <a:lvl1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pPr lvl="0" algn="l"/>
            <a:endParaRPr lang="en-US" noProof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" name="empower_document_placeholder" hidden="1">
            <a:extLst>
              <a:ext uri="{FF2B5EF4-FFF2-40B4-BE49-F238E27FC236}">
                <a16:creationId xmlns:a16="http://schemas.microsoft.com/office/drawing/2014/main" id="{112013B0-A00B-4A1F-90FB-E2E8B2F86D5D}"/>
              </a:ext>
            </a:extLst>
          </p:cNvPr>
          <p:cNvSpPr txBox="1"/>
          <p:nvPr>
            <p:custDataLst>
              <p:tags r:id="rId2"/>
            </p:custDataLst>
          </p:nvPr>
        </p:nvSpPr>
        <p:spPr bwMode="auto">
          <a:xfrm rot="16200000">
            <a:off x="10757888" y="4960337"/>
            <a:ext cx="2592000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700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[Owner:   Doc ID:   Vers.: ]</a:t>
            </a:r>
          </a:p>
        </p:txBody>
      </p:sp>
      <p:sp>
        <p:nvSpPr>
          <p:cNvPr id="15" name="empower_proprietary_placeholder" hidden="1">
            <a:extLst>
              <a:ext uri="{FF2B5EF4-FFF2-40B4-BE49-F238E27FC236}">
                <a16:creationId xmlns:a16="http://schemas.microsoft.com/office/drawing/2014/main" id="{FC3769D5-91E6-43B0-BC4B-C0040A71CFD6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auto">
          <a:xfrm>
            <a:off x="9444480" y="6489700"/>
            <a:ext cx="972000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Infineon Proprietary</a:t>
            </a:r>
          </a:p>
        </p:txBody>
      </p:sp>
      <p:sp>
        <p:nvSpPr>
          <p:cNvPr id="17" name="empower_draft_placeholder" hidden="1">
            <a:extLst>
              <a:ext uri="{FF2B5EF4-FFF2-40B4-BE49-F238E27FC236}">
                <a16:creationId xmlns:a16="http://schemas.microsoft.com/office/drawing/2014/main" id="{B0E0CB85-0435-4FEC-B2B6-D19200B62923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auto">
          <a:xfrm>
            <a:off x="8761190" y="6489700"/>
            <a:ext cx="360362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- DRAFT -</a:t>
            </a:r>
            <a:endParaRPr lang="en-US" sz="800" b="1" kern="0" noProof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9" name="empower_footer_placeholder">
            <a:extLst>
              <a:ext uri="{FF2B5EF4-FFF2-40B4-BE49-F238E27FC236}">
                <a16:creationId xmlns:a16="http://schemas.microsoft.com/office/drawing/2014/main" id="{557CA6BF-F2F9-417F-A2FD-035F1FC85693}"/>
              </a:ext>
            </a:extLst>
          </p:cNvPr>
          <p:cNvSpPr txBox="1"/>
          <p:nvPr>
            <p:custDataLst>
              <p:tags r:id="rId5"/>
            </p:custDataLst>
          </p:nvPr>
        </p:nvSpPr>
        <p:spPr bwMode="auto">
          <a:xfrm>
            <a:off x="4547828" y="6489700"/>
            <a:ext cx="3096343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Copyright © Infineon Technologies AG 2023. All rights reserved.</a:t>
            </a:r>
          </a:p>
        </p:txBody>
      </p:sp>
      <p:sp>
        <p:nvSpPr>
          <p:cNvPr id="21" name="empower_classification_attention_placeholder" hidden="1">
            <a:extLst>
              <a:ext uri="{FF2B5EF4-FFF2-40B4-BE49-F238E27FC236}">
                <a16:creationId xmlns:a16="http://schemas.microsoft.com/office/drawing/2014/main" id="{8C605CA2-9EAD-450F-BC1B-8D9AF92E5875}"/>
              </a:ext>
            </a:extLst>
          </p:cNvPr>
          <p:cNvSpPr txBox="1">
            <a:spLocks/>
          </p:cNvSpPr>
          <p:nvPr>
            <p:custDataLst>
              <p:tags r:id="rId6"/>
            </p:custDataLst>
          </p:nvPr>
        </p:nvSpPr>
        <p:spPr bwMode="auto">
          <a:xfrm>
            <a:off x="1238188" y="6489700"/>
            <a:ext cx="971855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23" name="empower_classification_placeholder">
            <a:extLst>
              <a:ext uri="{FF2B5EF4-FFF2-40B4-BE49-F238E27FC236}">
                <a16:creationId xmlns:a16="http://schemas.microsoft.com/office/drawing/2014/main" id="{4E82CE8C-8E20-4C1A-B65C-F8A30CF5A153}"/>
              </a:ext>
            </a:extLst>
          </p:cNvPr>
          <p:cNvSpPr txBox="1">
            <a:spLocks/>
          </p:cNvSpPr>
          <p:nvPr>
            <p:custDataLst>
              <p:tags r:id="rId7"/>
            </p:custDataLst>
          </p:nvPr>
        </p:nvSpPr>
        <p:spPr bwMode="auto">
          <a:xfrm>
            <a:off x="1238188" y="6489700"/>
            <a:ext cx="973251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25" name="empower_date_placeholder">
            <a:extLst>
              <a:ext uri="{FF2B5EF4-FFF2-40B4-BE49-F238E27FC236}">
                <a16:creationId xmlns:a16="http://schemas.microsoft.com/office/drawing/2014/main" id="{D96F0A90-37BC-4B0D-A29D-8711C51DD447}"/>
              </a:ext>
            </a:extLst>
          </p:cNvPr>
          <p:cNvSpPr txBox="1"/>
          <p:nvPr>
            <p:custDataLst>
              <p:tags r:id="rId8"/>
            </p:custDataLst>
          </p:nvPr>
        </p:nvSpPr>
        <p:spPr bwMode="auto">
          <a:xfrm>
            <a:off x="334963" y="6489700"/>
            <a:ext cx="612000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18 Mrz 2023</a:t>
            </a:r>
          </a:p>
        </p:txBody>
      </p:sp>
      <p:sp>
        <p:nvSpPr>
          <p:cNvPr id="7" name="Content Left"/>
          <p:cNvSpPr>
            <a:spLocks noGrp="1"/>
          </p:cNvSpPr>
          <p:nvPr>
            <p:ph sz="quarter" idx="13" hasCustomPrompt="1"/>
          </p:nvPr>
        </p:nvSpPr>
        <p:spPr>
          <a:xfrm>
            <a:off x="334800" y="1268414"/>
            <a:ext cx="3744384" cy="5113337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Content Center"/>
          <p:cNvSpPr>
            <a:spLocks noGrp="1"/>
          </p:cNvSpPr>
          <p:nvPr>
            <p:ph sz="quarter" idx="14" hasCustomPrompt="1"/>
          </p:nvPr>
        </p:nvSpPr>
        <p:spPr>
          <a:xfrm>
            <a:off x="4262399" y="1268414"/>
            <a:ext cx="3672000" cy="5113337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Content Right"/>
          <p:cNvSpPr>
            <a:spLocks noGrp="1"/>
          </p:cNvSpPr>
          <p:nvPr>
            <p:ph sz="quarter" idx="15" hasCustomPrompt="1"/>
          </p:nvPr>
        </p:nvSpPr>
        <p:spPr>
          <a:xfrm>
            <a:off x="8113184" y="1268414"/>
            <a:ext cx="3744416" cy="5113337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itle">
            <a:extLst>
              <a:ext uri="{FF2B5EF4-FFF2-40B4-BE49-F238E27FC236}">
                <a16:creationId xmlns:a16="http://schemas.microsoft.com/office/drawing/2014/main" id="{7A635AE4-FE20-4282-BFFD-96EBDCED60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8" name="LOGO PROTECTION" hidden="1">
            <a:extLst>
              <a:ext uri="{FF2B5EF4-FFF2-40B4-BE49-F238E27FC236}">
                <a16:creationId xmlns:a16="http://schemas.microsoft.com/office/drawing/2014/main" id="{96E14A5B-9E91-4287-8D3D-9F9C469D8ECA}"/>
              </a:ext>
            </a:extLst>
          </p:cNvPr>
          <p:cNvSpPr/>
          <p:nvPr>
            <p:custDataLst>
              <p:tags r:id="rId9"/>
            </p:custDataLst>
          </p:nvPr>
        </p:nvSpPr>
        <p:spPr bwMode="auto">
          <a:xfrm>
            <a:off x="10131283" y="1"/>
            <a:ext cx="2060717" cy="836712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noProof="0">
              <a:latin typeface="+mn-lt"/>
              <a:ea typeface="+mn-ea"/>
              <a:cs typeface="+mn-cs"/>
            </a:endParaRPr>
          </a:p>
        </p:txBody>
      </p:sp>
      <p:sp>
        <p:nvSpPr>
          <p:cNvPr id="2" name="Date Placeholder 1" hidden="1">
            <a:extLst>
              <a:ext uri="{FF2B5EF4-FFF2-40B4-BE49-F238E27FC236}">
                <a16:creationId xmlns:a16="http://schemas.microsoft.com/office/drawing/2014/main" id="{210BD89C-2BAC-459E-A79D-05B6C0B33362}"/>
              </a:ext>
            </a:extLst>
          </p:cNvPr>
          <p:cNvSpPr>
            <a:spLocks noGrp="1"/>
          </p:cNvSpPr>
          <p:nvPr>
            <p:ph type="dt" sz="half" idx="16"/>
            <p:custDataLst>
              <p:tags r:id="rId10"/>
            </p:custDataLst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12" name="Footer Placeholder 11" hidden="1">
            <a:extLst>
              <a:ext uri="{FF2B5EF4-FFF2-40B4-BE49-F238E27FC236}">
                <a16:creationId xmlns:a16="http://schemas.microsoft.com/office/drawing/2014/main" id="{13A018B2-30A4-435D-A599-2BE57EAB5CBC}"/>
              </a:ext>
            </a:extLst>
          </p:cNvPr>
          <p:cNvSpPr>
            <a:spLocks noGrp="1"/>
          </p:cNvSpPr>
          <p:nvPr>
            <p:ph type="ftr" sz="quarter" idx="17"/>
            <p:custDataLst>
              <p:tags r:id="rId11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Slide Number Placeholder 13" hidden="1">
            <a:extLst>
              <a:ext uri="{FF2B5EF4-FFF2-40B4-BE49-F238E27FC236}">
                <a16:creationId xmlns:a16="http://schemas.microsoft.com/office/drawing/2014/main" id="{B6CA23A5-CFDD-4B39-B853-6A18A878BFBF}"/>
              </a:ext>
            </a:extLst>
          </p:cNvPr>
          <p:cNvSpPr>
            <a:spLocks noGrp="1"/>
          </p:cNvSpPr>
          <p:nvPr>
            <p:ph type="sldNum" sz="quarter" idx="18"/>
            <p:custDataLst>
              <p:tags r:id="rId12"/>
            </p:custDataLst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3" name="MIO_Placeholder_Mapping" hidden="1">
            <a:extLst>
              <a:ext uri="{FF2B5EF4-FFF2-40B4-BE49-F238E27FC236}">
                <a16:creationId xmlns:a16="http://schemas.microsoft.com/office/drawing/2014/main" id="{226441E8-60EA-42A3-B978-BA612ACACF40}"/>
              </a:ext>
            </a:extLst>
          </p:cNvPr>
          <p:cNvSpPr/>
          <p:nvPr userDrawn="1">
            <p:custDataLst>
              <p:tags r:id="rId13"/>
            </p:custDataLst>
          </p:nvPr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endParaRPr lang="de-DE" sz="1600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4020">
          <p15:clr>
            <a:srgbClr val="FBAE40"/>
          </p15:clr>
        </p15:guide>
        <p15:guide id="2" orient="horz" pos="799">
          <p15:clr>
            <a:srgbClr val="FBAE40"/>
          </p15:clr>
        </p15:guide>
        <p15:guide id="3" pos="4997">
          <p15:clr>
            <a:srgbClr val="FBAE40"/>
          </p15:clr>
        </p15:guide>
        <p15:guide id="4" pos="2683">
          <p15:clr>
            <a:srgbClr val="FBAE40"/>
          </p15:clr>
        </p15:guide>
        <p15:guide id="5" pos="2570">
          <p15:clr>
            <a:srgbClr val="FBAE40"/>
          </p15:clr>
        </p15:guide>
        <p15:guide id="6" pos="5110">
          <p15:clr>
            <a:srgbClr val="FBAE40"/>
          </p15:clr>
        </p15:guide>
        <p15:guide id="7" pos="211">
          <p15:clr>
            <a:srgbClr val="FBAE40"/>
          </p15:clr>
        </p15:guide>
        <p15:guide id="8" pos="7469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Row |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mpower_additionalText_placeholder" hidden="1">
            <a:extLst>
              <a:ext uri="{FF2B5EF4-FFF2-40B4-BE49-F238E27FC236}">
                <a16:creationId xmlns:a16="http://schemas.microsoft.com/office/drawing/2014/main" id="{488416C1-009C-4276-862C-859A39D89869}"/>
              </a:ext>
            </a:extLst>
          </p:cNvPr>
          <p:cNvSpPr txBox="1"/>
          <p:nvPr>
            <p:custDataLst>
              <p:tags r:id="rId1"/>
            </p:custDataLst>
          </p:nvPr>
        </p:nvSpPr>
        <p:spPr bwMode="auto">
          <a:xfrm>
            <a:off x="2531796" y="6489341"/>
            <a:ext cx="1728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>
            <a:defPPr>
              <a:defRPr lang="en-US"/>
            </a:defPPr>
            <a:lvl1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pPr lvl="0" algn="l"/>
            <a:endParaRPr lang="en-US" noProof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empower_document_placeholder" hidden="1">
            <a:extLst>
              <a:ext uri="{FF2B5EF4-FFF2-40B4-BE49-F238E27FC236}">
                <a16:creationId xmlns:a16="http://schemas.microsoft.com/office/drawing/2014/main" id="{B192327F-A51B-41E2-B3F1-79934B282903}"/>
              </a:ext>
            </a:extLst>
          </p:cNvPr>
          <p:cNvSpPr txBox="1"/>
          <p:nvPr>
            <p:custDataLst>
              <p:tags r:id="rId2"/>
            </p:custDataLst>
          </p:nvPr>
        </p:nvSpPr>
        <p:spPr bwMode="auto">
          <a:xfrm rot="16200000">
            <a:off x="10757888" y="4960337"/>
            <a:ext cx="2592000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700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[Owner:   Doc ID:   Vers.: ]</a:t>
            </a:r>
          </a:p>
        </p:txBody>
      </p:sp>
      <p:sp>
        <p:nvSpPr>
          <p:cNvPr id="16" name="empower_proprietary_placeholder" hidden="1">
            <a:extLst>
              <a:ext uri="{FF2B5EF4-FFF2-40B4-BE49-F238E27FC236}">
                <a16:creationId xmlns:a16="http://schemas.microsoft.com/office/drawing/2014/main" id="{EE529511-279F-4E8D-B98F-7745CB480D72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auto">
          <a:xfrm>
            <a:off x="9444480" y="6489341"/>
            <a:ext cx="972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Infineon Proprietary</a:t>
            </a:r>
          </a:p>
        </p:txBody>
      </p:sp>
      <p:sp>
        <p:nvSpPr>
          <p:cNvPr id="18" name="empower_draft_placeholder" hidden="1">
            <a:extLst>
              <a:ext uri="{FF2B5EF4-FFF2-40B4-BE49-F238E27FC236}">
                <a16:creationId xmlns:a16="http://schemas.microsoft.com/office/drawing/2014/main" id="{7712C297-5B52-4E05-AEC3-8C81F2A74EE5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auto">
          <a:xfrm>
            <a:off x="8761190" y="6489341"/>
            <a:ext cx="360362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- DRAFT -</a:t>
            </a:r>
            <a:endParaRPr lang="en-US" sz="800" b="1" kern="0" noProof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0" name="empower_footer_placeholder">
            <a:extLst>
              <a:ext uri="{FF2B5EF4-FFF2-40B4-BE49-F238E27FC236}">
                <a16:creationId xmlns:a16="http://schemas.microsoft.com/office/drawing/2014/main" id="{C492E0D9-97C5-4A27-B585-4460769C4D67}"/>
              </a:ext>
            </a:extLst>
          </p:cNvPr>
          <p:cNvSpPr txBox="1"/>
          <p:nvPr>
            <p:custDataLst>
              <p:tags r:id="rId5"/>
            </p:custDataLst>
          </p:nvPr>
        </p:nvSpPr>
        <p:spPr bwMode="auto">
          <a:xfrm>
            <a:off x="4547828" y="6489341"/>
            <a:ext cx="3096343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Copyright © Infineon Technologies AG 2023. All rights reserved.</a:t>
            </a:r>
          </a:p>
        </p:txBody>
      </p:sp>
      <p:sp>
        <p:nvSpPr>
          <p:cNvPr id="22" name="empower_classification_attention_placeholder" hidden="1">
            <a:extLst>
              <a:ext uri="{FF2B5EF4-FFF2-40B4-BE49-F238E27FC236}">
                <a16:creationId xmlns:a16="http://schemas.microsoft.com/office/drawing/2014/main" id="{EB4DD739-504C-48CA-BA98-DEE0B3A91EAB}"/>
              </a:ext>
            </a:extLst>
          </p:cNvPr>
          <p:cNvSpPr txBox="1">
            <a:spLocks/>
          </p:cNvSpPr>
          <p:nvPr>
            <p:custDataLst>
              <p:tags r:id="rId6"/>
            </p:custDataLst>
          </p:nvPr>
        </p:nvSpPr>
        <p:spPr bwMode="auto">
          <a:xfrm>
            <a:off x="1238188" y="6489341"/>
            <a:ext cx="971855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24" name="empower_classification_placeholder">
            <a:extLst>
              <a:ext uri="{FF2B5EF4-FFF2-40B4-BE49-F238E27FC236}">
                <a16:creationId xmlns:a16="http://schemas.microsoft.com/office/drawing/2014/main" id="{D547197E-1EC3-47AA-B644-4B7771421A2B}"/>
              </a:ext>
            </a:extLst>
          </p:cNvPr>
          <p:cNvSpPr txBox="1"/>
          <p:nvPr>
            <p:custDataLst>
              <p:tags r:id="rId7"/>
            </p:custDataLst>
          </p:nvPr>
        </p:nvSpPr>
        <p:spPr bwMode="auto">
          <a:xfrm>
            <a:off x="1238188" y="6489341"/>
            <a:ext cx="973251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26" name="empower_date_placeholder">
            <a:extLst>
              <a:ext uri="{FF2B5EF4-FFF2-40B4-BE49-F238E27FC236}">
                <a16:creationId xmlns:a16="http://schemas.microsoft.com/office/drawing/2014/main" id="{5B4084F1-8114-4C22-84F5-3D14817A7904}"/>
              </a:ext>
            </a:extLst>
          </p:cNvPr>
          <p:cNvSpPr txBox="1"/>
          <p:nvPr>
            <p:custDataLst>
              <p:tags r:id="rId8"/>
            </p:custDataLst>
          </p:nvPr>
        </p:nvSpPr>
        <p:spPr bwMode="auto">
          <a:xfrm>
            <a:off x="334963" y="6489341"/>
            <a:ext cx="612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18 Mrz 2023</a:t>
            </a:r>
          </a:p>
        </p:txBody>
      </p:sp>
      <p:sp>
        <p:nvSpPr>
          <p:cNvPr id="7" name="Content Top"/>
          <p:cNvSpPr>
            <a:spLocks noGrp="1"/>
          </p:cNvSpPr>
          <p:nvPr>
            <p:ph sz="quarter" idx="13" hasCustomPrompt="1"/>
          </p:nvPr>
        </p:nvSpPr>
        <p:spPr>
          <a:xfrm>
            <a:off x="334800" y="1268414"/>
            <a:ext cx="11521280" cy="1368425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  <a:lvl2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2pPr>
            <a:lvl3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3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9" name="Content Left"/>
          <p:cNvSpPr>
            <a:spLocks noGrp="1"/>
          </p:cNvSpPr>
          <p:nvPr>
            <p:ph sz="quarter" idx="14" hasCustomPrompt="1"/>
          </p:nvPr>
        </p:nvSpPr>
        <p:spPr>
          <a:xfrm>
            <a:off x="334800" y="2781300"/>
            <a:ext cx="3744000" cy="3600451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  <a:lvl2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2pPr>
            <a:lvl3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4pPr>
            <a:lvl5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Content Center"/>
          <p:cNvSpPr>
            <a:spLocks noGrp="1"/>
          </p:cNvSpPr>
          <p:nvPr>
            <p:ph sz="quarter" idx="15" hasCustomPrompt="1"/>
          </p:nvPr>
        </p:nvSpPr>
        <p:spPr>
          <a:xfrm>
            <a:off x="4259262" y="2781300"/>
            <a:ext cx="3673475" cy="3600451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  <a:lvl2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2pPr>
            <a:lvl3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4pPr>
            <a:lvl5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Content Right"/>
          <p:cNvSpPr>
            <a:spLocks noGrp="1"/>
          </p:cNvSpPr>
          <p:nvPr>
            <p:ph sz="quarter" idx="16" hasCustomPrompt="1"/>
          </p:nvPr>
        </p:nvSpPr>
        <p:spPr>
          <a:xfrm>
            <a:off x="8113186" y="2781300"/>
            <a:ext cx="3744383" cy="3600451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  <a:lvl2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2pPr>
            <a:lvl3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4pPr>
            <a:lvl5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itle">
            <a:extLst>
              <a:ext uri="{FF2B5EF4-FFF2-40B4-BE49-F238E27FC236}">
                <a16:creationId xmlns:a16="http://schemas.microsoft.com/office/drawing/2014/main" id="{6C581746-1B2C-4D98-9755-6221A3ED9E3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8" name="LOGO PROTECTION" hidden="1">
            <a:extLst>
              <a:ext uri="{FF2B5EF4-FFF2-40B4-BE49-F238E27FC236}">
                <a16:creationId xmlns:a16="http://schemas.microsoft.com/office/drawing/2014/main" id="{7AAAECD1-71D2-46B6-BF2D-6007823BA888}"/>
              </a:ext>
            </a:extLst>
          </p:cNvPr>
          <p:cNvSpPr/>
          <p:nvPr>
            <p:custDataLst>
              <p:tags r:id="rId9"/>
            </p:custDataLst>
          </p:nvPr>
        </p:nvSpPr>
        <p:spPr bwMode="auto">
          <a:xfrm>
            <a:off x="10131283" y="1"/>
            <a:ext cx="2060717" cy="836712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noProof="0">
              <a:latin typeface="+mn-lt"/>
              <a:ea typeface="+mn-ea"/>
              <a:cs typeface="+mn-cs"/>
            </a:endParaRPr>
          </a:p>
        </p:txBody>
      </p:sp>
      <p:sp>
        <p:nvSpPr>
          <p:cNvPr id="2" name="Date Placeholder 1" hidden="1">
            <a:extLst>
              <a:ext uri="{FF2B5EF4-FFF2-40B4-BE49-F238E27FC236}">
                <a16:creationId xmlns:a16="http://schemas.microsoft.com/office/drawing/2014/main" id="{EA8AF054-4363-4E54-A605-8A5E7CD05422}"/>
              </a:ext>
            </a:extLst>
          </p:cNvPr>
          <p:cNvSpPr>
            <a:spLocks noGrp="1"/>
          </p:cNvSpPr>
          <p:nvPr>
            <p:ph type="dt" sz="half" idx="17"/>
            <p:custDataLst>
              <p:tags r:id="rId10"/>
            </p:custDataLst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14" name="Footer Placeholder 13" hidden="1">
            <a:extLst>
              <a:ext uri="{FF2B5EF4-FFF2-40B4-BE49-F238E27FC236}">
                <a16:creationId xmlns:a16="http://schemas.microsoft.com/office/drawing/2014/main" id="{C839DAF8-6F4C-441B-B45B-348B7EA8B4B3}"/>
              </a:ext>
            </a:extLst>
          </p:cNvPr>
          <p:cNvSpPr>
            <a:spLocks noGrp="1"/>
          </p:cNvSpPr>
          <p:nvPr>
            <p:ph type="ftr" sz="quarter" idx="18"/>
            <p:custDataLst>
              <p:tags r:id="rId11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 hidden="1">
            <a:extLst>
              <a:ext uri="{FF2B5EF4-FFF2-40B4-BE49-F238E27FC236}">
                <a16:creationId xmlns:a16="http://schemas.microsoft.com/office/drawing/2014/main" id="{0CBA086A-526B-43F0-BEDE-EC3219CC7834}"/>
              </a:ext>
            </a:extLst>
          </p:cNvPr>
          <p:cNvSpPr>
            <a:spLocks noGrp="1"/>
          </p:cNvSpPr>
          <p:nvPr>
            <p:ph type="sldNum" sz="quarter" idx="19"/>
            <p:custDataLst>
              <p:tags r:id="rId12"/>
            </p:custDataLst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3" name="MIO_Placeholder_Mapping" hidden="1">
            <a:extLst>
              <a:ext uri="{FF2B5EF4-FFF2-40B4-BE49-F238E27FC236}">
                <a16:creationId xmlns:a16="http://schemas.microsoft.com/office/drawing/2014/main" id="{F76E7CBE-7230-4110-85FB-3718D4B81343}"/>
              </a:ext>
            </a:extLst>
          </p:cNvPr>
          <p:cNvSpPr/>
          <p:nvPr userDrawn="1">
            <p:custDataLst>
              <p:tags r:id="rId13"/>
            </p:custDataLst>
          </p:nvPr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endParaRPr lang="de-DE" sz="1600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pos="4997">
          <p15:clr>
            <a:srgbClr val="FBAE40"/>
          </p15:clr>
        </p15:guide>
        <p15:guide id="2" pos="5110">
          <p15:clr>
            <a:srgbClr val="FBAE40"/>
          </p15:clr>
        </p15:guide>
        <p15:guide id="3" pos="7469">
          <p15:clr>
            <a:srgbClr val="FBAE40"/>
          </p15:clr>
        </p15:guide>
        <p15:guide id="4" pos="2683">
          <p15:clr>
            <a:srgbClr val="FBAE40"/>
          </p15:clr>
        </p15:guide>
        <p15:guide id="5" pos="2570">
          <p15:clr>
            <a:srgbClr val="FBAE40"/>
          </p15:clr>
        </p15:guide>
        <p15:guide id="6" pos="211">
          <p15:clr>
            <a:srgbClr val="FBAE40"/>
          </p15:clr>
        </p15:guide>
        <p15:guide id="7" orient="horz" pos="799">
          <p15:clr>
            <a:srgbClr val="FBAE40"/>
          </p15:clr>
        </p15:guide>
        <p15:guide id="8" orient="horz" pos="4020">
          <p15:clr>
            <a:srgbClr val="FBAE40"/>
          </p15:clr>
        </p15:guide>
        <p15:guide id="9" orient="horz" pos="1661">
          <p15:clr>
            <a:srgbClr val="FBAE40"/>
          </p15:clr>
        </p15:guide>
        <p15:guide id="10" orient="horz" pos="1752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Media" preserve="1">
  <p:cSld name="4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mpower_additionalText_placeholder" hidden="1">
            <a:extLst>
              <a:ext uri="{FF2B5EF4-FFF2-40B4-BE49-F238E27FC236}">
                <a16:creationId xmlns:a16="http://schemas.microsoft.com/office/drawing/2014/main" id="{5BFFD0DD-DDFD-422B-86D9-F164E68C0538}"/>
              </a:ext>
            </a:extLst>
          </p:cNvPr>
          <p:cNvSpPr txBox="1"/>
          <p:nvPr>
            <p:custDataLst>
              <p:tags r:id="rId1"/>
            </p:custDataLst>
          </p:nvPr>
        </p:nvSpPr>
        <p:spPr bwMode="auto">
          <a:xfrm>
            <a:off x="2531796" y="6489341"/>
            <a:ext cx="1728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>
            <a:defPPr>
              <a:defRPr lang="en-US"/>
            </a:defPPr>
            <a:lvl1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pPr lvl="0" algn="l"/>
            <a:endParaRPr lang="en-US" noProof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empower_document_placeholder" hidden="1">
            <a:extLst>
              <a:ext uri="{FF2B5EF4-FFF2-40B4-BE49-F238E27FC236}">
                <a16:creationId xmlns:a16="http://schemas.microsoft.com/office/drawing/2014/main" id="{DF070F93-7F88-456A-894C-885F8AC591A3}"/>
              </a:ext>
            </a:extLst>
          </p:cNvPr>
          <p:cNvSpPr txBox="1"/>
          <p:nvPr>
            <p:custDataLst>
              <p:tags r:id="rId2"/>
            </p:custDataLst>
          </p:nvPr>
        </p:nvSpPr>
        <p:spPr bwMode="auto">
          <a:xfrm rot="16200000">
            <a:off x="10757888" y="4960337"/>
            <a:ext cx="2592000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700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[Owner:   Doc ID:   Vers.: ]</a:t>
            </a:r>
          </a:p>
        </p:txBody>
      </p:sp>
      <p:sp>
        <p:nvSpPr>
          <p:cNvPr id="6" name="empower_proprietary_placeholder" hidden="1">
            <a:extLst>
              <a:ext uri="{FF2B5EF4-FFF2-40B4-BE49-F238E27FC236}">
                <a16:creationId xmlns:a16="http://schemas.microsoft.com/office/drawing/2014/main" id="{9A5FF993-F527-4569-A066-E8D346767DE0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auto">
          <a:xfrm>
            <a:off x="9444480" y="6489341"/>
            <a:ext cx="972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Infineon Proprietary</a:t>
            </a:r>
          </a:p>
        </p:txBody>
      </p:sp>
      <p:sp>
        <p:nvSpPr>
          <p:cNvPr id="7" name="empower_draft_placeholder" hidden="1">
            <a:extLst>
              <a:ext uri="{FF2B5EF4-FFF2-40B4-BE49-F238E27FC236}">
                <a16:creationId xmlns:a16="http://schemas.microsoft.com/office/drawing/2014/main" id="{709C3987-21ED-4B60-B90F-837FB1F2A7A5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auto">
          <a:xfrm>
            <a:off x="8761190" y="6489341"/>
            <a:ext cx="360362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- DRAFT -</a:t>
            </a:r>
            <a:endParaRPr lang="en-US" sz="800" b="1" kern="0" noProof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empower_footer_placeholder">
            <a:extLst>
              <a:ext uri="{FF2B5EF4-FFF2-40B4-BE49-F238E27FC236}">
                <a16:creationId xmlns:a16="http://schemas.microsoft.com/office/drawing/2014/main" id="{C33D0117-4C9D-47FC-BBAF-7D90814DB7C7}"/>
              </a:ext>
            </a:extLst>
          </p:cNvPr>
          <p:cNvSpPr txBox="1"/>
          <p:nvPr>
            <p:custDataLst>
              <p:tags r:id="rId5"/>
            </p:custDataLst>
          </p:nvPr>
        </p:nvSpPr>
        <p:spPr bwMode="auto">
          <a:xfrm>
            <a:off x="4547828" y="6489341"/>
            <a:ext cx="3096343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Copyright © Infineon Technologies AG 2023. All rights reserved.</a:t>
            </a:r>
          </a:p>
        </p:txBody>
      </p:sp>
      <p:sp>
        <p:nvSpPr>
          <p:cNvPr id="10" name="empower_classification_attention_placeholder" hidden="1">
            <a:extLst>
              <a:ext uri="{FF2B5EF4-FFF2-40B4-BE49-F238E27FC236}">
                <a16:creationId xmlns:a16="http://schemas.microsoft.com/office/drawing/2014/main" id="{40F47B66-9156-4480-85AF-99EB0563F553}"/>
              </a:ext>
            </a:extLst>
          </p:cNvPr>
          <p:cNvSpPr txBox="1"/>
          <p:nvPr>
            <p:custDataLst>
              <p:tags r:id="rId6"/>
            </p:custDataLst>
          </p:nvPr>
        </p:nvSpPr>
        <p:spPr bwMode="auto">
          <a:xfrm>
            <a:off x="1238188" y="6489341"/>
            <a:ext cx="971855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14" name="empower_classification_placeholder">
            <a:extLst>
              <a:ext uri="{FF2B5EF4-FFF2-40B4-BE49-F238E27FC236}">
                <a16:creationId xmlns:a16="http://schemas.microsoft.com/office/drawing/2014/main" id="{B1D76006-023D-437E-80D1-B8FC83CA1329}"/>
              </a:ext>
            </a:extLst>
          </p:cNvPr>
          <p:cNvSpPr txBox="1"/>
          <p:nvPr>
            <p:custDataLst>
              <p:tags r:id="rId7"/>
            </p:custDataLst>
          </p:nvPr>
        </p:nvSpPr>
        <p:spPr bwMode="auto">
          <a:xfrm>
            <a:off x="1238188" y="6489341"/>
            <a:ext cx="973251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26" name="empower_date_placeholder">
            <a:extLst>
              <a:ext uri="{FF2B5EF4-FFF2-40B4-BE49-F238E27FC236}">
                <a16:creationId xmlns:a16="http://schemas.microsoft.com/office/drawing/2014/main" id="{71DC81B7-1CCA-48F9-8AB9-34BBC16340CF}"/>
              </a:ext>
            </a:extLst>
          </p:cNvPr>
          <p:cNvSpPr txBox="1"/>
          <p:nvPr>
            <p:custDataLst>
              <p:tags r:id="rId8"/>
            </p:custDataLst>
          </p:nvPr>
        </p:nvSpPr>
        <p:spPr bwMode="auto">
          <a:xfrm>
            <a:off x="334963" y="6489341"/>
            <a:ext cx="612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18 Mrz 2023</a:t>
            </a:r>
          </a:p>
        </p:txBody>
      </p:sp>
      <p:sp>
        <p:nvSpPr>
          <p:cNvPr id="8" name="Content Left">
            <a:extLst>
              <a:ext uri="{FF2B5EF4-FFF2-40B4-BE49-F238E27FC236}">
                <a16:creationId xmlns:a16="http://schemas.microsoft.com/office/drawing/2014/main" id="{371B7856-37AA-4EBD-9A28-1045DC90A92A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334799" y="1268414"/>
            <a:ext cx="2808000" cy="5113338"/>
          </a:xfr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Content Center Left">
            <a:extLst>
              <a:ext uri="{FF2B5EF4-FFF2-40B4-BE49-F238E27FC236}">
                <a16:creationId xmlns:a16="http://schemas.microsoft.com/office/drawing/2014/main" id="{AB4408A9-DF90-4D32-8AE8-9278539718C0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3324225" y="1268414"/>
            <a:ext cx="2663825" cy="5113338"/>
          </a:xfr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Content Center Right">
            <a:extLst>
              <a:ext uri="{FF2B5EF4-FFF2-40B4-BE49-F238E27FC236}">
                <a16:creationId xmlns:a16="http://schemas.microsoft.com/office/drawing/2014/main" id="{FFF96914-9970-46DB-82A4-AB1B80110378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6203950" y="1268414"/>
            <a:ext cx="2663825" cy="5113338"/>
          </a:xfr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Content Right">
            <a:extLst>
              <a:ext uri="{FF2B5EF4-FFF2-40B4-BE49-F238E27FC236}">
                <a16:creationId xmlns:a16="http://schemas.microsoft.com/office/drawing/2014/main" id="{6803C6B1-D864-4BE6-AE1F-CA280F4DABD8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9048750" y="1268414"/>
            <a:ext cx="2807593" cy="5113338"/>
          </a:xfr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" name="Title">
            <a:extLst>
              <a:ext uri="{FF2B5EF4-FFF2-40B4-BE49-F238E27FC236}">
                <a16:creationId xmlns:a16="http://schemas.microsoft.com/office/drawing/2014/main" id="{CDD773CC-FCEC-46C8-A75B-E70A26A7BF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4" name="LOGO PROTECTION" hidden="1">
            <a:extLst>
              <a:ext uri="{FF2B5EF4-FFF2-40B4-BE49-F238E27FC236}">
                <a16:creationId xmlns:a16="http://schemas.microsoft.com/office/drawing/2014/main" id="{FC67C23C-8514-4FAA-ABF5-040B63DA67C4}"/>
              </a:ext>
            </a:extLst>
          </p:cNvPr>
          <p:cNvSpPr/>
          <p:nvPr>
            <p:custDataLst>
              <p:tags r:id="rId9"/>
            </p:custDataLst>
          </p:nvPr>
        </p:nvSpPr>
        <p:spPr bwMode="auto">
          <a:xfrm>
            <a:off x="10131283" y="1"/>
            <a:ext cx="2060717" cy="836712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noProof="0">
              <a:latin typeface="+mn-lt"/>
              <a:ea typeface="+mn-ea"/>
              <a:cs typeface="+mn-cs"/>
            </a:endParaRPr>
          </a:p>
        </p:txBody>
      </p:sp>
      <p:sp>
        <p:nvSpPr>
          <p:cNvPr id="2" name="Date Placeholder 1" hidden="1">
            <a:extLst>
              <a:ext uri="{FF2B5EF4-FFF2-40B4-BE49-F238E27FC236}">
                <a16:creationId xmlns:a16="http://schemas.microsoft.com/office/drawing/2014/main" id="{735BE885-8732-4220-942B-E6D8F286274D}"/>
              </a:ext>
            </a:extLst>
          </p:cNvPr>
          <p:cNvSpPr>
            <a:spLocks noGrp="1"/>
          </p:cNvSpPr>
          <p:nvPr>
            <p:ph type="dt" sz="half" idx="24"/>
            <p:custDataLst>
              <p:tags r:id="rId10"/>
            </p:custDataLst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13" name="Footer Placeholder 12" hidden="1">
            <a:extLst>
              <a:ext uri="{FF2B5EF4-FFF2-40B4-BE49-F238E27FC236}">
                <a16:creationId xmlns:a16="http://schemas.microsoft.com/office/drawing/2014/main" id="{30570D12-AEFF-4406-B206-CB0D80D8FF49}"/>
              </a:ext>
            </a:extLst>
          </p:cNvPr>
          <p:cNvSpPr>
            <a:spLocks noGrp="1"/>
          </p:cNvSpPr>
          <p:nvPr>
            <p:ph type="ftr" sz="quarter" idx="25"/>
            <p:custDataLst>
              <p:tags r:id="rId11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 hidden="1">
            <a:extLst>
              <a:ext uri="{FF2B5EF4-FFF2-40B4-BE49-F238E27FC236}">
                <a16:creationId xmlns:a16="http://schemas.microsoft.com/office/drawing/2014/main" id="{C49E2653-C8D1-4594-B3A4-0606A88CBB62}"/>
              </a:ext>
            </a:extLst>
          </p:cNvPr>
          <p:cNvSpPr>
            <a:spLocks noGrp="1"/>
          </p:cNvSpPr>
          <p:nvPr>
            <p:ph type="sldNum" sz="quarter" idx="26"/>
            <p:custDataLst>
              <p:tags r:id="rId12"/>
            </p:custDataLst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18" name="MIO_Placeholder_Mapping" hidden="1">
            <a:extLst>
              <a:ext uri="{FF2B5EF4-FFF2-40B4-BE49-F238E27FC236}">
                <a16:creationId xmlns:a16="http://schemas.microsoft.com/office/drawing/2014/main" id="{12ADA7AE-DD1C-409A-B0A5-6D14FF7BF270}"/>
              </a:ext>
            </a:extLst>
          </p:cNvPr>
          <p:cNvSpPr/>
          <p:nvPr userDrawn="1">
            <p:custDataLst>
              <p:tags r:id="rId13"/>
            </p:custDataLst>
          </p:nvPr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endParaRPr lang="de-DE" sz="1600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799">
          <p15:clr>
            <a:srgbClr val="FBAE40"/>
          </p15:clr>
        </p15:guide>
        <p15:guide id="2" orient="horz" pos="4020">
          <p15:clr>
            <a:srgbClr val="FBAE40"/>
          </p15:clr>
        </p15:guide>
        <p15:guide id="3" pos="7469">
          <p15:clr>
            <a:srgbClr val="FBAE40"/>
          </p15:clr>
        </p15:guide>
        <p15:guide id="4" pos="211">
          <p15:clr>
            <a:srgbClr val="FBAE40"/>
          </p15:clr>
        </p15:guide>
        <p15:guide id="5" pos="3908">
          <p15:clr>
            <a:srgbClr val="FBAE40"/>
          </p15:clr>
        </p15:guide>
        <p15:guide id="6" pos="3772">
          <p15:clr>
            <a:srgbClr val="FBAE40"/>
          </p15:clr>
        </p15:guide>
        <p15:guide id="7" pos="5586">
          <p15:clr>
            <a:srgbClr val="FBAE40"/>
          </p15:clr>
        </p15:guide>
        <p15:guide id="8" pos="5700">
          <p15:clr>
            <a:srgbClr val="FBAE40"/>
          </p15:clr>
        </p15:guide>
        <p15:guide id="9" pos="1980">
          <p15:clr>
            <a:srgbClr val="FBAE40"/>
          </p15:clr>
        </p15:guide>
        <p15:guide id="10" pos="2094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Row | 4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mpower_additionalText_placeholder" hidden="1">
            <a:extLst>
              <a:ext uri="{FF2B5EF4-FFF2-40B4-BE49-F238E27FC236}">
                <a16:creationId xmlns:a16="http://schemas.microsoft.com/office/drawing/2014/main" id="{598DE9EE-A198-41B5-9814-41C66F96D3B0}"/>
              </a:ext>
            </a:extLst>
          </p:cNvPr>
          <p:cNvSpPr txBox="1"/>
          <p:nvPr>
            <p:custDataLst>
              <p:tags r:id="rId1"/>
            </p:custDataLst>
          </p:nvPr>
        </p:nvSpPr>
        <p:spPr bwMode="auto">
          <a:xfrm>
            <a:off x="2531796" y="6489700"/>
            <a:ext cx="1728000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>
            <a:defPPr>
              <a:defRPr lang="en-US"/>
            </a:defPPr>
            <a:lvl1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pPr lvl="0" algn="l"/>
            <a:endParaRPr lang="en-US" noProof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empower_document_placeholder" hidden="1">
            <a:extLst>
              <a:ext uri="{FF2B5EF4-FFF2-40B4-BE49-F238E27FC236}">
                <a16:creationId xmlns:a16="http://schemas.microsoft.com/office/drawing/2014/main" id="{0AFB1D71-5FD7-446C-90B5-1DE68C513BD6}"/>
              </a:ext>
            </a:extLst>
          </p:cNvPr>
          <p:cNvSpPr txBox="1"/>
          <p:nvPr>
            <p:custDataLst>
              <p:tags r:id="rId2"/>
            </p:custDataLst>
          </p:nvPr>
        </p:nvSpPr>
        <p:spPr bwMode="auto">
          <a:xfrm rot="16200000">
            <a:off x="10757888" y="4960337"/>
            <a:ext cx="2592000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700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[Owner:   Doc ID:   Vers.: ]</a:t>
            </a:r>
          </a:p>
        </p:txBody>
      </p:sp>
      <p:sp>
        <p:nvSpPr>
          <p:cNvPr id="6" name="empower_proprietary_placeholder" hidden="1">
            <a:extLst>
              <a:ext uri="{FF2B5EF4-FFF2-40B4-BE49-F238E27FC236}">
                <a16:creationId xmlns:a16="http://schemas.microsoft.com/office/drawing/2014/main" id="{57168C6C-B95E-4260-9301-8D1D5988F67B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auto">
          <a:xfrm>
            <a:off x="9444480" y="6489700"/>
            <a:ext cx="972000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Infineon Proprietary</a:t>
            </a:r>
          </a:p>
        </p:txBody>
      </p:sp>
      <p:sp>
        <p:nvSpPr>
          <p:cNvPr id="7" name="empower_draft_placeholder" hidden="1">
            <a:extLst>
              <a:ext uri="{FF2B5EF4-FFF2-40B4-BE49-F238E27FC236}">
                <a16:creationId xmlns:a16="http://schemas.microsoft.com/office/drawing/2014/main" id="{729E2230-F28C-4139-A2F7-536C0BDB8E99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auto">
          <a:xfrm>
            <a:off x="8761190" y="6489700"/>
            <a:ext cx="360362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- DRAFT -</a:t>
            </a:r>
            <a:endParaRPr lang="en-US" sz="800" b="1" kern="0" noProof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empower_footer_placeholder">
            <a:extLst>
              <a:ext uri="{FF2B5EF4-FFF2-40B4-BE49-F238E27FC236}">
                <a16:creationId xmlns:a16="http://schemas.microsoft.com/office/drawing/2014/main" id="{2A98BB16-D9CD-4785-A71C-21C57A554883}"/>
              </a:ext>
            </a:extLst>
          </p:cNvPr>
          <p:cNvSpPr txBox="1"/>
          <p:nvPr>
            <p:custDataLst>
              <p:tags r:id="rId5"/>
            </p:custDataLst>
          </p:nvPr>
        </p:nvSpPr>
        <p:spPr bwMode="auto">
          <a:xfrm>
            <a:off x="4547828" y="6489700"/>
            <a:ext cx="3096343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Copyright © Infineon Technologies AG 2023. All rights reserved.</a:t>
            </a:r>
          </a:p>
        </p:txBody>
      </p:sp>
      <p:sp>
        <p:nvSpPr>
          <p:cNvPr id="10" name="empower_classification_attention_placeholder" hidden="1">
            <a:extLst>
              <a:ext uri="{FF2B5EF4-FFF2-40B4-BE49-F238E27FC236}">
                <a16:creationId xmlns:a16="http://schemas.microsoft.com/office/drawing/2014/main" id="{333A1F8F-A990-434A-92C1-D59A014E7AFF}"/>
              </a:ext>
            </a:extLst>
          </p:cNvPr>
          <p:cNvSpPr txBox="1"/>
          <p:nvPr>
            <p:custDataLst>
              <p:tags r:id="rId6"/>
            </p:custDataLst>
          </p:nvPr>
        </p:nvSpPr>
        <p:spPr bwMode="auto">
          <a:xfrm>
            <a:off x="1238188" y="6489700"/>
            <a:ext cx="971855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11" name="empower_classification_placeholder">
            <a:extLst>
              <a:ext uri="{FF2B5EF4-FFF2-40B4-BE49-F238E27FC236}">
                <a16:creationId xmlns:a16="http://schemas.microsoft.com/office/drawing/2014/main" id="{DBAA7875-DC7B-4CB1-AFAA-A99AEDD01BF7}"/>
              </a:ext>
            </a:extLst>
          </p:cNvPr>
          <p:cNvSpPr txBox="1"/>
          <p:nvPr>
            <p:custDataLst>
              <p:tags r:id="rId7"/>
            </p:custDataLst>
          </p:nvPr>
        </p:nvSpPr>
        <p:spPr bwMode="auto">
          <a:xfrm>
            <a:off x="1238188" y="6489700"/>
            <a:ext cx="973251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15" name="empower_date_placeholder">
            <a:extLst>
              <a:ext uri="{FF2B5EF4-FFF2-40B4-BE49-F238E27FC236}">
                <a16:creationId xmlns:a16="http://schemas.microsoft.com/office/drawing/2014/main" id="{5743D8EF-9336-4669-BBD9-501D062A3DB4}"/>
              </a:ext>
            </a:extLst>
          </p:cNvPr>
          <p:cNvSpPr txBox="1"/>
          <p:nvPr>
            <p:custDataLst>
              <p:tags r:id="rId8"/>
            </p:custDataLst>
          </p:nvPr>
        </p:nvSpPr>
        <p:spPr bwMode="auto">
          <a:xfrm>
            <a:off x="334963" y="6489700"/>
            <a:ext cx="612000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18 Mrz 2023</a:t>
            </a:r>
            <a:endParaRPr lang="en-US" sz="800" kern="0" noProof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Content Top">
            <a:extLst>
              <a:ext uri="{FF2B5EF4-FFF2-40B4-BE49-F238E27FC236}">
                <a16:creationId xmlns:a16="http://schemas.microsoft.com/office/drawing/2014/main" id="{B528FDA5-64C4-4079-B7B7-97722BA30039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334800" y="1268414"/>
            <a:ext cx="11521280" cy="1368425"/>
          </a:xfr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12" name="Content Left">
            <a:extLst>
              <a:ext uri="{FF2B5EF4-FFF2-40B4-BE49-F238E27FC236}">
                <a16:creationId xmlns:a16="http://schemas.microsoft.com/office/drawing/2014/main" id="{11455573-DB68-4634-9EB0-10FDA72EB09C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34800" y="2781300"/>
            <a:ext cx="2808000" cy="3600451"/>
          </a:xfr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6" name="Content Center Left">
            <a:extLst>
              <a:ext uri="{FF2B5EF4-FFF2-40B4-BE49-F238E27FC236}">
                <a16:creationId xmlns:a16="http://schemas.microsoft.com/office/drawing/2014/main" id="{DF6A34C2-8D0D-4C18-BD01-86B1344A92DF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3324225" y="2781300"/>
            <a:ext cx="2663825" cy="3600451"/>
          </a:xfr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8" name="Content Center Right">
            <a:extLst>
              <a:ext uri="{FF2B5EF4-FFF2-40B4-BE49-F238E27FC236}">
                <a16:creationId xmlns:a16="http://schemas.microsoft.com/office/drawing/2014/main" id="{A331F240-D4BB-4096-BFB7-002D583A4FC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6203950" y="2781300"/>
            <a:ext cx="2663825" cy="3600451"/>
          </a:xfr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" name="Content Right">
            <a:extLst>
              <a:ext uri="{FF2B5EF4-FFF2-40B4-BE49-F238E27FC236}">
                <a16:creationId xmlns:a16="http://schemas.microsoft.com/office/drawing/2014/main" id="{2BEB3BE2-22F6-4B6B-AB28-F38AB449DED5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9048750" y="2781300"/>
            <a:ext cx="2807593" cy="3600451"/>
          </a:xfr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" name="Title">
            <a:extLst>
              <a:ext uri="{FF2B5EF4-FFF2-40B4-BE49-F238E27FC236}">
                <a16:creationId xmlns:a16="http://schemas.microsoft.com/office/drawing/2014/main" id="{B9A27F18-A46A-4C29-AB62-7BEB5215CA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4" name="LOGO PROTECTION" hidden="1">
            <a:extLst>
              <a:ext uri="{FF2B5EF4-FFF2-40B4-BE49-F238E27FC236}">
                <a16:creationId xmlns:a16="http://schemas.microsoft.com/office/drawing/2014/main" id="{DDE018F7-7CB9-4F69-872D-4609CBE453C0}"/>
              </a:ext>
            </a:extLst>
          </p:cNvPr>
          <p:cNvSpPr/>
          <p:nvPr>
            <p:custDataLst>
              <p:tags r:id="rId9"/>
            </p:custDataLst>
          </p:nvPr>
        </p:nvSpPr>
        <p:spPr bwMode="auto">
          <a:xfrm>
            <a:off x="10131283" y="1"/>
            <a:ext cx="2060717" cy="836712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noProof="0">
              <a:latin typeface="+mn-lt"/>
              <a:ea typeface="+mn-ea"/>
              <a:cs typeface="+mn-cs"/>
            </a:endParaRPr>
          </a:p>
        </p:txBody>
      </p:sp>
      <p:sp>
        <p:nvSpPr>
          <p:cNvPr id="2" name="Date Placeholder 1" hidden="1">
            <a:extLst>
              <a:ext uri="{FF2B5EF4-FFF2-40B4-BE49-F238E27FC236}">
                <a16:creationId xmlns:a16="http://schemas.microsoft.com/office/drawing/2014/main" id="{580E7AAC-C545-4F05-8939-1B218CC948D8}"/>
              </a:ext>
            </a:extLst>
          </p:cNvPr>
          <p:cNvSpPr>
            <a:spLocks noGrp="1"/>
          </p:cNvSpPr>
          <p:nvPr>
            <p:ph type="dt" sz="half" idx="26"/>
            <p:custDataLst>
              <p:tags r:id="rId10"/>
            </p:custDataLst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14" name="Footer Placeholder 13" hidden="1">
            <a:extLst>
              <a:ext uri="{FF2B5EF4-FFF2-40B4-BE49-F238E27FC236}">
                <a16:creationId xmlns:a16="http://schemas.microsoft.com/office/drawing/2014/main" id="{86E86CFC-21FB-497B-BD25-729619D70F13}"/>
              </a:ext>
            </a:extLst>
          </p:cNvPr>
          <p:cNvSpPr>
            <a:spLocks noGrp="1"/>
          </p:cNvSpPr>
          <p:nvPr>
            <p:ph type="ftr" sz="quarter" idx="27"/>
            <p:custDataLst>
              <p:tags r:id="rId11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 hidden="1">
            <a:extLst>
              <a:ext uri="{FF2B5EF4-FFF2-40B4-BE49-F238E27FC236}">
                <a16:creationId xmlns:a16="http://schemas.microsoft.com/office/drawing/2014/main" id="{C7A23CE7-AF5A-4245-A417-6A94DA58E485}"/>
              </a:ext>
            </a:extLst>
          </p:cNvPr>
          <p:cNvSpPr>
            <a:spLocks noGrp="1"/>
          </p:cNvSpPr>
          <p:nvPr>
            <p:ph type="sldNum" sz="quarter" idx="28"/>
            <p:custDataLst>
              <p:tags r:id="rId12"/>
            </p:custDataLst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19" name="MIO_Placeholder_Mapping" hidden="1">
            <a:extLst>
              <a:ext uri="{FF2B5EF4-FFF2-40B4-BE49-F238E27FC236}">
                <a16:creationId xmlns:a16="http://schemas.microsoft.com/office/drawing/2014/main" id="{E3241B79-27A8-4873-89EC-D6F0564709E7}"/>
              </a:ext>
            </a:extLst>
          </p:cNvPr>
          <p:cNvSpPr/>
          <p:nvPr userDrawn="1">
            <p:custDataLst>
              <p:tags r:id="rId13"/>
            </p:custDataLst>
          </p:nvPr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endParaRPr lang="de-DE" sz="1600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799">
          <p15:clr>
            <a:srgbClr val="FBAE40"/>
          </p15:clr>
        </p15:guide>
        <p15:guide id="2" orient="horz" pos="1661">
          <p15:clr>
            <a:srgbClr val="FBAE40"/>
          </p15:clr>
        </p15:guide>
        <p15:guide id="3" orient="horz" pos="1752">
          <p15:clr>
            <a:srgbClr val="FBAE40"/>
          </p15:clr>
        </p15:guide>
        <p15:guide id="4" orient="horz" pos="4020">
          <p15:clr>
            <a:srgbClr val="FBAE40"/>
          </p15:clr>
        </p15:guide>
        <p15:guide id="5" pos="1980">
          <p15:clr>
            <a:srgbClr val="FBAE40"/>
          </p15:clr>
        </p15:guide>
        <p15:guide id="6" pos="211">
          <p15:clr>
            <a:srgbClr val="FBAE40"/>
          </p15:clr>
        </p15:guide>
        <p15:guide id="7" pos="2094">
          <p15:clr>
            <a:srgbClr val="FBAE40"/>
          </p15:clr>
        </p15:guide>
        <p15:guide id="8" pos="3772">
          <p15:clr>
            <a:srgbClr val="FBAE40"/>
          </p15:clr>
        </p15:guide>
        <p15:guide id="9" pos="3908">
          <p15:clr>
            <a:srgbClr val="FBAE40"/>
          </p15:clr>
        </p15:guide>
        <p15:guide id="10" pos="5586">
          <p15:clr>
            <a:srgbClr val="FBAE40"/>
          </p15:clr>
        </p15:guide>
        <p15:guide id="11" pos="5700">
          <p15:clr>
            <a:srgbClr val="FBAE40"/>
          </p15:clr>
        </p15:guide>
        <p15:guide id="12" pos="7469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mpower_additionalText_placeholder" hidden="1">
            <a:extLst>
              <a:ext uri="{FF2B5EF4-FFF2-40B4-BE49-F238E27FC236}">
                <a16:creationId xmlns:a16="http://schemas.microsoft.com/office/drawing/2014/main" id="{8B492BE2-D2A2-481A-B24A-CDE1C12A85F8}"/>
              </a:ext>
            </a:extLst>
          </p:cNvPr>
          <p:cNvSpPr txBox="1"/>
          <p:nvPr>
            <p:custDataLst>
              <p:tags r:id="rId1"/>
            </p:custDataLst>
          </p:nvPr>
        </p:nvSpPr>
        <p:spPr bwMode="auto">
          <a:xfrm>
            <a:off x="2531796" y="6489700"/>
            <a:ext cx="1728000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>
            <a:defPPr>
              <a:defRPr lang="en-US"/>
            </a:defPPr>
            <a:lvl1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pPr lvl="0" algn="l"/>
            <a:endParaRPr lang="en-US" baseline="0" noProof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empower_document_placeholder" hidden="1">
            <a:extLst>
              <a:ext uri="{FF2B5EF4-FFF2-40B4-BE49-F238E27FC236}">
                <a16:creationId xmlns:a16="http://schemas.microsoft.com/office/drawing/2014/main" id="{C269EC22-FB11-4D33-A5AD-970FF7AE0E7D}"/>
              </a:ext>
            </a:extLst>
          </p:cNvPr>
          <p:cNvSpPr txBox="1"/>
          <p:nvPr>
            <p:custDataLst>
              <p:tags r:id="rId2"/>
            </p:custDataLst>
          </p:nvPr>
        </p:nvSpPr>
        <p:spPr bwMode="auto">
          <a:xfrm rot="16200000">
            <a:off x="10757888" y="4960337"/>
            <a:ext cx="2592000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700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[Owner:   Doc ID:   Vers.: ]</a:t>
            </a:r>
          </a:p>
        </p:txBody>
      </p:sp>
      <p:sp>
        <p:nvSpPr>
          <p:cNvPr id="12" name="empower_proprietary_placeholder" hidden="1">
            <a:extLst>
              <a:ext uri="{FF2B5EF4-FFF2-40B4-BE49-F238E27FC236}">
                <a16:creationId xmlns:a16="http://schemas.microsoft.com/office/drawing/2014/main" id="{4B1BF6CA-DC2D-48CD-962D-066217BE39A2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auto">
          <a:xfrm>
            <a:off x="9444480" y="6489700"/>
            <a:ext cx="972000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Infineon Proprietary</a:t>
            </a:r>
          </a:p>
        </p:txBody>
      </p:sp>
      <p:sp>
        <p:nvSpPr>
          <p:cNvPr id="14" name="empower_draft_placeholder" hidden="1">
            <a:extLst>
              <a:ext uri="{FF2B5EF4-FFF2-40B4-BE49-F238E27FC236}">
                <a16:creationId xmlns:a16="http://schemas.microsoft.com/office/drawing/2014/main" id="{884DECEF-9719-4244-AEE1-2AEA4754457D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auto">
          <a:xfrm>
            <a:off x="8761190" y="6489700"/>
            <a:ext cx="360362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- DRAFT -</a:t>
            </a:r>
            <a:endParaRPr lang="en-US" sz="800" b="1" kern="0" baseline="0" noProof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6" name="empower_footer_placeholder">
            <a:extLst>
              <a:ext uri="{FF2B5EF4-FFF2-40B4-BE49-F238E27FC236}">
                <a16:creationId xmlns:a16="http://schemas.microsoft.com/office/drawing/2014/main" id="{4E03D739-7852-4964-A407-6FD3B0FC1EEE}"/>
              </a:ext>
            </a:extLst>
          </p:cNvPr>
          <p:cNvSpPr txBox="1"/>
          <p:nvPr>
            <p:custDataLst>
              <p:tags r:id="rId5"/>
            </p:custDataLst>
          </p:nvPr>
        </p:nvSpPr>
        <p:spPr bwMode="auto">
          <a:xfrm>
            <a:off x="4547828" y="6489700"/>
            <a:ext cx="3096343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Copyright © Infineon Technologies AG 2023. All rights reserved.</a:t>
            </a:r>
          </a:p>
        </p:txBody>
      </p:sp>
      <p:sp>
        <p:nvSpPr>
          <p:cNvPr id="18" name="empower_classification_attention_placeholder" hidden="1">
            <a:extLst>
              <a:ext uri="{FF2B5EF4-FFF2-40B4-BE49-F238E27FC236}">
                <a16:creationId xmlns:a16="http://schemas.microsoft.com/office/drawing/2014/main" id="{8BB80B65-0382-459F-AC7F-F3D707F65045}"/>
              </a:ext>
            </a:extLst>
          </p:cNvPr>
          <p:cNvSpPr txBox="1"/>
          <p:nvPr>
            <p:custDataLst>
              <p:tags r:id="rId6"/>
            </p:custDataLst>
          </p:nvPr>
        </p:nvSpPr>
        <p:spPr bwMode="auto">
          <a:xfrm>
            <a:off x="1238188" y="6489700"/>
            <a:ext cx="971855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20" name="empower_classification_placeholder">
            <a:extLst>
              <a:ext uri="{FF2B5EF4-FFF2-40B4-BE49-F238E27FC236}">
                <a16:creationId xmlns:a16="http://schemas.microsoft.com/office/drawing/2014/main" id="{35CA1B3C-86AD-43CD-94E9-5A2E81B7D24E}"/>
              </a:ext>
            </a:extLst>
          </p:cNvPr>
          <p:cNvSpPr txBox="1">
            <a:spLocks/>
          </p:cNvSpPr>
          <p:nvPr>
            <p:custDataLst>
              <p:tags r:id="rId7"/>
            </p:custDataLst>
          </p:nvPr>
        </p:nvSpPr>
        <p:spPr bwMode="auto">
          <a:xfrm>
            <a:off x="1238188" y="6489700"/>
            <a:ext cx="973251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22" name="empower_date_placeholder">
            <a:extLst>
              <a:ext uri="{FF2B5EF4-FFF2-40B4-BE49-F238E27FC236}">
                <a16:creationId xmlns:a16="http://schemas.microsoft.com/office/drawing/2014/main" id="{8E11CE1F-6424-469C-8957-85A359561FBF}"/>
              </a:ext>
            </a:extLst>
          </p:cNvPr>
          <p:cNvSpPr txBox="1"/>
          <p:nvPr>
            <p:custDataLst>
              <p:tags r:id="rId8"/>
            </p:custDataLst>
          </p:nvPr>
        </p:nvSpPr>
        <p:spPr bwMode="auto">
          <a:xfrm>
            <a:off x="334963" y="6489700"/>
            <a:ext cx="612000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18 Mrz 2023</a:t>
            </a:r>
          </a:p>
        </p:txBody>
      </p:sp>
      <p:sp>
        <p:nvSpPr>
          <p:cNvPr id="7" name="Date Placeholder 6" hidden="1">
            <a:extLst>
              <a:ext uri="{FF2B5EF4-FFF2-40B4-BE49-F238E27FC236}">
                <a16:creationId xmlns:a16="http://schemas.microsoft.com/office/drawing/2014/main" id="{106A8C73-A6AF-4DF0-8894-BF2EC7AA230E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8" name="Footer Placeholder 7" hidden="1">
            <a:extLst>
              <a:ext uri="{FF2B5EF4-FFF2-40B4-BE49-F238E27FC236}">
                <a16:creationId xmlns:a16="http://schemas.microsoft.com/office/drawing/2014/main" id="{AB7F0ADB-6E9B-485D-93FC-12BF83F0A674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 hidden="1">
            <a:extLst>
              <a:ext uri="{FF2B5EF4-FFF2-40B4-BE49-F238E27FC236}">
                <a16:creationId xmlns:a16="http://schemas.microsoft.com/office/drawing/2014/main" id="{688F703F-EAD1-4063-8445-95277BEEE9A3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2" name="MIO_Placeholder_Mapping" hidden="1">
            <a:extLst>
              <a:ext uri="{FF2B5EF4-FFF2-40B4-BE49-F238E27FC236}">
                <a16:creationId xmlns:a16="http://schemas.microsoft.com/office/drawing/2014/main" id="{1AE06898-E172-4A77-BE61-DAD235E107B9}"/>
              </a:ext>
            </a:extLst>
          </p:cNvPr>
          <p:cNvSpPr/>
          <p:nvPr userDrawn="1">
            <p:custDataLst>
              <p:tags r:id="rId12"/>
            </p:custDataLst>
          </p:nvPr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endParaRPr lang="de-DE" sz="1600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pos="7469" userDrawn="1">
          <p15:clr>
            <a:srgbClr val="FBAE40"/>
          </p15:clr>
        </p15:guide>
        <p15:guide id="2" pos="211" userDrawn="1">
          <p15:clr>
            <a:srgbClr val="FBAE40"/>
          </p15:clr>
        </p15:guide>
        <p15:guide id="3" orient="horz" pos="4020" userDrawn="1">
          <p15:clr>
            <a:srgbClr val="FBAE40"/>
          </p15:clr>
        </p15:guide>
        <p15:guide id="4" orient="horz" pos="799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Fullpic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8C9A3C9F-7C21-45B3-9124-006DC5D0E64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12281 h 6858000"/>
              <a:gd name="connsiteX3" fmla="*/ 12192000 w 12192000"/>
              <a:gd name="connsiteY3" fmla="*/ 6823094 h 6858000"/>
              <a:gd name="connsiteX4" fmla="*/ 12192000 w 12192000"/>
              <a:gd name="connsiteY4" fmla="*/ 6858000 h 6858000"/>
              <a:gd name="connsiteX5" fmla="*/ 0 w 12192000"/>
              <a:gd name="connsiteY5" fmla="*/ 6858000 h 6858000"/>
              <a:gd name="connsiteX6" fmla="*/ 0 w 12192000"/>
              <a:gd name="connsiteY6" fmla="*/ 6823094 h 6858000"/>
              <a:gd name="connsiteX7" fmla="*/ 0 w 12192000"/>
              <a:gd name="connsiteY7" fmla="*/ 681228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12281"/>
                </a:lnTo>
                <a:lnTo>
                  <a:pt x="12192000" y="6823094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6823094"/>
                </a:lnTo>
                <a:lnTo>
                  <a:pt x="0" y="6812281"/>
                </a:lnTo>
                <a:close/>
              </a:path>
            </a:pathLst>
          </a:custGeom>
          <a:solidFill>
            <a:srgbClr val="DCD5D7"/>
          </a:solidFill>
        </p:spPr>
        <p:txBody>
          <a:bodyPr wrap="square" tIns="2880000">
            <a:noAutofit/>
          </a:bodyPr>
          <a:lstStyle>
            <a:lvl1pPr algn="ctr">
              <a:buNone/>
              <a:defRPr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MIO_AGENDA_IGNORE_NAVIGATION" hidden="1">
            <a:extLst>
              <a:ext uri="{FF2B5EF4-FFF2-40B4-BE49-F238E27FC236}">
                <a16:creationId xmlns:a16="http://schemas.microsoft.com/office/drawing/2014/main" id="{298E6853-722D-4D8C-A4A5-A6FCEB4A06C0}"/>
              </a:ext>
            </a:extLst>
          </p:cNvPr>
          <p:cNvSpPr/>
          <p:nvPr/>
        </p:nvSpPr>
        <p:spPr bwMode="auto">
          <a:xfrm>
            <a:off x="11833096" y="116632"/>
            <a:ext cx="216024" cy="216024"/>
          </a:xfrm>
          <a:prstGeom prst="noSmoking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4" name="MIO_AGENDA_IGNORE_CHAPTER_REFERENCE" hidden="1">
            <a:extLst>
              <a:ext uri="{FF2B5EF4-FFF2-40B4-BE49-F238E27FC236}">
                <a16:creationId xmlns:a16="http://schemas.microsoft.com/office/drawing/2014/main" id="{4C952A04-6CCB-455C-887C-1B9A3B0ACD0B}"/>
              </a:ext>
            </a:extLst>
          </p:cNvPr>
          <p:cNvSpPr/>
          <p:nvPr/>
        </p:nvSpPr>
        <p:spPr bwMode="auto">
          <a:xfrm>
            <a:off x="11833096" y="116632"/>
            <a:ext cx="216024" cy="216024"/>
          </a:xfrm>
          <a:prstGeom prst="noSmoking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2" name="Date Placeholder 1" hidden="1">
            <a:extLst>
              <a:ext uri="{FF2B5EF4-FFF2-40B4-BE49-F238E27FC236}">
                <a16:creationId xmlns:a16="http://schemas.microsoft.com/office/drawing/2014/main" id="{E7D6FAC8-11F4-4964-9B25-EE9D1E189D30}"/>
              </a:ext>
            </a:extLst>
          </p:cNvPr>
          <p:cNvSpPr>
            <a:spLocks noGrp="1"/>
          </p:cNvSpPr>
          <p:nvPr>
            <p:ph type="dt" sz="half" idx="13"/>
            <p:custDataLst>
              <p:tags r:id="rId1"/>
            </p:custDataLst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5" name="Footer Placeholder 4" hidden="1">
            <a:extLst>
              <a:ext uri="{FF2B5EF4-FFF2-40B4-BE49-F238E27FC236}">
                <a16:creationId xmlns:a16="http://schemas.microsoft.com/office/drawing/2014/main" id="{B6B82CD2-EA5C-4D03-98C1-175706CF32FC}"/>
              </a:ext>
            </a:extLst>
          </p:cNvPr>
          <p:cNvSpPr>
            <a:spLocks noGrp="1"/>
          </p:cNvSpPr>
          <p:nvPr>
            <p:ph type="ftr" sz="quarter" idx="14"/>
            <p:custDataLst>
              <p:tags r:id="rId2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 hidden="1">
            <a:extLst>
              <a:ext uri="{FF2B5EF4-FFF2-40B4-BE49-F238E27FC236}">
                <a16:creationId xmlns:a16="http://schemas.microsoft.com/office/drawing/2014/main" id="{6C4E2716-EC8F-40FC-B4F8-3418FB160B39}"/>
              </a:ext>
            </a:extLst>
          </p:cNvPr>
          <p:cNvSpPr>
            <a:spLocks noGrp="1"/>
          </p:cNvSpPr>
          <p:nvPr>
            <p:ph type="sldNum" sz="quarter" idx="15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7" name="MIO_Placeholder_Mapping" hidden="1">
            <a:extLst>
              <a:ext uri="{FF2B5EF4-FFF2-40B4-BE49-F238E27FC236}">
                <a16:creationId xmlns:a16="http://schemas.microsoft.com/office/drawing/2014/main" id="{162DC542-CA6E-49F2-AE52-133D584ED71B}"/>
              </a:ext>
            </a:extLst>
          </p:cNvPr>
          <p:cNvSpPr/>
          <p:nvPr userDrawn="1">
            <p:custDataLst>
              <p:tags r:id="rId4"/>
            </p:custDataLst>
          </p:nvPr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endParaRPr lang="de-DE" sz="1600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3257007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ackground White">
            <a:extLst>
              <a:ext uri="{FF2B5EF4-FFF2-40B4-BE49-F238E27FC236}">
                <a16:creationId xmlns:a16="http://schemas.microsoft.com/office/drawing/2014/main" id="{8739B1C3-A1A6-48E1-B2C4-F4CE3C824436}"/>
              </a:ext>
            </a:extLst>
          </p:cNvPr>
          <p:cNvSpPr/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7" name="LOGO PROTECTION" hidden="1">
            <a:extLst>
              <a:ext uri="{FF2B5EF4-FFF2-40B4-BE49-F238E27FC236}">
                <a16:creationId xmlns:a16="http://schemas.microsoft.com/office/drawing/2014/main" id="{8182E335-5A52-4E3C-BCEC-9507D81BA511}"/>
              </a:ext>
            </a:extLst>
          </p:cNvPr>
          <p:cNvSpPr/>
          <p:nvPr>
            <p:custDataLst>
              <p:tags r:id="rId1"/>
            </p:custDataLst>
          </p:nvPr>
        </p:nvSpPr>
        <p:spPr bwMode="auto">
          <a:xfrm>
            <a:off x="2927650" y="1920766"/>
            <a:ext cx="6336702" cy="3088476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6" name="MIO_AGENDA_LAST_SLIDE" hidden="1">
            <a:extLst>
              <a:ext uri="{FF2B5EF4-FFF2-40B4-BE49-F238E27FC236}">
                <a16:creationId xmlns:a16="http://schemas.microsoft.com/office/drawing/2014/main" id="{45591D6F-6D52-44E5-B3AA-2575CCD45201}"/>
              </a:ext>
            </a:extLst>
          </p:cNvPr>
          <p:cNvSpPr/>
          <p:nvPr/>
        </p:nvSpPr>
        <p:spPr bwMode="auto">
          <a:xfrm>
            <a:off x="11833096" y="116632"/>
            <a:ext cx="216024" cy="216024"/>
          </a:xfrm>
          <a:prstGeom prst="noSmoking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12" name="MIO_AGENDA_IGNORE_NAVIGATION" hidden="1">
            <a:extLst>
              <a:ext uri="{FF2B5EF4-FFF2-40B4-BE49-F238E27FC236}">
                <a16:creationId xmlns:a16="http://schemas.microsoft.com/office/drawing/2014/main" id="{C7038F66-C11F-4566-ADAF-A099AF957551}"/>
              </a:ext>
            </a:extLst>
          </p:cNvPr>
          <p:cNvSpPr/>
          <p:nvPr/>
        </p:nvSpPr>
        <p:spPr bwMode="auto">
          <a:xfrm>
            <a:off x="11833096" y="116632"/>
            <a:ext cx="216024" cy="216024"/>
          </a:xfrm>
          <a:prstGeom prst="noSmoking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13" name="MIO_AGENDA_IGNORE_CHAPTER_REFERENCE" hidden="1">
            <a:extLst>
              <a:ext uri="{FF2B5EF4-FFF2-40B4-BE49-F238E27FC236}">
                <a16:creationId xmlns:a16="http://schemas.microsoft.com/office/drawing/2014/main" id="{E0318986-8EA2-446A-AFF2-E8441C3AF8A6}"/>
              </a:ext>
            </a:extLst>
          </p:cNvPr>
          <p:cNvSpPr/>
          <p:nvPr/>
        </p:nvSpPr>
        <p:spPr bwMode="auto">
          <a:xfrm>
            <a:off x="11833096" y="116632"/>
            <a:ext cx="216024" cy="216024"/>
          </a:xfrm>
          <a:prstGeom prst="noSmoking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 hidden="1">
            <a:extLst>
              <a:ext uri="{FF2B5EF4-FFF2-40B4-BE49-F238E27FC236}">
                <a16:creationId xmlns:a16="http://schemas.microsoft.com/office/drawing/2014/main" id="{087EFA22-3F6E-4210-A8FC-0864CD1DE4EF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14" name="Footer Placeholder 13" hidden="1">
            <a:extLst>
              <a:ext uri="{FF2B5EF4-FFF2-40B4-BE49-F238E27FC236}">
                <a16:creationId xmlns:a16="http://schemas.microsoft.com/office/drawing/2014/main" id="{BDF262C8-30D5-474A-BD81-CA14ACCE51B5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 hidden="1">
            <a:extLst>
              <a:ext uri="{FF2B5EF4-FFF2-40B4-BE49-F238E27FC236}">
                <a16:creationId xmlns:a16="http://schemas.microsoft.com/office/drawing/2014/main" id="{3F1C5DF9-A781-4661-8C3B-816A398ADFDD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2" name="MIO_Placeholder_Mapping" hidden="1">
            <a:extLst>
              <a:ext uri="{FF2B5EF4-FFF2-40B4-BE49-F238E27FC236}">
                <a16:creationId xmlns:a16="http://schemas.microsoft.com/office/drawing/2014/main" id="{77B07280-C452-41A8-A8A7-B816EB9C3C9E}"/>
              </a:ext>
            </a:extLst>
          </p:cNvPr>
          <p:cNvSpPr/>
          <p:nvPr userDrawn="1">
            <p:custDataLst>
              <p:tags r:id="rId5"/>
            </p:custDataLst>
          </p:nvPr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endParaRPr lang="de-DE" sz="1600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4" name="LOGO">
            <a:extLst>
              <a:ext uri="{FF2B5EF4-FFF2-40B4-BE49-F238E27FC236}">
                <a16:creationId xmlns:a16="http://schemas.microsoft.com/office/drawing/2014/main" id="{1D664F82-C381-42D9-B168-31F6D4282D2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6446" y="2755984"/>
            <a:ext cx="3077814" cy="1346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27015"/>
      </p:ext>
    </p:extLst>
  </p:cSld>
  <p:clrMapOvr>
    <a:masterClrMapping/>
  </p:clrMapOvr>
  <p:hf hdr="0" dt="0"/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OGO PROTECTION" hidden="1">
            <a:extLst>
              <a:ext uri="{FF2B5EF4-FFF2-40B4-BE49-F238E27FC236}">
                <a16:creationId xmlns:a16="http://schemas.microsoft.com/office/drawing/2014/main" id="{501C1CF0-6452-4D4E-9BC7-65EADBD5EEC4}"/>
              </a:ext>
            </a:extLst>
          </p:cNvPr>
          <p:cNvSpPr/>
          <p:nvPr>
            <p:custDataLst>
              <p:tags r:id="rId1"/>
            </p:custDataLst>
          </p:nvPr>
        </p:nvSpPr>
        <p:spPr bwMode="auto">
          <a:xfrm>
            <a:off x="9624391" y="5337212"/>
            <a:ext cx="2060717" cy="1116123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7" name="Background White">
            <a:extLst>
              <a:ext uri="{FF2B5EF4-FFF2-40B4-BE49-F238E27FC236}">
                <a16:creationId xmlns:a16="http://schemas.microsoft.com/office/drawing/2014/main" id="{FBA286CB-2DB7-49EA-ABB9-E63BB6315EDB}"/>
              </a:ext>
            </a:extLst>
          </p:cNvPr>
          <p:cNvSpPr/>
          <p:nvPr/>
        </p:nvSpPr>
        <p:spPr bwMode="auto"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 lIns="96000" tIns="96000" rIns="96000" bIns="96000" rtlCol="0" anchor="ctr"/>
          <a:lstStyle/>
          <a:p>
            <a:pPr algn="ctr" eaLnBrk="0" hangingPunct="0"/>
            <a:endParaRPr lang="en-US" sz="2133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27" name="Crystal Picture Placeholder">
            <a:extLst>
              <a:ext uri="{FF2B5EF4-FFF2-40B4-BE49-F238E27FC236}">
                <a16:creationId xmlns:a16="http://schemas.microsoft.com/office/drawing/2014/main" id="{2B034C47-A659-3457-E1A7-79A7F521356A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-1" y="0"/>
            <a:ext cx="5205158" cy="6858000"/>
          </a:xfrm>
          <a:custGeom>
            <a:avLst/>
            <a:gdLst>
              <a:gd name="connsiteX0" fmla="*/ 0 w 5205158"/>
              <a:gd name="connsiteY0" fmla="*/ 0 h 6858000"/>
              <a:gd name="connsiteX1" fmla="*/ 4377139 w 5205158"/>
              <a:gd name="connsiteY1" fmla="*/ 0 h 6858000"/>
              <a:gd name="connsiteX2" fmla="*/ 5205158 w 5205158"/>
              <a:gd name="connsiteY2" fmla="*/ 1713978 h 6858000"/>
              <a:gd name="connsiteX3" fmla="*/ 4370092 w 5205158"/>
              <a:gd name="connsiteY3" fmla="*/ 6858000 h 6858000"/>
              <a:gd name="connsiteX4" fmla="*/ 0 w 5205158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05158" h="6858000">
                <a:moveTo>
                  <a:pt x="0" y="0"/>
                </a:moveTo>
                <a:lnTo>
                  <a:pt x="4377139" y="0"/>
                </a:lnTo>
                <a:lnTo>
                  <a:pt x="5205158" y="1713978"/>
                </a:lnTo>
                <a:lnTo>
                  <a:pt x="4370092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11"/>
            <a:stretch>
              <a:fillRect/>
            </a:stretch>
          </a:blipFill>
        </p:spPr>
        <p:txBody>
          <a:bodyPr wrap="square" tIns="2700000">
            <a:noAutofit/>
          </a:bodyPr>
          <a:lstStyle>
            <a:lvl1pPr marL="0" indent="0" algn="ctr" rtl="0">
              <a:buNone/>
              <a:defRPr/>
            </a:lvl1pPr>
          </a:lstStyle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35" name="Subtitle"/>
          <p:cNvSpPr>
            <a:spLocks noGrp="1"/>
          </p:cNvSpPr>
          <p:nvPr>
            <p:ph type="subTitle" idx="1" hasCustomPrompt="1"/>
          </p:nvPr>
        </p:nvSpPr>
        <p:spPr>
          <a:xfrm>
            <a:off x="5808608" y="3790101"/>
            <a:ext cx="5760000" cy="612000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 marL="0" indent="0" algn="l">
              <a:spcAft>
                <a:spcPts val="0"/>
              </a:spcAft>
              <a:buNone/>
              <a:defRPr lang="en-GB" sz="1800" baseline="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dirty="0"/>
              <a:t>Author (department)</a:t>
            </a:r>
            <a:br>
              <a:rPr lang="en-US" noProof="0" dirty="0"/>
            </a:br>
            <a:r>
              <a:rPr lang="en-US" noProof="0" dirty="0"/>
              <a:t>Date</a:t>
            </a:r>
          </a:p>
        </p:txBody>
      </p:sp>
      <p:sp>
        <p:nvSpPr>
          <p:cNvPr id="15" name="Title">
            <a:extLst>
              <a:ext uri="{FF2B5EF4-FFF2-40B4-BE49-F238E27FC236}">
                <a16:creationId xmlns:a16="http://schemas.microsoft.com/office/drawing/2014/main" id="{0926292C-4FD6-404F-8149-3EB0B4DF87BE}"/>
              </a:ext>
            </a:extLst>
          </p:cNvPr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5808608" y="1757203"/>
            <a:ext cx="5760000" cy="1672899"/>
          </a:xfrm>
        </p:spPr>
        <p:txBody>
          <a:bodyPr bIns="0" anchor="b">
            <a:normAutofit/>
          </a:bodyPr>
          <a:lstStyle>
            <a:lvl1pPr algn="l">
              <a:defRPr sz="3600" baseline="0"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dirty="0"/>
              <a:t>Please type in title</a:t>
            </a:r>
          </a:p>
        </p:txBody>
      </p:sp>
      <p:sp>
        <p:nvSpPr>
          <p:cNvPr id="8" name="empower_classification_attention_placeholder" hidden="1">
            <a:extLst>
              <a:ext uri="{FF2B5EF4-FFF2-40B4-BE49-F238E27FC236}">
                <a16:creationId xmlns:a16="http://schemas.microsoft.com/office/drawing/2014/main" id="{275E4ACD-2699-4EB4-B72E-2EBE63C205D6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auto">
          <a:xfrm>
            <a:off x="5808608" y="6501600"/>
            <a:ext cx="1368401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9" name="empower_classification_placeholder">
            <a:extLst>
              <a:ext uri="{FF2B5EF4-FFF2-40B4-BE49-F238E27FC236}">
                <a16:creationId xmlns:a16="http://schemas.microsoft.com/office/drawing/2014/main" id="{2E1A11AC-1395-4E21-827C-BF03F1350E73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auto">
          <a:xfrm>
            <a:off x="5808608" y="6501600"/>
            <a:ext cx="13680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baseline="0" noProof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10" name="empower_document_placeholder" hidden="1">
            <a:extLst>
              <a:ext uri="{FF2B5EF4-FFF2-40B4-BE49-F238E27FC236}">
                <a16:creationId xmlns:a16="http://schemas.microsoft.com/office/drawing/2014/main" id="{8A1DAB4F-0FA1-4116-AD11-2FAD7B4CA74A}"/>
              </a:ext>
            </a:extLst>
          </p:cNvPr>
          <p:cNvSpPr txBox="1"/>
          <p:nvPr>
            <p:custDataLst>
              <p:tags r:id="rId5"/>
            </p:custDataLst>
          </p:nvPr>
        </p:nvSpPr>
        <p:spPr bwMode="auto">
          <a:xfrm>
            <a:off x="8328521" y="6501600"/>
            <a:ext cx="324008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[Owner:   Doc ID:   Vers.: ]</a:t>
            </a:r>
            <a:endParaRPr lang="en-US" sz="800" kern="0" baseline="0" noProof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9" name="empower_draft_placeholder" hidden="1">
            <a:extLst>
              <a:ext uri="{FF2B5EF4-FFF2-40B4-BE49-F238E27FC236}">
                <a16:creationId xmlns:a16="http://schemas.microsoft.com/office/drawing/2014/main" id="{6199DA7C-0CA0-4D66-B211-C7E7EAED8246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 bwMode="auto">
          <a:xfrm>
            <a:off x="7464565" y="6501239"/>
            <a:ext cx="576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- DRAFT -</a:t>
            </a:r>
            <a:endParaRPr lang="en-US" sz="800" b="1" kern="0" baseline="0" noProof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MIO_AGENDA_IGNORE_NAVIGATION" hidden="1">
            <a:extLst>
              <a:ext uri="{FF2B5EF4-FFF2-40B4-BE49-F238E27FC236}">
                <a16:creationId xmlns:a16="http://schemas.microsoft.com/office/drawing/2014/main" id="{77B7EDDE-B2BF-41DF-B12E-29C55B064D28}"/>
              </a:ext>
            </a:extLst>
          </p:cNvPr>
          <p:cNvSpPr/>
          <p:nvPr/>
        </p:nvSpPr>
        <p:spPr bwMode="auto">
          <a:xfrm>
            <a:off x="11833096" y="116632"/>
            <a:ext cx="216024" cy="216024"/>
          </a:xfrm>
          <a:prstGeom prst="noSmoking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16" name="MIO_AGENDA_IGNORE_CHAPTER_REFERENCE" hidden="1">
            <a:extLst>
              <a:ext uri="{FF2B5EF4-FFF2-40B4-BE49-F238E27FC236}">
                <a16:creationId xmlns:a16="http://schemas.microsoft.com/office/drawing/2014/main" id="{77CD087C-DFE1-43D5-AF8C-29BB0B90F672}"/>
              </a:ext>
            </a:extLst>
          </p:cNvPr>
          <p:cNvSpPr/>
          <p:nvPr/>
        </p:nvSpPr>
        <p:spPr bwMode="auto">
          <a:xfrm>
            <a:off x="11833096" y="116632"/>
            <a:ext cx="216024" cy="216024"/>
          </a:xfrm>
          <a:prstGeom prst="noSmoking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11" name="Date Placeholder 10" hidden="1">
            <a:extLst>
              <a:ext uri="{FF2B5EF4-FFF2-40B4-BE49-F238E27FC236}">
                <a16:creationId xmlns:a16="http://schemas.microsoft.com/office/drawing/2014/main" id="{8A2B950C-C584-4156-BAA9-284D4A5BB0F4}"/>
              </a:ext>
            </a:extLst>
          </p:cNvPr>
          <p:cNvSpPr>
            <a:spLocks noGrp="1"/>
          </p:cNvSpPr>
          <p:nvPr>
            <p:ph type="dt" sz="half" idx="19"/>
            <p:custDataLst>
              <p:tags r:id="rId7"/>
            </p:custDataLst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17" name="Footer Placeholder 16" hidden="1">
            <a:extLst>
              <a:ext uri="{FF2B5EF4-FFF2-40B4-BE49-F238E27FC236}">
                <a16:creationId xmlns:a16="http://schemas.microsoft.com/office/drawing/2014/main" id="{05BA39DF-1C65-465A-9ECA-C35A3F0705E9}"/>
              </a:ext>
            </a:extLst>
          </p:cNvPr>
          <p:cNvSpPr>
            <a:spLocks noGrp="1"/>
          </p:cNvSpPr>
          <p:nvPr>
            <p:ph type="ftr" sz="quarter" idx="20"/>
            <p:custDataLst>
              <p:tags r:id="rId8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8" name="Slide Number Placeholder 17" hidden="1">
            <a:extLst>
              <a:ext uri="{FF2B5EF4-FFF2-40B4-BE49-F238E27FC236}">
                <a16:creationId xmlns:a16="http://schemas.microsoft.com/office/drawing/2014/main" id="{237973C6-0D90-4AEE-BB6E-AE4A8B5BA26B}"/>
              </a:ext>
            </a:extLst>
          </p:cNvPr>
          <p:cNvSpPr>
            <a:spLocks noGrp="1"/>
          </p:cNvSpPr>
          <p:nvPr>
            <p:ph type="sldNum" sz="quarter" idx="21"/>
            <p:custDataLst>
              <p:tags r:id="rId9"/>
            </p:custDataLst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3" name="MIO_Placeholder_Mapping" hidden="1">
            <a:extLst>
              <a:ext uri="{FF2B5EF4-FFF2-40B4-BE49-F238E27FC236}">
                <a16:creationId xmlns:a16="http://schemas.microsoft.com/office/drawing/2014/main" id="{D727B4D6-DF5E-49B7-A837-D207551F221D}"/>
              </a:ext>
            </a:extLst>
          </p:cNvPr>
          <p:cNvSpPr/>
          <p:nvPr userDrawn="1"/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endParaRPr lang="de-DE" sz="1600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20" name="LOGO">
            <a:extLst>
              <a:ext uri="{FF2B5EF4-FFF2-40B4-BE49-F238E27FC236}">
                <a16:creationId xmlns:a16="http://schemas.microsoft.com/office/drawing/2014/main" id="{A2558C1A-A4CE-495C-941B-21CFE7DE6C24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8355" y="5453288"/>
            <a:ext cx="1830253" cy="800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423285"/>
      </p:ext>
    </p:extLst>
  </p:cSld>
  <p:clrMapOvr>
    <a:masterClrMapping/>
  </p:clrMapOvr>
  <p:hf hdr="0" dt="0"/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OGO PROTECTION" hidden="1">
            <a:extLst>
              <a:ext uri="{FF2B5EF4-FFF2-40B4-BE49-F238E27FC236}">
                <a16:creationId xmlns:a16="http://schemas.microsoft.com/office/drawing/2014/main" id="{D04A951B-0B3C-4A20-86D2-B3C8F8FB9563}"/>
              </a:ext>
            </a:extLst>
          </p:cNvPr>
          <p:cNvSpPr/>
          <p:nvPr>
            <p:custDataLst>
              <p:tags r:id="rId1"/>
            </p:custDataLst>
          </p:nvPr>
        </p:nvSpPr>
        <p:spPr bwMode="auto">
          <a:xfrm>
            <a:off x="9624391" y="5337212"/>
            <a:ext cx="2060717" cy="1116123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4" name="Background White">
            <a:extLst>
              <a:ext uri="{FF2B5EF4-FFF2-40B4-BE49-F238E27FC236}">
                <a16:creationId xmlns:a16="http://schemas.microsoft.com/office/drawing/2014/main" id="{1FBC75BD-957B-1EC7-B3A9-8C67FC480706}"/>
              </a:ext>
            </a:extLst>
          </p:cNvPr>
          <p:cNvSpPr/>
          <p:nvPr userDrawn="1"/>
        </p:nvSpPr>
        <p:spPr bwMode="auto"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 lIns="96000" tIns="96000" rIns="96000" bIns="96000" rtlCol="0" anchor="ctr"/>
          <a:lstStyle/>
          <a:p>
            <a:pPr algn="ctr" rtl="0" eaLnBrk="0" hangingPunct="0"/>
            <a:endParaRPr lang="en-US" sz="2133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3" name="Crystal Shape">
            <a:extLst>
              <a:ext uri="{FF2B5EF4-FFF2-40B4-BE49-F238E27FC236}">
                <a16:creationId xmlns:a16="http://schemas.microsoft.com/office/drawing/2014/main" id="{2EA7ACC0-9174-0F6F-0B3E-9FE773D0A408}"/>
              </a:ext>
            </a:extLst>
          </p:cNvPr>
          <p:cNvSpPr/>
          <p:nvPr userDrawn="1"/>
        </p:nvSpPr>
        <p:spPr bwMode="auto">
          <a:xfrm>
            <a:off x="2" y="1"/>
            <a:ext cx="12191999" cy="3932241"/>
          </a:xfrm>
          <a:custGeom>
            <a:avLst/>
            <a:gdLst>
              <a:gd name="connsiteX0" fmla="*/ 0 w 12191999"/>
              <a:gd name="connsiteY0" fmla="*/ 0 h 3932241"/>
              <a:gd name="connsiteX1" fmla="*/ 12191999 w 12191999"/>
              <a:gd name="connsiteY1" fmla="*/ 0 h 3932241"/>
              <a:gd name="connsiteX2" fmla="*/ 12191999 w 12191999"/>
              <a:gd name="connsiteY2" fmla="*/ 3726156 h 3932241"/>
              <a:gd name="connsiteX3" fmla="*/ 3063660 w 12191999"/>
              <a:gd name="connsiteY3" fmla="*/ 2179105 h 3932241"/>
              <a:gd name="connsiteX4" fmla="*/ 387 w 12191999"/>
              <a:gd name="connsiteY4" fmla="*/ 3726157 h 3932241"/>
              <a:gd name="connsiteX5" fmla="*/ 387 w 12191999"/>
              <a:gd name="connsiteY5" fmla="*/ 3932241 h 3932241"/>
              <a:gd name="connsiteX6" fmla="*/ 0 w 12191999"/>
              <a:gd name="connsiteY6" fmla="*/ 3932241 h 3932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1999" h="3932241">
                <a:moveTo>
                  <a:pt x="0" y="0"/>
                </a:moveTo>
                <a:lnTo>
                  <a:pt x="12191999" y="0"/>
                </a:lnTo>
                <a:lnTo>
                  <a:pt x="12191999" y="3726156"/>
                </a:lnTo>
                <a:lnTo>
                  <a:pt x="3063660" y="2179105"/>
                </a:lnTo>
                <a:lnTo>
                  <a:pt x="387" y="3726157"/>
                </a:lnTo>
                <a:lnTo>
                  <a:pt x="387" y="3932241"/>
                </a:lnTo>
                <a:lnTo>
                  <a:pt x="0" y="3932241"/>
                </a:lnTo>
                <a:close/>
              </a:path>
            </a:pathLst>
          </a:custGeom>
          <a:solidFill>
            <a:srgbClr val="0A8276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>
            <a:noAutofit/>
          </a:bodyPr>
          <a:lstStyle/>
          <a:p>
            <a:pPr algn="ctr" defTabSz="576000" rtl="0" eaLnBrk="0" hangingPunct="0">
              <a:lnSpc>
                <a:spcPct val="120000"/>
              </a:lnSpc>
            </a:pPr>
            <a:endParaRPr lang="de-DE" sz="1600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6" name="Subtitle"/>
          <p:cNvSpPr>
            <a:spLocks noGrp="1"/>
          </p:cNvSpPr>
          <p:nvPr>
            <p:ph type="subTitle" idx="1" hasCustomPrompt="1"/>
          </p:nvPr>
        </p:nvSpPr>
        <p:spPr>
          <a:xfrm>
            <a:off x="624000" y="5641200"/>
            <a:ext cx="8280000" cy="612000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 marL="0" indent="0" algn="l">
              <a:spcAft>
                <a:spcPts val="0"/>
              </a:spcAft>
              <a:buNone/>
              <a:defRPr lang="en-GB" sz="1800" baseline="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dirty="0"/>
              <a:t>Author (department)</a:t>
            </a:r>
            <a:br>
              <a:rPr lang="en-US" noProof="0" dirty="0"/>
            </a:br>
            <a:r>
              <a:rPr lang="en-US" noProof="0" dirty="0"/>
              <a:t>Date</a:t>
            </a:r>
          </a:p>
        </p:txBody>
      </p:sp>
      <p:sp>
        <p:nvSpPr>
          <p:cNvPr id="16" name="Title">
            <a:extLst>
              <a:ext uri="{FF2B5EF4-FFF2-40B4-BE49-F238E27FC236}">
                <a16:creationId xmlns:a16="http://schemas.microsoft.com/office/drawing/2014/main" id="{DDFB9099-E080-4657-A124-1583A7385081}"/>
              </a:ext>
            </a:extLst>
          </p:cNvPr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624001" y="4161599"/>
            <a:ext cx="8280000" cy="1119600"/>
          </a:xfrm>
        </p:spPr>
        <p:txBody>
          <a:bodyPr bIns="0" anchor="b">
            <a:normAutofit/>
          </a:bodyPr>
          <a:lstStyle>
            <a:lvl1pPr algn="l">
              <a:defRPr sz="3600" baseline="0"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dirty="0"/>
              <a:t>Please type in title</a:t>
            </a:r>
          </a:p>
        </p:txBody>
      </p:sp>
      <p:sp>
        <p:nvSpPr>
          <p:cNvPr id="8" name="empower_classification_attention_placeholder" hidden="1">
            <a:extLst>
              <a:ext uri="{FF2B5EF4-FFF2-40B4-BE49-F238E27FC236}">
                <a16:creationId xmlns:a16="http://schemas.microsoft.com/office/drawing/2014/main" id="{597455C0-1C86-4D66-BC01-C39FC0636301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auto">
          <a:xfrm>
            <a:off x="5411800" y="6501600"/>
            <a:ext cx="1368401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9" name="empower_classification_placeholder">
            <a:extLst>
              <a:ext uri="{FF2B5EF4-FFF2-40B4-BE49-F238E27FC236}">
                <a16:creationId xmlns:a16="http://schemas.microsoft.com/office/drawing/2014/main" id="{F2A69E30-B66A-4640-A0FD-5D2C3EE160B0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auto">
          <a:xfrm>
            <a:off x="5412000" y="6501600"/>
            <a:ext cx="13680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10" name="empower_document_placeholder" hidden="1">
            <a:extLst>
              <a:ext uri="{FF2B5EF4-FFF2-40B4-BE49-F238E27FC236}">
                <a16:creationId xmlns:a16="http://schemas.microsoft.com/office/drawing/2014/main" id="{96E39437-30C8-4D2C-BDE0-D743E3FA80DD}"/>
              </a:ext>
            </a:extLst>
          </p:cNvPr>
          <p:cNvSpPr txBox="1"/>
          <p:nvPr>
            <p:custDataLst>
              <p:tags r:id="rId5"/>
            </p:custDataLst>
          </p:nvPr>
        </p:nvSpPr>
        <p:spPr bwMode="auto">
          <a:xfrm>
            <a:off x="624000" y="6501600"/>
            <a:ext cx="324008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[Owner:   Doc ID:   Vers.: ]</a:t>
            </a:r>
          </a:p>
        </p:txBody>
      </p:sp>
      <p:sp>
        <p:nvSpPr>
          <p:cNvPr id="19" name="empower_draft_placeholder" hidden="1">
            <a:extLst>
              <a:ext uri="{FF2B5EF4-FFF2-40B4-BE49-F238E27FC236}">
                <a16:creationId xmlns:a16="http://schemas.microsoft.com/office/drawing/2014/main" id="{4B8FCDCD-762A-43C6-901A-F85ED8B716CE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 bwMode="auto">
          <a:xfrm>
            <a:off x="4350044" y="6501239"/>
            <a:ext cx="576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- DRAFT -</a:t>
            </a:r>
            <a:endParaRPr lang="en-US" sz="800" b="1" kern="0" baseline="0" noProof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MIO_AGENDA_IGNORE_NAVIGATION" hidden="1">
            <a:extLst>
              <a:ext uri="{FF2B5EF4-FFF2-40B4-BE49-F238E27FC236}">
                <a16:creationId xmlns:a16="http://schemas.microsoft.com/office/drawing/2014/main" id="{E1EDD075-E4C7-4D42-B9EA-266CAA36278B}"/>
              </a:ext>
            </a:extLst>
          </p:cNvPr>
          <p:cNvSpPr/>
          <p:nvPr/>
        </p:nvSpPr>
        <p:spPr bwMode="auto">
          <a:xfrm>
            <a:off x="11833096" y="116632"/>
            <a:ext cx="216024" cy="216024"/>
          </a:xfrm>
          <a:prstGeom prst="noSmoking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15" name="MIO_AGENDA_IGNORE_CHAPTER_REFERENCE" hidden="1">
            <a:extLst>
              <a:ext uri="{FF2B5EF4-FFF2-40B4-BE49-F238E27FC236}">
                <a16:creationId xmlns:a16="http://schemas.microsoft.com/office/drawing/2014/main" id="{69714F47-DD62-4063-BF75-AE10B75ACD2F}"/>
              </a:ext>
            </a:extLst>
          </p:cNvPr>
          <p:cNvSpPr/>
          <p:nvPr/>
        </p:nvSpPr>
        <p:spPr bwMode="auto">
          <a:xfrm>
            <a:off x="11833096" y="116632"/>
            <a:ext cx="216024" cy="216024"/>
          </a:xfrm>
          <a:prstGeom prst="noSmoking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11" name="Date Placeholder 10" hidden="1">
            <a:extLst>
              <a:ext uri="{FF2B5EF4-FFF2-40B4-BE49-F238E27FC236}">
                <a16:creationId xmlns:a16="http://schemas.microsoft.com/office/drawing/2014/main" id="{C4801112-C226-4D1B-8109-89A1EA6E6950}"/>
              </a:ext>
            </a:extLst>
          </p:cNvPr>
          <p:cNvSpPr>
            <a:spLocks noGrp="1"/>
          </p:cNvSpPr>
          <p:nvPr>
            <p:ph type="dt" sz="half" idx="15"/>
            <p:custDataLst>
              <p:tags r:id="rId7"/>
            </p:custDataLst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17" name="Footer Placeholder 16" hidden="1">
            <a:extLst>
              <a:ext uri="{FF2B5EF4-FFF2-40B4-BE49-F238E27FC236}">
                <a16:creationId xmlns:a16="http://schemas.microsoft.com/office/drawing/2014/main" id="{4A132925-95FA-4753-A3A8-100A8B4A5840}"/>
              </a:ext>
            </a:extLst>
          </p:cNvPr>
          <p:cNvSpPr>
            <a:spLocks noGrp="1"/>
          </p:cNvSpPr>
          <p:nvPr>
            <p:ph type="ftr" sz="quarter" idx="16"/>
            <p:custDataLst>
              <p:tags r:id="rId8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8" name="Slide Number Placeholder 17" hidden="1">
            <a:extLst>
              <a:ext uri="{FF2B5EF4-FFF2-40B4-BE49-F238E27FC236}">
                <a16:creationId xmlns:a16="http://schemas.microsoft.com/office/drawing/2014/main" id="{90BC69B8-D726-4EBC-AE1A-053251677C8B}"/>
              </a:ext>
            </a:extLst>
          </p:cNvPr>
          <p:cNvSpPr>
            <a:spLocks noGrp="1"/>
          </p:cNvSpPr>
          <p:nvPr>
            <p:ph type="sldNum" sz="quarter" idx="17"/>
            <p:custDataLst>
              <p:tags r:id="rId9"/>
            </p:custDataLst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2" name="MIO_Placeholder_Mapping" hidden="1">
            <a:extLst>
              <a:ext uri="{FF2B5EF4-FFF2-40B4-BE49-F238E27FC236}">
                <a16:creationId xmlns:a16="http://schemas.microsoft.com/office/drawing/2014/main" id="{3B046A58-B894-4C62-9312-C4EF9EDFF3F0}"/>
              </a:ext>
            </a:extLst>
          </p:cNvPr>
          <p:cNvSpPr/>
          <p:nvPr userDrawn="1">
            <p:custDataLst>
              <p:tags r:id="rId10"/>
            </p:custDataLst>
          </p:nvPr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endParaRPr lang="de-DE" sz="1600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20" name="LOGO">
            <a:extLst>
              <a:ext uri="{FF2B5EF4-FFF2-40B4-BE49-F238E27FC236}">
                <a16:creationId xmlns:a16="http://schemas.microsoft.com/office/drawing/2014/main" id="{0090C8BE-0F32-4CF4-BB5D-F435E6072DCB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8355" y="5453288"/>
            <a:ext cx="1830253" cy="800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391533"/>
      </p:ext>
    </p:extLst>
  </p:cSld>
  <p:clrMapOvr>
    <a:masterClrMapping/>
  </p:clrMapOvr>
  <p:hf hdr="0" dt="0"/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mpower_additionalText_placeholder" hidden="1">
            <a:extLst>
              <a:ext uri="{FF2B5EF4-FFF2-40B4-BE49-F238E27FC236}">
                <a16:creationId xmlns:a16="http://schemas.microsoft.com/office/drawing/2014/main" id="{93F7048C-8316-453D-8883-8716B78B0306}"/>
              </a:ext>
            </a:extLst>
          </p:cNvPr>
          <p:cNvSpPr txBox="1"/>
          <p:nvPr>
            <p:custDataLst>
              <p:tags r:id="rId1"/>
            </p:custDataLst>
          </p:nvPr>
        </p:nvSpPr>
        <p:spPr bwMode="auto">
          <a:xfrm>
            <a:off x="2531796" y="6489341"/>
            <a:ext cx="1728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>
            <a:defPPr>
              <a:defRPr lang="en-US"/>
            </a:defPPr>
            <a:lvl1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pPr lvl="0" algn="l"/>
            <a:endParaRPr lang="en-US" baseline="0" noProof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empower_document_placeholder" hidden="1">
            <a:extLst>
              <a:ext uri="{FF2B5EF4-FFF2-40B4-BE49-F238E27FC236}">
                <a16:creationId xmlns:a16="http://schemas.microsoft.com/office/drawing/2014/main" id="{19AD8A63-6441-49F3-BD90-8D4DF9E47EE1}"/>
              </a:ext>
            </a:extLst>
          </p:cNvPr>
          <p:cNvSpPr txBox="1"/>
          <p:nvPr>
            <p:custDataLst>
              <p:tags r:id="rId2"/>
            </p:custDataLst>
          </p:nvPr>
        </p:nvSpPr>
        <p:spPr bwMode="auto">
          <a:xfrm rot="16200000">
            <a:off x="10757888" y="4960337"/>
            <a:ext cx="2592000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700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[Owner:   Doc ID:   Vers.: ]</a:t>
            </a:r>
          </a:p>
        </p:txBody>
      </p:sp>
      <p:sp>
        <p:nvSpPr>
          <p:cNvPr id="12" name="empower_proprietary_placeholder" hidden="1">
            <a:extLst>
              <a:ext uri="{FF2B5EF4-FFF2-40B4-BE49-F238E27FC236}">
                <a16:creationId xmlns:a16="http://schemas.microsoft.com/office/drawing/2014/main" id="{47EE7D08-6A4F-4583-B0FB-2642238529C0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auto">
          <a:xfrm>
            <a:off x="9444480" y="6489341"/>
            <a:ext cx="972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Infineon Proprietary</a:t>
            </a:r>
          </a:p>
        </p:txBody>
      </p:sp>
      <p:sp>
        <p:nvSpPr>
          <p:cNvPr id="14" name="empower_draft_placeholder" hidden="1">
            <a:extLst>
              <a:ext uri="{FF2B5EF4-FFF2-40B4-BE49-F238E27FC236}">
                <a16:creationId xmlns:a16="http://schemas.microsoft.com/office/drawing/2014/main" id="{BBB3932D-D47B-4955-93EE-467AC52E4E27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auto">
          <a:xfrm>
            <a:off x="8761190" y="6489341"/>
            <a:ext cx="360362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- DRAFT -</a:t>
            </a:r>
            <a:endParaRPr lang="en-US" sz="800" b="1" kern="0" baseline="0" noProof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6" name="empower_footer_placeholder">
            <a:extLst>
              <a:ext uri="{FF2B5EF4-FFF2-40B4-BE49-F238E27FC236}">
                <a16:creationId xmlns:a16="http://schemas.microsoft.com/office/drawing/2014/main" id="{BB857729-3B9C-45BF-8F44-236D56EED406}"/>
              </a:ext>
            </a:extLst>
          </p:cNvPr>
          <p:cNvSpPr txBox="1"/>
          <p:nvPr>
            <p:custDataLst>
              <p:tags r:id="rId5"/>
            </p:custDataLst>
          </p:nvPr>
        </p:nvSpPr>
        <p:spPr bwMode="auto">
          <a:xfrm>
            <a:off x="4547828" y="6489341"/>
            <a:ext cx="3096343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Copyright © Infineon Technologies AG 2023. All rights reserved.</a:t>
            </a:r>
          </a:p>
        </p:txBody>
      </p:sp>
      <p:sp>
        <p:nvSpPr>
          <p:cNvPr id="18" name="empower_classification_attention_placeholder" hidden="1">
            <a:extLst>
              <a:ext uri="{FF2B5EF4-FFF2-40B4-BE49-F238E27FC236}">
                <a16:creationId xmlns:a16="http://schemas.microsoft.com/office/drawing/2014/main" id="{ED12D396-6789-4220-B5FF-8F4E755A3C76}"/>
              </a:ext>
            </a:extLst>
          </p:cNvPr>
          <p:cNvSpPr txBox="1"/>
          <p:nvPr>
            <p:custDataLst>
              <p:tags r:id="rId6"/>
            </p:custDataLst>
          </p:nvPr>
        </p:nvSpPr>
        <p:spPr bwMode="auto">
          <a:xfrm>
            <a:off x="1238188" y="6489700"/>
            <a:ext cx="971855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20" name="empower_classification_placeholder">
            <a:extLst>
              <a:ext uri="{FF2B5EF4-FFF2-40B4-BE49-F238E27FC236}">
                <a16:creationId xmlns:a16="http://schemas.microsoft.com/office/drawing/2014/main" id="{37C1E426-F34B-4FFB-A688-C9E251A8BC0B}"/>
              </a:ext>
            </a:extLst>
          </p:cNvPr>
          <p:cNvSpPr txBox="1"/>
          <p:nvPr>
            <p:custDataLst>
              <p:tags r:id="rId7"/>
            </p:custDataLst>
          </p:nvPr>
        </p:nvSpPr>
        <p:spPr bwMode="auto">
          <a:xfrm>
            <a:off x="1238188" y="6489700"/>
            <a:ext cx="973251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22" name="empower_date_placeholder">
            <a:extLst>
              <a:ext uri="{FF2B5EF4-FFF2-40B4-BE49-F238E27FC236}">
                <a16:creationId xmlns:a16="http://schemas.microsoft.com/office/drawing/2014/main" id="{6976A686-032A-4DD8-ACB2-F6323D2BEB1D}"/>
              </a:ext>
            </a:extLst>
          </p:cNvPr>
          <p:cNvSpPr txBox="1"/>
          <p:nvPr>
            <p:custDataLst>
              <p:tags r:id="rId8"/>
            </p:custDataLst>
          </p:nvPr>
        </p:nvSpPr>
        <p:spPr bwMode="auto">
          <a:xfrm>
            <a:off x="334963" y="6489341"/>
            <a:ext cx="612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18 Mrz 2023</a:t>
            </a:r>
          </a:p>
        </p:txBody>
      </p:sp>
      <p:sp>
        <p:nvSpPr>
          <p:cNvPr id="6" name="Title">
            <a:extLst>
              <a:ext uri="{FF2B5EF4-FFF2-40B4-BE49-F238E27FC236}">
                <a16:creationId xmlns:a16="http://schemas.microsoft.com/office/drawing/2014/main" id="{4807386D-5007-41B0-8720-8A575EEBAF4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8" name="LOGO PROTECTION" hidden="1">
            <a:extLst>
              <a:ext uri="{FF2B5EF4-FFF2-40B4-BE49-F238E27FC236}">
                <a16:creationId xmlns:a16="http://schemas.microsoft.com/office/drawing/2014/main" id="{F5FE3C92-21D9-4EC7-8208-A5BA097E9D7D}"/>
              </a:ext>
            </a:extLst>
          </p:cNvPr>
          <p:cNvSpPr/>
          <p:nvPr>
            <p:custDataLst>
              <p:tags r:id="rId9"/>
            </p:custDataLst>
          </p:nvPr>
        </p:nvSpPr>
        <p:spPr bwMode="auto">
          <a:xfrm>
            <a:off x="10131283" y="1"/>
            <a:ext cx="2060717" cy="836712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7" name="Date Placeholder 6" hidden="1">
            <a:extLst>
              <a:ext uri="{FF2B5EF4-FFF2-40B4-BE49-F238E27FC236}">
                <a16:creationId xmlns:a16="http://schemas.microsoft.com/office/drawing/2014/main" id="{D1F9AA12-4C8C-4488-AF38-E06943B19AAF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9" name="Footer Placeholder 8" hidden="1">
            <a:extLst>
              <a:ext uri="{FF2B5EF4-FFF2-40B4-BE49-F238E27FC236}">
                <a16:creationId xmlns:a16="http://schemas.microsoft.com/office/drawing/2014/main" id="{971F8BAB-E178-4122-ADFD-FE4894CC864F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 hidden="1">
            <a:extLst>
              <a:ext uri="{FF2B5EF4-FFF2-40B4-BE49-F238E27FC236}">
                <a16:creationId xmlns:a16="http://schemas.microsoft.com/office/drawing/2014/main" id="{F4BB077B-5178-4306-A596-17CDBFA21A56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3" name="MIO_Placeholder_Mapping" hidden="1">
            <a:extLst>
              <a:ext uri="{FF2B5EF4-FFF2-40B4-BE49-F238E27FC236}">
                <a16:creationId xmlns:a16="http://schemas.microsoft.com/office/drawing/2014/main" id="{E4D23B78-ED4D-4135-B16E-F5097554D30C}"/>
              </a:ext>
            </a:extLst>
          </p:cNvPr>
          <p:cNvSpPr/>
          <p:nvPr userDrawn="1">
            <p:custDataLst>
              <p:tags r:id="rId13"/>
            </p:custDataLst>
          </p:nvPr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endParaRPr lang="de-DE" sz="1600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2" orient="horz" pos="4020">
          <p15:clr>
            <a:srgbClr val="FBAE40"/>
          </p15:clr>
        </p15:guide>
        <p15:guide id="3" pos="7469">
          <p15:clr>
            <a:srgbClr val="FBAE40"/>
          </p15:clr>
        </p15:guide>
        <p15:guide id="4" pos="211">
          <p15:clr>
            <a:srgbClr val="FBAE40"/>
          </p15:clr>
        </p15:guide>
        <p15:guide id="15" orient="horz" pos="799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|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mpower_additionalText_placeholder" hidden="1">
            <a:extLst>
              <a:ext uri="{FF2B5EF4-FFF2-40B4-BE49-F238E27FC236}">
                <a16:creationId xmlns:a16="http://schemas.microsoft.com/office/drawing/2014/main" id="{9D9C4037-B0BC-4E62-B476-A41D0440655D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 bwMode="auto">
          <a:xfrm>
            <a:off x="2531796" y="6489700"/>
            <a:ext cx="1728000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>
            <a:defPPr>
              <a:defRPr lang="en-US"/>
            </a:defPPr>
            <a:lvl1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pPr lvl="0" algn="l"/>
            <a:endParaRPr lang="en-US" noProof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empower_document_placeholder" hidden="1">
            <a:extLst>
              <a:ext uri="{FF2B5EF4-FFF2-40B4-BE49-F238E27FC236}">
                <a16:creationId xmlns:a16="http://schemas.microsoft.com/office/drawing/2014/main" id="{7BEA6DD0-FBBB-494B-9C03-C447E71492A5}"/>
              </a:ext>
            </a:extLst>
          </p:cNvPr>
          <p:cNvSpPr txBox="1"/>
          <p:nvPr>
            <p:custDataLst>
              <p:tags r:id="rId2"/>
            </p:custDataLst>
          </p:nvPr>
        </p:nvSpPr>
        <p:spPr bwMode="auto">
          <a:xfrm rot="16200000">
            <a:off x="10757888" y="4960337"/>
            <a:ext cx="2592000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700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[Owner:   Doc ID:   Vers.: ]</a:t>
            </a:r>
          </a:p>
        </p:txBody>
      </p:sp>
      <p:sp>
        <p:nvSpPr>
          <p:cNvPr id="13" name="empower_proprietary_placeholder" hidden="1">
            <a:extLst>
              <a:ext uri="{FF2B5EF4-FFF2-40B4-BE49-F238E27FC236}">
                <a16:creationId xmlns:a16="http://schemas.microsoft.com/office/drawing/2014/main" id="{295E96AB-B6AB-4A8B-A097-6438B2DA5C51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auto">
          <a:xfrm>
            <a:off x="9444480" y="6489700"/>
            <a:ext cx="972000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Infineon Proprietary</a:t>
            </a:r>
          </a:p>
        </p:txBody>
      </p:sp>
      <p:sp>
        <p:nvSpPr>
          <p:cNvPr id="15" name="empower_draft_placeholder" hidden="1">
            <a:extLst>
              <a:ext uri="{FF2B5EF4-FFF2-40B4-BE49-F238E27FC236}">
                <a16:creationId xmlns:a16="http://schemas.microsoft.com/office/drawing/2014/main" id="{0B3EC6CF-5868-40BD-BF1B-882B13F49F5C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auto">
          <a:xfrm>
            <a:off x="8761190" y="6489700"/>
            <a:ext cx="360362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- DRAFT -</a:t>
            </a:r>
            <a:endParaRPr lang="en-US" sz="800" b="1" kern="0" noProof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7" name="empower_footer_placeholder">
            <a:extLst>
              <a:ext uri="{FF2B5EF4-FFF2-40B4-BE49-F238E27FC236}">
                <a16:creationId xmlns:a16="http://schemas.microsoft.com/office/drawing/2014/main" id="{FE09BAC5-F3BC-4C51-A794-098F4099C052}"/>
              </a:ext>
            </a:extLst>
          </p:cNvPr>
          <p:cNvSpPr txBox="1"/>
          <p:nvPr>
            <p:custDataLst>
              <p:tags r:id="rId5"/>
            </p:custDataLst>
          </p:nvPr>
        </p:nvSpPr>
        <p:spPr bwMode="auto">
          <a:xfrm>
            <a:off x="4547828" y="6489700"/>
            <a:ext cx="3096343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Copyright © Infineon Technologies AG 2023. All rights reserved.</a:t>
            </a:r>
          </a:p>
        </p:txBody>
      </p:sp>
      <p:sp>
        <p:nvSpPr>
          <p:cNvPr id="19" name="empower_classification_attention_placeholder" hidden="1">
            <a:extLst>
              <a:ext uri="{FF2B5EF4-FFF2-40B4-BE49-F238E27FC236}">
                <a16:creationId xmlns:a16="http://schemas.microsoft.com/office/drawing/2014/main" id="{E695FB18-B641-433F-A03A-D58B93F377B4}"/>
              </a:ext>
            </a:extLst>
          </p:cNvPr>
          <p:cNvSpPr txBox="1"/>
          <p:nvPr>
            <p:custDataLst>
              <p:tags r:id="rId6"/>
            </p:custDataLst>
          </p:nvPr>
        </p:nvSpPr>
        <p:spPr bwMode="auto">
          <a:xfrm>
            <a:off x="1238188" y="6489700"/>
            <a:ext cx="971855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21" name="empower_classification_placeholder">
            <a:extLst>
              <a:ext uri="{FF2B5EF4-FFF2-40B4-BE49-F238E27FC236}">
                <a16:creationId xmlns:a16="http://schemas.microsoft.com/office/drawing/2014/main" id="{6F76DDB4-3F8E-4A82-B473-4784C9B20BC1}"/>
              </a:ext>
            </a:extLst>
          </p:cNvPr>
          <p:cNvSpPr txBox="1"/>
          <p:nvPr>
            <p:custDataLst>
              <p:tags r:id="rId7"/>
            </p:custDataLst>
          </p:nvPr>
        </p:nvSpPr>
        <p:spPr bwMode="auto">
          <a:xfrm>
            <a:off x="1238188" y="6489700"/>
            <a:ext cx="973251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23" name="empower_date_placeholder">
            <a:extLst>
              <a:ext uri="{FF2B5EF4-FFF2-40B4-BE49-F238E27FC236}">
                <a16:creationId xmlns:a16="http://schemas.microsoft.com/office/drawing/2014/main" id="{2C326E6F-F54B-4E77-BCF5-73E6B02466B0}"/>
              </a:ext>
            </a:extLst>
          </p:cNvPr>
          <p:cNvSpPr txBox="1"/>
          <p:nvPr>
            <p:custDataLst>
              <p:tags r:id="rId8"/>
            </p:custDataLst>
          </p:nvPr>
        </p:nvSpPr>
        <p:spPr bwMode="auto">
          <a:xfrm>
            <a:off x="334963" y="6489700"/>
            <a:ext cx="612000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18 Mrz 2023</a:t>
            </a:r>
          </a:p>
        </p:txBody>
      </p:sp>
      <p:sp>
        <p:nvSpPr>
          <p:cNvPr id="7" name="Content"/>
          <p:cNvSpPr>
            <a:spLocks noGrp="1"/>
          </p:cNvSpPr>
          <p:nvPr>
            <p:ph sz="quarter" idx="13" hasCustomPrompt="1"/>
          </p:nvPr>
        </p:nvSpPr>
        <p:spPr>
          <a:xfrm>
            <a:off x="334800" y="1268414"/>
            <a:ext cx="11520000" cy="5113337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itle">
            <a:extLst>
              <a:ext uri="{FF2B5EF4-FFF2-40B4-BE49-F238E27FC236}">
                <a16:creationId xmlns:a16="http://schemas.microsoft.com/office/drawing/2014/main" id="{2209D2CA-FDE2-4B12-9D75-213CCFE3FA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9" name="LOGO PROTECTION" hidden="1">
            <a:extLst>
              <a:ext uri="{FF2B5EF4-FFF2-40B4-BE49-F238E27FC236}">
                <a16:creationId xmlns:a16="http://schemas.microsoft.com/office/drawing/2014/main" id="{DF1FB678-4F92-45E5-9B25-2B5FE93A0952}"/>
              </a:ext>
            </a:extLst>
          </p:cNvPr>
          <p:cNvSpPr/>
          <p:nvPr>
            <p:custDataLst>
              <p:tags r:id="rId9"/>
            </p:custDataLst>
          </p:nvPr>
        </p:nvSpPr>
        <p:spPr bwMode="auto">
          <a:xfrm>
            <a:off x="10131283" y="1"/>
            <a:ext cx="2060717" cy="836712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noProof="0">
              <a:latin typeface="+mn-lt"/>
              <a:ea typeface="+mn-ea"/>
              <a:cs typeface="+mn-cs"/>
            </a:endParaRPr>
          </a:p>
        </p:txBody>
      </p:sp>
      <p:sp>
        <p:nvSpPr>
          <p:cNvPr id="2" name="Date Placeholder 1" hidden="1">
            <a:extLst>
              <a:ext uri="{FF2B5EF4-FFF2-40B4-BE49-F238E27FC236}">
                <a16:creationId xmlns:a16="http://schemas.microsoft.com/office/drawing/2014/main" id="{17B8A1C3-E607-4E28-91A1-A973183FE78F}"/>
              </a:ext>
            </a:extLst>
          </p:cNvPr>
          <p:cNvSpPr>
            <a:spLocks noGrp="1"/>
          </p:cNvSpPr>
          <p:nvPr>
            <p:ph type="dt" sz="half" idx="14"/>
            <p:custDataLst>
              <p:tags r:id="rId10"/>
            </p:custDataLst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10" name="Footer Placeholder 9" hidden="1">
            <a:extLst>
              <a:ext uri="{FF2B5EF4-FFF2-40B4-BE49-F238E27FC236}">
                <a16:creationId xmlns:a16="http://schemas.microsoft.com/office/drawing/2014/main" id="{6B901E0B-D453-4CEB-8C35-51C25A27F89D}"/>
              </a:ext>
            </a:extLst>
          </p:cNvPr>
          <p:cNvSpPr>
            <a:spLocks noGrp="1"/>
          </p:cNvSpPr>
          <p:nvPr>
            <p:ph type="ftr" sz="quarter" idx="15"/>
            <p:custDataLst>
              <p:tags r:id="rId11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 hidden="1">
            <a:extLst>
              <a:ext uri="{FF2B5EF4-FFF2-40B4-BE49-F238E27FC236}">
                <a16:creationId xmlns:a16="http://schemas.microsoft.com/office/drawing/2014/main" id="{212E0C1A-F772-4C8C-B2E7-03887DA46ED9}"/>
              </a:ext>
            </a:extLst>
          </p:cNvPr>
          <p:cNvSpPr>
            <a:spLocks noGrp="1"/>
          </p:cNvSpPr>
          <p:nvPr>
            <p:ph type="sldNum" sz="quarter" idx="16"/>
            <p:custDataLst>
              <p:tags r:id="rId12"/>
            </p:custDataLst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3" name="MIO_Placeholder_Mapping" hidden="1">
            <a:extLst>
              <a:ext uri="{FF2B5EF4-FFF2-40B4-BE49-F238E27FC236}">
                <a16:creationId xmlns:a16="http://schemas.microsoft.com/office/drawing/2014/main" id="{C0BE19B5-FA3E-481C-ACF3-046C2AA8A91D}"/>
              </a:ext>
            </a:extLst>
          </p:cNvPr>
          <p:cNvSpPr/>
          <p:nvPr userDrawn="1">
            <p:custDataLst>
              <p:tags r:id="rId13"/>
            </p:custDataLst>
          </p:nvPr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endParaRPr lang="de-DE" sz="1600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pos="7469">
          <p15:clr>
            <a:srgbClr val="FBAE40"/>
          </p15:clr>
        </p15:guide>
        <p15:guide id="2" pos="211">
          <p15:clr>
            <a:srgbClr val="FBAE40"/>
          </p15:clr>
        </p15:guide>
        <p15:guide id="3" orient="horz" pos="799">
          <p15:clr>
            <a:srgbClr val="FBAE40"/>
          </p15:clr>
        </p15:guide>
        <p15:guide id="4" orient="horz" pos="402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mpower_additionalText_placeholder" hidden="1">
            <a:extLst>
              <a:ext uri="{FF2B5EF4-FFF2-40B4-BE49-F238E27FC236}">
                <a16:creationId xmlns:a16="http://schemas.microsoft.com/office/drawing/2014/main" id="{FD35C554-56A1-4651-98F3-FC19B8770A8A}"/>
              </a:ext>
            </a:extLst>
          </p:cNvPr>
          <p:cNvSpPr txBox="1"/>
          <p:nvPr>
            <p:custDataLst>
              <p:tags r:id="rId1"/>
            </p:custDataLst>
          </p:nvPr>
        </p:nvSpPr>
        <p:spPr bwMode="auto">
          <a:xfrm>
            <a:off x="2531796" y="6489700"/>
            <a:ext cx="1728000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>
            <a:defPPr>
              <a:defRPr lang="en-US"/>
            </a:defPPr>
            <a:lvl1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pPr lvl="0" algn="l"/>
            <a:endParaRPr lang="en-US" noProof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empower_document_placeholder" hidden="1">
            <a:extLst>
              <a:ext uri="{FF2B5EF4-FFF2-40B4-BE49-F238E27FC236}">
                <a16:creationId xmlns:a16="http://schemas.microsoft.com/office/drawing/2014/main" id="{4FA374A8-328C-4586-BEF8-CF0921FBF7D3}"/>
              </a:ext>
            </a:extLst>
          </p:cNvPr>
          <p:cNvSpPr txBox="1"/>
          <p:nvPr>
            <p:custDataLst>
              <p:tags r:id="rId2"/>
            </p:custDataLst>
          </p:nvPr>
        </p:nvSpPr>
        <p:spPr bwMode="auto">
          <a:xfrm rot="16200000">
            <a:off x="10757888" y="4960337"/>
            <a:ext cx="2592000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700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[Owner:   Doc ID:   Vers.: ]</a:t>
            </a:r>
          </a:p>
        </p:txBody>
      </p:sp>
      <p:sp>
        <p:nvSpPr>
          <p:cNvPr id="14" name="empower_proprietary_placeholder" hidden="1">
            <a:extLst>
              <a:ext uri="{FF2B5EF4-FFF2-40B4-BE49-F238E27FC236}">
                <a16:creationId xmlns:a16="http://schemas.microsoft.com/office/drawing/2014/main" id="{AEB670C2-21D6-4210-BA37-DF3C9B9933BC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auto">
          <a:xfrm>
            <a:off x="9444480" y="6489700"/>
            <a:ext cx="972000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Infineon Proprietary</a:t>
            </a:r>
            <a:endParaRPr lang="en-US" sz="800" b="1" kern="0" noProof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6" name="empower_draft_placeholder" hidden="1">
            <a:extLst>
              <a:ext uri="{FF2B5EF4-FFF2-40B4-BE49-F238E27FC236}">
                <a16:creationId xmlns:a16="http://schemas.microsoft.com/office/drawing/2014/main" id="{21B71886-0324-4B36-AA82-C90CF46385B2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auto">
          <a:xfrm>
            <a:off x="8761190" y="6489700"/>
            <a:ext cx="360362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- DRAFT -</a:t>
            </a:r>
            <a:endParaRPr lang="en-US" sz="800" b="1" kern="0" noProof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8" name="empower_footer_placeholder">
            <a:extLst>
              <a:ext uri="{FF2B5EF4-FFF2-40B4-BE49-F238E27FC236}">
                <a16:creationId xmlns:a16="http://schemas.microsoft.com/office/drawing/2014/main" id="{DC9834AE-8B30-477E-8C87-5F8E7D7B17A3}"/>
              </a:ext>
            </a:extLst>
          </p:cNvPr>
          <p:cNvSpPr txBox="1"/>
          <p:nvPr>
            <p:custDataLst>
              <p:tags r:id="rId5"/>
            </p:custDataLst>
          </p:nvPr>
        </p:nvSpPr>
        <p:spPr bwMode="auto">
          <a:xfrm>
            <a:off x="4547828" y="6489700"/>
            <a:ext cx="3096343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Copyright © Infineon Technologies AG 2023. All rights reserved.</a:t>
            </a:r>
          </a:p>
        </p:txBody>
      </p:sp>
      <p:sp>
        <p:nvSpPr>
          <p:cNvPr id="20" name="empower_classification_attention_placeholder" hidden="1">
            <a:extLst>
              <a:ext uri="{FF2B5EF4-FFF2-40B4-BE49-F238E27FC236}">
                <a16:creationId xmlns:a16="http://schemas.microsoft.com/office/drawing/2014/main" id="{B5FD8F85-4CB3-489A-86B2-4ABCB308F30D}"/>
              </a:ext>
            </a:extLst>
          </p:cNvPr>
          <p:cNvSpPr txBox="1"/>
          <p:nvPr>
            <p:custDataLst>
              <p:tags r:id="rId6"/>
            </p:custDataLst>
          </p:nvPr>
        </p:nvSpPr>
        <p:spPr bwMode="auto">
          <a:xfrm>
            <a:off x="1238188" y="6489700"/>
            <a:ext cx="971855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22" name="empower_classification_placeholder">
            <a:extLst>
              <a:ext uri="{FF2B5EF4-FFF2-40B4-BE49-F238E27FC236}">
                <a16:creationId xmlns:a16="http://schemas.microsoft.com/office/drawing/2014/main" id="{A254D557-505E-4B08-8C5B-DEA083728C5A}"/>
              </a:ext>
            </a:extLst>
          </p:cNvPr>
          <p:cNvSpPr txBox="1"/>
          <p:nvPr>
            <p:custDataLst>
              <p:tags r:id="rId7"/>
            </p:custDataLst>
          </p:nvPr>
        </p:nvSpPr>
        <p:spPr bwMode="auto">
          <a:xfrm>
            <a:off x="1238188" y="6489700"/>
            <a:ext cx="973251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24" name="empower_date_placeholder">
            <a:extLst>
              <a:ext uri="{FF2B5EF4-FFF2-40B4-BE49-F238E27FC236}">
                <a16:creationId xmlns:a16="http://schemas.microsoft.com/office/drawing/2014/main" id="{6E3D16E2-B858-4F89-B7A0-119FBFC70810}"/>
              </a:ext>
            </a:extLst>
          </p:cNvPr>
          <p:cNvSpPr txBox="1"/>
          <p:nvPr>
            <p:custDataLst>
              <p:tags r:id="rId8"/>
            </p:custDataLst>
          </p:nvPr>
        </p:nvSpPr>
        <p:spPr bwMode="auto">
          <a:xfrm>
            <a:off x="334963" y="6489700"/>
            <a:ext cx="612000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18 Mrz 2023</a:t>
            </a:r>
          </a:p>
        </p:txBody>
      </p:sp>
      <p:sp>
        <p:nvSpPr>
          <p:cNvPr id="7" name="Content Left"/>
          <p:cNvSpPr>
            <a:spLocks noGrp="1"/>
          </p:cNvSpPr>
          <p:nvPr>
            <p:ph sz="quarter" idx="13" hasCustomPrompt="1"/>
          </p:nvPr>
        </p:nvSpPr>
        <p:spPr>
          <a:xfrm>
            <a:off x="334800" y="1268414"/>
            <a:ext cx="5688000" cy="5113337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Content Right"/>
          <p:cNvSpPr>
            <a:spLocks noGrp="1"/>
          </p:cNvSpPr>
          <p:nvPr>
            <p:ph sz="quarter" idx="14" hasCustomPrompt="1"/>
          </p:nvPr>
        </p:nvSpPr>
        <p:spPr>
          <a:xfrm>
            <a:off x="6167439" y="1268414"/>
            <a:ext cx="5689202" cy="5113337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 dirty="0"/>
              <a:t>Click to edit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Title">
            <a:extLst>
              <a:ext uri="{FF2B5EF4-FFF2-40B4-BE49-F238E27FC236}">
                <a16:creationId xmlns:a16="http://schemas.microsoft.com/office/drawing/2014/main" id="{373E7DFD-EB78-498B-97A4-CE06BA4BEC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8" name="LOGO PROTECTION" hidden="1">
            <a:extLst>
              <a:ext uri="{FF2B5EF4-FFF2-40B4-BE49-F238E27FC236}">
                <a16:creationId xmlns:a16="http://schemas.microsoft.com/office/drawing/2014/main" id="{D623209F-EEBF-4451-AF99-363F6EA35F67}"/>
              </a:ext>
            </a:extLst>
          </p:cNvPr>
          <p:cNvSpPr/>
          <p:nvPr>
            <p:custDataLst>
              <p:tags r:id="rId9"/>
            </p:custDataLst>
          </p:nvPr>
        </p:nvSpPr>
        <p:spPr bwMode="auto">
          <a:xfrm>
            <a:off x="10131283" y="1"/>
            <a:ext cx="2060717" cy="836712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noProof="0">
              <a:latin typeface="+mn-lt"/>
              <a:ea typeface="+mn-ea"/>
              <a:cs typeface="+mn-cs"/>
            </a:endParaRPr>
          </a:p>
        </p:txBody>
      </p:sp>
      <p:sp>
        <p:nvSpPr>
          <p:cNvPr id="2" name="Date Placeholder 1" hidden="1">
            <a:extLst>
              <a:ext uri="{FF2B5EF4-FFF2-40B4-BE49-F238E27FC236}">
                <a16:creationId xmlns:a16="http://schemas.microsoft.com/office/drawing/2014/main" id="{9850AB63-C5F5-4BA2-A73E-BB668324B70F}"/>
              </a:ext>
            </a:extLst>
          </p:cNvPr>
          <p:cNvSpPr>
            <a:spLocks noGrp="1"/>
          </p:cNvSpPr>
          <p:nvPr>
            <p:ph type="dt" sz="half" idx="15"/>
            <p:custDataLst>
              <p:tags r:id="rId10"/>
            </p:custDataLst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11" name="Footer Placeholder 10" hidden="1">
            <a:extLst>
              <a:ext uri="{FF2B5EF4-FFF2-40B4-BE49-F238E27FC236}">
                <a16:creationId xmlns:a16="http://schemas.microsoft.com/office/drawing/2014/main" id="{ED18627F-EDFA-45CA-A572-C60F0E37473A}"/>
              </a:ext>
            </a:extLst>
          </p:cNvPr>
          <p:cNvSpPr>
            <a:spLocks noGrp="1"/>
          </p:cNvSpPr>
          <p:nvPr>
            <p:ph type="ftr" sz="quarter" idx="16"/>
            <p:custDataLst>
              <p:tags r:id="rId11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 hidden="1">
            <a:extLst>
              <a:ext uri="{FF2B5EF4-FFF2-40B4-BE49-F238E27FC236}">
                <a16:creationId xmlns:a16="http://schemas.microsoft.com/office/drawing/2014/main" id="{E2FA0071-6D08-45B0-AF4E-22BFCF09E76B}"/>
              </a:ext>
            </a:extLst>
          </p:cNvPr>
          <p:cNvSpPr>
            <a:spLocks noGrp="1"/>
          </p:cNvSpPr>
          <p:nvPr>
            <p:ph type="sldNum" sz="quarter" idx="17"/>
            <p:custDataLst>
              <p:tags r:id="rId12"/>
            </p:custDataLst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3" name="MIO_Placeholder_Mapping" hidden="1">
            <a:extLst>
              <a:ext uri="{FF2B5EF4-FFF2-40B4-BE49-F238E27FC236}">
                <a16:creationId xmlns:a16="http://schemas.microsoft.com/office/drawing/2014/main" id="{673026AB-61DE-4BDA-8F8E-CCC68BAAE095}"/>
              </a:ext>
            </a:extLst>
          </p:cNvPr>
          <p:cNvSpPr/>
          <p:nvPr userDrawn="1">
            <p:custDataLst>
              <p:tags r:id="rId13"/>
            </p:custDataLst>
          </p:nvPr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endParaRPr lang="de-DE" sz="1600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pos="3885">
          <p15:clr>
            <a:srgbClr val="FBAE40"/>
          </p15:clr>
        </p15:guide>
        <p15:guide id="2" pos="7469">
          <p15:clr>
            <a:srgbClr val="FBAE40"/>
          </p15:clr>
        </p15:guide>
        <p15:guide id="3" pos="3795">
          <p15:clr>
            <a:srgbClr val="FBAE40"/>
          </p15:clr>
        </p15:guide>
        <p15:guide id="4" pos="211">
          <p15:clr>
            <a:srgbClr val="FBAE40"/>
          </p15:clr>
        </p15:guide>
        <p15:guide id="5" orient="horz" pos="799">
          <p15:clr>
            <a:srgbClr val="FBAE40"/>
          </p15:clr>
        </p15:guide>
        <p15:guide id="6" orient="horz" pos="402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ackground White"/>
          <p:cNvSpPr/>
          <p:nvPr/>
        </p:nvSpPr>
        <p:spPr bwMode="auto">
          <a:xfrm>
            <a:off x="0" y="810000"/>
            <a:ext cx="12191998" cy="6048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 lIns="96000" tIns="96000" rIns="96000" bIns="96000" rtlCol="0" anchor="ctr"/>
          <a:lstStyle/>
          <a:p>
            <a:pPr algn="ctr" eaLnBrk="0" hangingPunct="0"/>
            <a:endParaRPr lang="en-US" sz="2133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2" name="Crystal Shape">
            <a:extLst>
              <a:ext uri="{FF2B5EF4-FFF2-40B4-BE49-F238E27FC236}">
                <a16:creationId xmlns:a16="http://schemas.microsoft.com/office/drawing/2014/main" id="{3FBBF7BF-BA7F-647C-39AB-CEDA0092AA91}"/>
              </a:ext>
            </a:extLst>
          </p:cNvPr>
          <p:cNvSpPr/>
          <p:nvPr userDrawn="1"/>
        </p:nvSpPr>
        <p:spPr>
          <a:xfrm rot="5400000">
            <a:off x="1207129" y="-1234005"/>
            <a:ext cx="6878637" cy="9330464"/>
          </a:xfrm>
          <a:custGeom>
            <a:avLst/>
            <a:gdLst>
              <a:gd name="connsiteX0" fmla="*/ 0 w 6870543"/>
              <a:gd name="connsiteY0" fmla="*/ 727877 h 5591944"/>
              <a:gd name="connsiteX1" fmla="*/ 1726296 w 6870543"/>
              <a:gd name="connsiteY1" fmla="*/ 0 h 5591944"/>
              <a:gd name="connsiteX2" fmla="*/ 6870543 w 6870543"/>
              <a:gd name="connsiteY2" fmla="*/ 1136853 h 5591944"/>
              <a:gd name="connsiteX3" fmla="*/ 6870543 w 6870543"/>
              <a:gd name="connsiteY3" fmla="*/ 5591944 h 5591944"/>
              <a:gd name="connsiteX4" fmla="*/ 0 w 6870543"/>
              <a:gd name="connsiteY4" fmla="*/ 5591944 h 5591944"/>
              <a:gd name="connsiteX5" fmla="*/ 0 w 6870543"/>
              <a:gd name="connsiteY5" fmla="*/ 727877 h 5591944"/>
              <a:gd name="connsiteX0" fmla="*/ 0 w 6870545"/>
              <a:gd name="connsiteY0" fmla="*/ 727877 h 9322375"/>
              <a:gd name="connsiteX1" fmla="*/ 1726296 w 6870545"/>
              <a:gd name="connsiteY1" fmla="*/ 0 h 9322375"/>
              <a:gd name="connsiteX2" fmla="*/ 6870543 w 6870545"/>
              <a:gd name="connsiteY2" fmla="*/ 1136853 h 9322375"/>
              <a:gd name="connsiteX3" fmla="*/ 6870545 w 6870545"/>
              <a:gd name="connsiteY3" fmla="*/ 9322375 h 9322375"/>
              <a:gd name="connsiteX4" fmla="*/ 0 w 6870545"/>
              <a:gd name="connsiteY4" fmla="*/ 5591944 h 9322375"/>
              <a:gd name="connsiteX5" fmla="*/ 0 w 6870545"/>
              <a:gd name="connsiteY5" fmla="*/ 727877 h 9322375"/>
              <a:gd name="connsiteX0" fmla="*/ 8092 w 6878637"/>
              <a:gd name="connsiteY0" fmla="*/ 727877 h 9330464"/>
              <a:gd name="connsiteX1" fmla="*/ 1734388 w 6878637"/>
              <a:gd name="connsiteY1" fmla="*/ 0 h 9330464"/>
              <a:gd name="connsiteX2" fmla="*/ 6878635 w 6878637"/>
              <a:gd name="connsiteY2" fmla="*/ 1136853 h 9330464"/>
              <a:gd name="connsiteX3" fmla="*/ 6878637 w 6878637"/>
              <a:gd name="connsiteY3" fmla="*/ 9322375 h 9330464"/>
              <a:gd name="connsiteX4" fmla="*/ 0 w 6878637"/>
              <a:gd name="connsiteY4" fmla="*/ 9330464 h 9330464"/>
              <a:gd name="connsiteX5" fmla="*/ 8092 w 6878637"/>
              <a:gd name="connsiteY5" fmla="*/ 727877 h 9330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78637" h="9330464">
                <a:moveTo>
                  <a:pt x="8092" y="727877"/>
                </a:moveTo>
                <a:lnTo>
                  <a:pt x="1734388" y="0"/>
                </a:lnTo>
                <a:lnTo>
                  <a:pt x="6878635" y="1136853"/>
                </a:lnTo>
                <a:cubicBezTo>
                  <a:pt x="6878636" y="3865360"/>
                  <a:pt x="6878636" y="6593868"/>
                  <a:pt x="6878637" y="9322375"/>
                </a:cubicBezTo>
                <a:lnTo>
                  <a:pt x="0" y="9330464"/>
                </a:lnTo>
                <a:cubicBezTo>
                  <a:pt x="2697" y="6462935"/>
                  <a:pt x="5395" y="3595406"/>
                  <a:pt x="8092" y="727877"/>
                </a:cubicBezTo>
                <a:close/>
              </a:path>
            </a:pathLst>
          </a:custGeom>
          <a:solidFill>
            <a:srgbClr val="0A8276"/>
          </a:solidFill>
          <a:ln w="11542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8" name="Title">
            <a:extLst>
              <a:ext uri="{FF2B5EF4-FFF2-40B4-BE49-F238E27FC236}">
                <a16:creationId xmlns:a16="http://schemas.microsoft.com/office/drawing/2014/main" id="{F95C3DD4-2582-4776-B0CC-687FF54364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5360" y="2134800"/>
            <a:ext cx="8137525" cy="683369"/>
          </a:xfrm>
        </p:spPr>
        <p:txBody>
          <a:bodyPr bIns="0"/>
          <a:lstStyle>
            <a:lvl1pPr>
              <a:defRPr sz="36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dirty="0"/>
              <a:t>Click to enter Section</a:t>
            </a:r>
          </a:p>
        </p:txBody>
      </p:sp>
      <p:sp>
        <p:nvSpPr>
          <p:cNvPr id="5" name="LOGO PROTECTION" hidden="1">
            <a:extLst>
              <a:ext uri="{FF2B5EF4-FFF2-40B4-BE49-F238E27FC236}">
                <a16:creationId xmlns:a16="http://schemas.microsoft.com/office/drawing/2014/main" id="{D0048F1C-4756-47EC-8B66-DB56E576453D}"/>
              </a:ext>
            </a:extLst>
          </p:cNvPr>
          <p:cNvSpPr/>
          <p:nvPr>
            <p:custDataLst>
              <p:tags r:id="rId1"/>
            </p:custDataLst>
          </p:nvPr>
        </p:nvSpPr>
        <p:spPr bwMode="auto">
          <a:xfrm>
            <a:off x="10131283" y="1"/>
            <a:ext cx="2060717" cy="836712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15" name="MIO_AGENDA_IGNORE_NAVIGATION" hidden="1">
            <a:extLst>
              <a:ext uri="{FF2B5EF4-FFF2-40B4-BE49-F238E27FC236}">
                <a16:creationId xmlns:a16="http://schemas.microsoft.com/office/drawing/2014/main" id="{33FB814B-5214-4193-99B5-0E31D6690784}"/>
              </a:ext>
            </a:extLst>
          </p:cNvPr>
          <p:cNvSpPr/>
          <p:nvPr/>
        </p:nvSpPr>
        <p:spPr bwMode="auto">
          <a:xfrm>
            <a:off x="11833096" y="116632"/>
            <a:ext cx="216024" cy="216024"/>
          </a:xfrm>
          <a:prstGeom prst="noSmoking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19" name="MIO_AGENDA_IGNORE_CHAPTER_REFERENCE" hidden="1">
            <a:extLst>
              <a:ext uri="{FF2B5EF4-FFF2-40B4-BE49-F238E27FC236}">
                <a16:creationId xmlns:a16="http://schemas.microsoft.com/office/drawing/2014/main" id="{524067FF-9067-40E5-ABF5-E79653E2B17D}"/>
              </a:ext>
            </a:extLst>
          </p:cNvPr>
          <p:cNvSpPr/>
          <p:nvPr/>
        </p:nvSpPr>
        <p:spPr bwMode="auto">
          <a:xfrm>
            <a:off x="11833096" y="116632"/>
            <a:ext cx="216024" cy="216024"/>
          </a:xfrm>
          <a:prstGeom prst="noSmoking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7" name="Date Placeholder 6" hidden="1">
            <a:extLst>
              <a:ext uri="{FF2B5EF4-FFF2-40B4-BE49-F238E27FC236}">
                <a16:creationId xmlns:a16="http://schemas.microsoft.com/office/drawing/2014/main" id="{0949F6EC-C7FD-4272-87A0-1C0174E09327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9" name="Footer Placeholder 8" hidden="1">
            <a:extLst>
              <a:ext uri="{FF2B5EF4-FFF2-40B4-BE49-F238E27FC236}">
                <a16:creationId xmlns:a16="http://schemas.microsoft.com/office/drawing/2014/main" id="{44ED5823-C4CB-420B-B80B-942E31DCE162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8" name="Slide Number Placeholder 17" hidden="1">
            <a:extLst>
              <a:ext uri="{FF2B5EF4-FFF2-40B4-BE49-F238E27FC236}">
                <a16:creationId xmlns:a16="http://schemas.microsoft.com/office/drawing/2014/main" id="{4B1B9C5C-1639-4FEF-865D-BFEAD6451E85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3" name="MIO_Placeholder_Mapping" hidden="1">
            <a:extLst>
              <a:ext uri="{FF2B5EF4-FFF2-40B4-BE49-F238E27FC236}">
                <a16:creationId xmlns:a16="http://schemas.microsoft.com/office/drawing/2014/main" id="{E4554E90-4FD5-45B2-A49A-214245B7F6D7}"/>
              </a:ext>
            </a:extLst>
          </p:cNvPr>
          <p:cNvSpPr/>
          <p:nvPr userDrawn="1">
            <p:custDataLst>
              <p:tags r:id="rId5"/>
            </p:custDataLst>
          </p:nvPr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endParaRPr lang="de-DE" sz="1600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7074326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pos="5337">
          <p15:clr>
            <a:srgbClr val="FBAE40"/>
          </p15:clr>
        </p15:guide>
        <p15:guide id="2" pos="211">
          <p15:clr>
            <a:srgbClr val="FBAE40"/>
          </p15:clr>
        </p15:guide>
        <p15:guide id="3" orient="horz" pos="1344">
          <p15:clr>
            <a:srgbClr val="FBAE40"/>
          </p15:clr>
        </p15:guide>
        <p15:guide id="4" orient="horz" pos="177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ackground White"/>
          <p:cNvSpPr/>
          <p:nvPr/>
        </p:nvSpPr>
        <p:spPr bwMode="auto">
          <a:xfrm>
            <a:off x="0" y="810000"/>
            <a:ext cx="12191998" cy="6048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 lIns="96000" tIns="96000" rIns="96000" bIns="96000" rtlCol="0" anchor="ctr"/>
          <a:lstStyle/>
          <a:p>
            <a:pPr algn="ctr" eaLnBrk="0" hangingPunct="0"/>
            <a:endParaRPr lang="en-US" sz="2133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16" name="Crystal Shape">
            <a:extLst>
              <a:ext uri="{FF2B5EF4-FFF2-40B4-BE49-F238E27FC236}">
                <a16:creationId xmlns:a16="http://schemas.microsoft.com/office/drawing/2014/main" id="{63F28C96-D1D9-271E-B326-A1C4DC6BC78F}"/>
              </a:ext>
            </a:extLst>
          </p:cNvPr>
          <p:cNvSpPr/>
          <p:nvPr userDrawn="1"/>
        </p:nvSpPr>
        <p:spPr>
          <a:xfrm rot="16200000">
            <a:off x="6866258" y="1532259"/>
            <a:ext cx="6857999" cy="3793483"/>
          </a:xfrm>
          <a:custGeom>
            <a:avLst/>
            <a:gdLst>
              <a:gd name="connsiteX0" fmla="*/ 6857999 w 6857999"/>
              <a:gd name="connsiteY0" fmla="*/ 1129077 h 3793483"/>
              <a:gd name="connsiteX1" fmla="*/ 6857999 w 6857999"/>
              <a:gd name="connsiteY1" fmla="*/ 3792536 h 3793483"/>
              <a:gd name="connsiteX2" fmla="*/ 0 w 6857999"/>
              <a:gd name="connsiteY2" fmla="*/ 3793483 h 3793483"/>
              <a:gd name="connsiteX3" fmla="*/ 0 w 6857999"/>
              <a:gd name="connsiteY3" fmla="*/ 729579 h 3793483"/>
              <a:gd name="connsiteX4" fmla="*/ 1748945 w 6857999"/>
              <a:gd name="connsiteY4" fmla="*/ 0 h 3793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57999" h="3793483">
                <a:moveTo>
                  <a:pt x="6857999" y="1129077"/>
                </a:moveTo>
                <a:lnTo>
                  <a:pt x="6857999" y="3792536"/>
                </a:lnTo>
                <a:lnTo>
                  <a:pt x="0" y="3793483"/>
                </a:lnTo>
                <a:lnTo>
                  <a:pt x="0" y="729579"/>
                </a:lnTo>
                <a:lnTo>
                  <a:pt x="1748945" y="0"/>
                </a:lnTo>
                <a:close/>
              </a:path>
            </a:pathLst>
          </a:custGeom>
          <a:solidFill>
            <a:srgbClr val="0A8276"/>
          </a:solidFill>
          <a:ln w="11542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de-DE" dirty="0"/>
          </a:p>
        </p:txBody>
      </p:sp>
      <p:sp>
        <p:nvSpPr>
          <p:cNvPr id="8" name="Title">
            <a:extLst>
              <a:ext uri="{FF2B5EF4-FFF2-40B4-BE49-F238E27FC236}">
                <a16:creationId xmlns:a16="http://schemas.microsoft.com/office/drawing/2014/main" id="{F95C3DD4-2582-4776-B0CC-687FF54364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5360" y="2134800"/>
            <a:ext cx="8137525" cy="683369"/>
          </a:xfrm>
        </p:spPr>
        <p:txBody>
          <a:bodyPr bIns="0"/>
          <a:lstStyle>
            <a:lvl1pPr>
              <a:defRPr sz="36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dirty="0"/>
              <a:t>Click to enter Section</a:t>
            </a:r>
          </a:p>
        </p:txBody>
      </p:sp>
      <p:sp>
        <p:nvSpPr>
          <p:cNvPr id="15" name="MIO_AGENDA_IGNORE_NAVIGATION" hidden="1">
            <a:extLst>
              <a:ext uri="{FF2B5EF4-FFF2-40B4-BE49-F238E27FC236}">
                <a16:creationId xmlns:a16="http://schemas.microsoft.com/office/drawing/2014/main" id="{33FB814B-5214-4193-99B5-0E31D6690784}"/>
              </a:ext>
            </a:extLst>
          </p:cNvPr>
          <p:cNvSpPr/>
          <p:nvPr/>
        </p:nvSpPr>
        <p:spPr bwMode="auto">
          <a:xfrm>
            <a:off x="11833096" y="116632"/>
            <a:ext cx="216024" cy="216024"/>
          </a:xfrm>
          <a:prstGeom prst="noSmoking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19" name="MIO_AGENDA_IGNORE_CHAPTER_REFERENCE" hidden="1">
            <a:extLst>
              <a:ext uri="{FF2B5EF4-FFF2-40B4-BE49-F238E27FC236}">
                <a16:creationId xmlns:a16="http://schemas.microsoft.com/office/drawing/2014/main" id="{524067FF-9067-40E5-ABF5-E79653E2B17D}"/>
              </a:ext>
            </a:extLst>
          </p:cNvPr>
          <p:cNvSpPr/>
          <p:nvPr/>
        </p:nvSpPr>
        <p:spPr bwMode="auto">
          <a:xfrm>
            <a:off x="11833096" y="116632"/>
            <a:ext cx="216024" cy="216024"/>
          </a:xfrm>
          <a:prstGeom prst="noSmoking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7" name="Date Placeholder 6" hidden="1">
            <a:extLst>
              <a:ext uri="{FF2B5EF4-FFF2-40B4-BE49-F238E27FC236}">
                <a16:creationId xmlns:a16="http://schemas.microsoft.com/office/drawing/2014/main" id="{0949F6EC-C7FD-4272-87A0-1C0174E09327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9" name="Footer Placeholder 8" hidden="1">
            <a:extLst>
              <a:ext uri="{FF2B5EF4-FFF2-40B4-BE49-F238E27FC236}">
                <a16:creationId xmlns:a16="http://schemas.microsoft.com/office/drawing/2014/main" id="{44ED5823-C4CB-420B-B80B-942E31DCE162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8" name="Slide Number Placeholder 17" hidden="1">
            <a:extLst>
              <a:ext uri="{FF2B5EF4-FFF2-40B4-BE49-F238E27FC236}">
                <a16:creationId xmlns:a16="http://schemas.microsoft.com/office/drawing/2014/main" id="{4B1B9C5C-1639-4FEF-865D-BFEAD6451E85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pic>
        <p:nvPicPr>
          <p:cNvPr id="14" name="LOGO">
            <a:extLst>
              <a:ext uri="{FF2B5EF4-FFF2-40B4-BE49-F238E27FC236}">
                <a16:creationId xmlns:a16="http://schemas.microsoft.com/office/drawing/2014/main" id="{E2919660-0784-4B00-9836-7A6951590970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042" y="193689"/>
            <a:ext cx="1207447" cy="528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47271"/>
      </p:ext>
    </p:extLst>
  </p:cSld>
  <p:clrMapOvr>
    <a:masterClrMapping/>
  </p:clrMapOvr>
  <p:hf hdr="0" dt="0"/>
  <p:extLst mod="1">
    <p:ext uri="{DCECCB84-F9BA-43D5-87BE-67443E8EF086}">
      <p15:sldGuideLst xmlns:p15="http://schemas.microsoft.com/office/powerpoint/2012/main">
        <p15:guide id="1" pos="5337">
          <p15:clr>
            <a:srgbClr val="FBAE40"/>
          </p15:clr>
        </p15:guide>
        <p15:guide id="2" pos="211">
          <p15:clr>
            <a:srgbClr val="FBAE40"/>
          </p15:clr>
        </p15:guide>
        <p15:guide id="3" orient="horz" pos="1344">
          <p15:clr>
            <a:srgbClr val="FBAE40"/>
          </p15:clr>
        </p15:guide>
        <p15:guide id="4" orient="horz" pos="1774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4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mpower_additionalText_placeholder" hidden="1">
            <a:extLst>
              <a:ext uri="{FF2B5EF4-FFF2-40B4-BE49-F238E27FC236}">
                <a16:creationId xmlns:a16="http://schemas.microsoft.com/office/drawing/2014/main" id="{8B1B7AE2-264A-4900-9F60-CC5615C90F03}"/>
              </a:ext>
            </a:extLst>
          </p:cNvPr>
          <p:cNvSpPr txBox="1"/>
          <p:nvPr>
            <p:custDataLst>
              <p:tags r:id="rId1"/>
            </p:custDataLst>
          </p:nvPr>
        </p:nvSpPr>
        <p:spPr bwMode="auto">
          <a:xfrm>
            <a:off x="2531796" y="6489341"/>
            <a:ext cx="1728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>
            <a:defPPr>
              <a:defRPr lang="en-US"/>
            </a:defPPr>
            <a:lvl1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pPr lvl="0" algn="l"/>
            <a:endParaRPr lang="en-US" noProof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empower_document_placeholder" hidden="1">
            <a:extLst>
              <a:ext uri="{FF2B5EF4-FFF2-40B4-BE49-F238E27FC236}">
                <a16:creationId xmlns:a16="http://schemas.microsoft.com/office/drawing/2014/main" id="{F2DD26D5-8427-4844-992F-AA5F995450F6}"/>
              </a:ext>
            </a:extLst>
          </p:cNvPr>
          <p:cNvSpPr txBox="1"/>
          <p:nvPr>
            <p:custDataLst>
              <p:tags r:id="rId2"/>
            </p:custDataLst>
          </p:nvPr>
        </p:nvSpPr>
        <p:spPr bwMode="auto">
          <a:xfrm rot="16200000">
            <a:off x="10757888" y="4960337"/>
            <a:ext cx="2592000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700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[Owner:   Doc ID:   Vers.: ]</a:t>
            </a:r>
          </a:p>
        </p:txBody>
      </p:sp>
      <p:sp>
        <p:nvSpPr>
          <p:cNvPr id="16" name="empower_proprietary_placeholder" hidden="1">
            <a:extLst>
              <a:ext uri="{FF2B5EF4-FFF2-40B4-BE49-F238E27FC236}">
                <a16:creationId xmlns:a16="http://schemas.microsoft.com/office/drawing/2014/main" id="{879A7BCC-64D2-4276-855E-685546620EF5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auto">
          <a:xfrm>
            <a:off x="9444480" y="6489341"/>
            <a:ext cx="972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Infineon Proprietary</a:t>
            </a:r>
          </a:p>
        </p:txBody>
      </p:sp>
      <p:sp>
        <p:nvSpPr>
          <p:cNvPr id="18" name="empower_draft_placeholder" hidden="1">
            <a:extLst>
              <a:ext uri="{FF2B5EF4-FFF2-40B4-BE49-F238E27FC236}">
                <a16:creationId xmlns:a16="http://schemas.microsoft.com/office/drawing/2014/main" id="{B8FD1BFA-BD00-4A1A-9BEE-984BDA7A1385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auto">
          <a:xfrm>
            <a:off x="8761190" y="6489341"/>
            <a:ext cx="360362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rtl="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- DRAFT -</a:t>
            </a:r>
            <a:endParaRPr lang="en-US" sz="800" b="1" kern="0" noProof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0" name="empower_footer_placeholder">
            <a:extLst>
              <a:ext uri="{FF2B5EF4-FFF2-40B4-BE49-F238E27FC236}">
                <a16:creationId xmlns:a16="http://schemas.microsoft.com/office/drawing/2014/main" id="{C0C951CC-CB9B-43AC-8395-FB2751814E0F}"/>
              </a:ext>
            </a:extLst>
          </p:cNvPr>
          <p:cNvSpPr txBox="1"/>
          <p:nvPr>
            <p:custDataLst>
              <p:tags r:id="rId5"/>
            </p:custDataLst>
          </p:nvPr>
        </p:nvSpPr>
        <p:spPr bwMode="auto">
          <a:xfrm>
            <a:off x="4547828" y="6489341"/>
            <a:ext cx="3096343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Copyright © Infineon Technologies AG 2023. All rights reserved.</a:t>
            </a:r>
          </a:p>
        </p:txBody>
      </p:sp>
      <p:sp>
        <p:nvSpPr>
          <p:cNvPr id="22" name="empower_classification_attention_placeholder" hidden="1">
            <a:extLst>
              <a:ext uri="{FF2B5EF4-FFF2-40B4-BE49-F238E27FC236}">
                <a16:creationId xmlns:a16="http://schemas.microsoft.com/office/drawing/2014/main" id="{0FDEE340-AE14-4EB2-8F0B-840A5F5E2FB9}"/>
              </a:ext>
            </a:extLst>
          </p:cNvPr>
          <p:cNvSpPr txBox="1"/>
          <p:nvPr>
            <p:custDataLst>
              <p:tags r:id="rId6"/>
            </p:custDataLst>
          </p:nvPr>
        </p:nvSpPr>
        <p:spPr bwMode="auto">
          <a:xfrm>
            <a:off x="1238188" y="6489341"/>
            <a:ext cx="971855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rtl="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24" name="empower_classification_placeholder">
            <a:extLst>
              <a:ext uri="{FF2B5EF4-FFF2-40B4-BE49-F238E27FC236}">
                <a16:creationId xmlns:a16="http://schemas.microsoft.com/office/drawing/2014/main" id="{3F4900C8-0A39-4B02-8E0A-398AAC4831BF}"/>
              </a:ext>
            </a:extLst>
          </p:cNvPr>
          <p:cNvSpPr txBox="1">
            <a:spLocks/>
          </p:cNvSpPr>
          <p:nvPr>
            <p:custDataLst>
              <p:tags r:id="rId7"/>
            </p:custDataLst>
          </p:nvPr>
        </p:nvSpPr>
        <p:spPr bwMode="auto">
          <a:xfrm>
            <a:off x="1238188" y="6489341"/>
            <a:ext cx="973251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26" name="empower_date_placeholder">
            <a:extLst>
              <a:ext uri="{FF2B5EF4-FFF2-40B4-BE49-F238E27FC236}">
                <a16:creationId xmlns:a16="http://schemas.microsoft.com/office/drawing/2014/main" id="{A1158698-11CA-4310-AAEA-81BFB74C7A4D}"/>
              </a:ext>
            </a:extLst>
          </p:cNvPr>
          <p:cNvSpPr txBox="1"/>
          <p:nvPr>
            <p:custDataLst>
              <p:tags r:id="rId8"/>
            </p:custDataLst>
          </p:nvPr>
        </p:nvSpPr>
        <p:spPr bwMode="auto">
          <a:xfrm>
            <a:off x="334963" y="6489341"/>
            <a:ext cx="612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18 Mrz 2023</a:t>
            </a:r>
          </a:p>
        </p:txBody>
      </p:sp>
      <p:sp>
        <p:nvSpPr>
          <p:cNvPr id="7" name="Content Top Left"/>
          <p:cNvSpPr>
            <a:spLocks noGrp="1"/>
          </p:cNvSpPr>
          <p:nvPr>
            <p:ph sz="quarter" idx="13" hasCustomPrompt="1"/>
          </p:nvPr>
        </p:nvSpPr>
        <p:spPr>
          <a:xfrm>
            <a:off x="334800" y="1268412"/>
            <a:ext cx="5688000" cy="2340000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Content Top Right"/>
          <p:cNvSpPr>
            <a:spLocks noGrp="1"/>
          </p:cNvSpPr>
          <p:nvPr>
            <p:ph sz="quarter" idx="14" hasCustomPrompt="1"/>
          </p:nvPr>
        </p:nvSpPr>
        <p:spPr>
          <a:xfrm>
            <a:off x="6166799" y="1268412"/>
            <a:ext cx="5688000" cy="2340000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Content Bottom Left"/>
          <p:cNvSpPr>
            <a:spLocks noGrp="1"/>
          </p:cNvSpPr>
          <p:nvPr>
            <p:ph sz="quarter" idx="15" hasCustomPrompt="1"/>
          </p:nvPr>
        </p:nvSpPr>
        <p:spPr>
          <a:xfrm>
            <a:off x="334800" y="3860801"/>
            <a:ext cx="5688000" cy="2520951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 dirty="0"/>
              <a:t>Click to edit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Content Bottom Right"/>
          <p:cNvSpPr>
            <a:spLocks noGrp="1"/>
          </p:cNvSpPr>
          <p:nvPr>
            <p:ph sz="quarter" idx="16" hasCustomPrompt="1"/>
          </p:nvPr>
        </p:nvSpPr>
        <p:spPr>
          <a:xfrm>
            <a:off x="6166799" y="3860801"/>
            <a:ext cx="5688000" cy="2520951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itle">
            <a:extLst>
              <a:ext uri="{FF2B5EF4-FFF2-40B4-BE49-F238E27FC236}">
                <a16:creationId xmlns:a16="http://schemas.microsoft.com/office/drawing/2014/main" id="{74034893-5E9F-45A3-8C16-98C9F6C02B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8" name="LOGO PROTECTION" hidden="1">
            <a:extLst>
              <a:ext uri="{FF2B5EF4-FFF2-40B4-BE49-F238E27FC236}">
                <a16:creationId xmlns:a16="http://schemas.microsoft.com/office/drawing/2014/main" id="{4ED1F400-5A94-4F05-84F8-53C80E7C434C}"/>
              </a:ext>
            </a:extLst>
          </p:cNvPr>
          <p:cNvSpPr/>
          <p:nvPr>
            <p:custDataLst>
              <p:tags r:id="rId9"/>
            </p:custDataLst>
          </p:nvPr>
        </p:nvSpPr>
        <p:spPr bwMode="auto">
          <a:xfrm>
            <a:off x="10131283" y="1"/>
            <a:ext cx="2060717" cy="836712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noProof="0">
              <a:latin typeface="+mn-lt"/>
              <a:ea typeface="+mn-ea"/>
              <a:cs typeface="+mn-cs"/>
            </a:endParaRPr>
          </a:p>
        </p:txBody>
      </p:sp>
      <p:sp>
        <p:nvSpPr>
          <p:cNvPr id="2" name="Date Placeholder 1" hidden="1">
            <a:extLst>
              <a:ext uri="{FF2B5EF4-FFF2-40B4-BE49-F238E27FC236}">
                <a16:creationId xmlns:a16="http://schemas.microsoft.com/office/drawing/2014/main" id="{17C8E721-6FC1-4A4E-9559-945024071571}"/>
              </a:ext>
            </a:extLst>
          </p:cNvPr>
          <p:cNvSpPr>
            <a:spLocks noGrp="1"/>
          </p:cNvSpPr>
          <p:nvPr>
            <p:ph type="dt" sz="half" idx="17"/>
            <p:custDataLst>
              <p:tags r:id="rId10"/>
            </p:custDataLst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14" name="Footer Placeholder 13" hidden="1">
            <a:extLst>
              <a:ext uri="{FF2B5EF4-FFF2-40B4-BE49-F238E27FC236}">
                <a16:creationId xmlns:a16="http://schemas.microsoft.com/office/drawing/2014/main" id="{89885E48-72F6-4042-BF62-A49ACDF10504}"/>
              </a:ext>
            </a:extLst>
          </p:cNvPr>
          <p:cNvSpPr>
            <a:spLocks noGrp="1"/>
          </p:cNvSpPr>
          <p:nvPr>
            <p:ph type="ftr" sz="quarter" idx="18"/>
            <p:custDataLst>
              <p:tags r:id="rId11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 hidden="1">
            <a:extLst>
              <a:ext uri="{FF2B5EF4-FFF2-40B4-BE49-F238E27FC236}">
                <a16:creationId xmlns:a16="http://schemas.microsoft.com/office/drawing/2014/main" id="{0242B527-F278-4C5E-9E24-C19CDFEB73B1}"/>
              </a:ext>
            </a:extLst>
          </p:cNvPr>
          <p:cNvSpPr>
            <a:spLocks noGrp="1"/>
          </p:cNvSpPr>
          <p:nvPr>
            <p:ph type="sldNum" sz="quarter" idx="19"/>
            <p:custDataLst>
              <p:tags r:id="rId12"/>
            </p:custDataLst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3" name="MIO_Placeholder_Mapping" hidden="1">
            <a:extLst>
              <a:ext uri="{FF2B5EF4-FFF2-40B4-BE49-F238E27FC236}">
                <a16:creationId xmlns:a16="http://schemas.microsoft.com/office/drawing/2014/main" id="{C4E976BE-C7DE-4FCF-9535-07568046A13E}"/>
              </a:ext>
            </a:extLst>
          </p:cNvPr>
          <p:cNvSpPr/>
          <p:nvPr userDrawn="1">
            <p:custDataLst>
              <p:tags r:id="rId13"/>
            </p:custDataLst>
          </p:nvPr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endParaRPr lang="de-DE" sz="1600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pos="3795">
          <p15:clr>
            <a:srgbClr val="FBAE40"/>
          </p15:clr>
        </p15:guide>
        <p15:guide id="2" pos="211">
          <p15:clr>
            <a:srgbClr val="FBAE40"/>
          </p15:clr>
        </p15:guide>
        <p15:guide id="3" pos="3885">
          <p15:clr>
            <a:srgbClr val="FBAE40"/>
          </p15:clr>
        </p15:guide>
        <p15:guide id="4" pos="7469">
          <p15:clr>
            <a:srgbClr val="FBAE40"/>
          </p15:clr>
        </p15:guide>
        <p15:guide id="5" orient="horz" pos="799">
          <p15:clr>
            <a:srgbClr val="FBAE40"/>
          </p15:clr>
        </p15:guide>
        <p15:guide id="6" orient="horz" pos="4020">
          <p15:clr>
            <a:srgbClr val="FBAE40"/>
          </p15:clr>
        </p15:guide>
        <p15:guide id="7" orient="horz" pos="2273">
          <p15:clr>
            <a:srgbClr val="FBAE40"/>
          </p15:clr>
        </p15:guide>
        <p15:guide id="8" orient="horz" pos="243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ags" Target="../tags/tag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blackWhite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" hidden="1">
            <a:extLst>
              <a:ext uri="{FF2B5EF4-FFF2-40B4-BE49-F238E27FC236}">
                <a16:creationId xmlns:a16="http://schemas.microsoft.com/office/drawing/2014/main" id="{372AE43B-8F10-43C8-8785-1E1CB85CFADE}"/>
              </a:ext>
            </a:extLst>
          </p:cNvPr>
          <p:cNvSpPr>
            <a:spLocks noGrp="1"/>
          </p:cNvSpPr>
          <p:nvPr>
            <p:ph type="sldNum" sz="quarter" idx="4"/>
            <p:custDataLst>
              <p:tags r:id="rId20"/>
            </p:custDataLst>
          </p:nvPr>
        </p:nvSpPr>
        <p:spPr>
          <a:xfrm>
            <a:off x="12192000" y="6858000"/>
            <a:ext cx="0" cy="0"/>
          </a:xfrm>
          <a:prstGeom prst="rect">
            <a:avLst/>
          </a:prstGeom>
        </p:spPr>
        <p:txBody>
          <a:bodyPr vert="horz" wrap="none" lIns="0" tIns="0" rIns="0" bIns="0" rtlCol="0" anchor="b">
            <a:noAutofit/>
          </a:bodyPr>
          <a:lstStyle>
            <a:lvl1pPr algn="r" fontAlgn="t">
              <a:buClr>
                <a:srgbClr val="928285"/>
              </a:buClr>
              <a:defRPr sz="100" b="0">
                <a:noFill/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7" name="Footer Placeholder" hidden="1">
            <a:extLst>
              <a:ext uri="{FF2B5EF4-FFF2-40B4-BE49-F238E27FC236}">
                <a16:creationId xmlns:a16="http://schemas.microsoft.com/office/drawing/2014/main" id="{4D268FD3-4056-49DC-8C79-D4C201EED65B}"/>
              </a:ext>
            </a:extLst>
          </p:cNvPr>
          <p:cNvSpPr>
            <a:spLocks noGrp="1"/>
          </p:cNvSpPr>
          <p:nvPr>
            <p:ph type="ftr" sz="quarter" idx="3"/>
            <p:custDataLst>
              <p:tags r:id="rId21"/>
            </p:custDataLst>
          </p:nvPr>
        </p:nvSpPr>
        <p:spPr>
          <a:xfrm>
            <a:off x="12192000" y="6858000"/>
            <a:ext cx="0" cy="0"/>
          </a:xfrm>
          <a:prstGeom prst="rect">
            <a:avLst/>
          </a:prstGeom>
        </p:spPr>
        <p:txBody>
          <a:bodyPr vert="horz" wrap="none" lIns="0" tIns="0" rIns="0" bIns="0" rtlCol="0" anchor="b">
            <a:noAutofit/>
          </a:bodyPr>
          <a:lstStyle>
            <a:lvl1pPr algn="r" fontAlgn="t">
              <a:buClr>
                <a:schemeClr val="accent2"/>
              </a:buClr>
              <a:defRPr sz="100" b="0">
                <a:noFill/>
                <a:latin typeface="+mn-lt"/>
                <a:ea typeface="+mn-ea"/>
              </a:defRPr>
            </a:lvl1pPr>
          </a:lstStyle>
          <a:p>
            <a:endParaRPr lang="en-US" dirty="0"/>
          </a:p>
        </p:txBody>
      </p:sp>
      <p:sp>
        <p:nvSpPr>
          <p:cNvPr id="6" name="Date Placeholder" hidden="1">
            <a:extLst>
              <a:ext uri="{FF2B5EF4-FFF2-40B4-BE49-F238E27FC236}">
                <a16:creationId xmlns:a16="http://schemas.microsoft.com/office/drawing/2014/main" id="{59032602-9911-40B1-9BF6-AFD731868C06}"/>
              </a:ext>
            </a:extLst>
          </p:cNvPr>
          <p:cNvSpPr>
            <a:spLocks noGrp="1"/>
          </p:cNvSpPr>
          <p:nvPr>
            <p:ph type="dt" sz="half" idx="2"/>
            <p:custDataLst>
              <p:tags r:id="rId22"/>
            </p:custDataLst>
          </p:nvPr>
        </p:nvSpPr>
        <p:spPr>
          <a:xfrm>
            <a:off x="12192000" y="6858000"/>
            <a:ext cx="0" cy="0"/>
          </a:xfrm>
          <a:prstGeom prst="rect">
            <a:avLst/>
          </a:prstGeom>
        </p:spPr>
        <p:txBody>
          <a:bodyPr vert="horz" wrap="none" lIns="0" tIns="0" rIns="0" bIns="0" rtlCol="0" anchor="b">
            <a:noAutofit/>
          </a:bodyPr>
          <a:lstStyle>
            <a:lvl1pPr algn="r" fontAlgn="t">
              <a:buClr>
                <a:schemeClr val="accent2"/>
              </a:buClr>
              <a:defRPr sz="100" b="0">
                <a:noFill/>
                <a:latin typeface="+mn-lt"/>
                <a:ea typeface="+mn-ea"/>
              </a:defRPr>
            </a:lvl1pPr>
          </a:lstStyle>
          <a:p>
            <a:endParaRPr lang="en-US" b="1" dirty="0"/>
          </a:p>
        </p:txBody>
      </p:sp>
      <p:sp>
        <p:nvSpPr>
          <p:cNvPr id="15" name="Title"/>
          <p:cNvSpPr>
            <a:spLocks noGrp="1"/>
          </p:cNvSpPr>
          <p:nvPr>
            <p:ph type="title"/>
          </p:nvPr>
        </p:nvSpPr>
        <p:spPr>
          <a:xfrm>
            <a:off x="335360" y="188720"/>
            <a:ext cx="9613068" cy="720000"/>
          </a:xfrm>
          <a:prstGeom prst="rect">
            <a:avLst/>
          </a:prstGeom>
        </p:spPr>
        <p:txBody>
          <a:bodyPr vert="horz" lIns="0" tIns="0" rIns="0" bIns="10800" rtlCol="0" anchor="b" anchorCtr="0">
            <a:noAutofit/>
          </a:bodyPr>
          <a:lstStyle/>
          <a:p>
            <a:r>
              <a:rPr lang="en-US" noProof="0" dirty="0"/>
              <a:t>Click to edit title</a:t>
            </a:r>
          </a:p>
        </p:txBody>
      </p:sp>
      <p:sp>
        <p:nvSpPr>
          <p:cNvPr id="16" name="Content"/>
          <p:cNvSpPr>
            <a:spLocks noGrp="1"/>
          </p:cNvSpPr>
          <p:nvPr>
            <p:ph type="body" idx="1"/>
          </p:nvPr>
        </p:nvSpPr>
        <p:spPr>
          <a:xfrm>
            <a:off x="334434" y="1268414"/>
            <a:ext cx="11521017" cy="511333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Click to edit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5"/>
            <a:r>
              <a:rPr lang="en-US" noProof="0" dirty="0"/>
              <a:t>Sixth level</a:t>
            </a:r>
          </a:p>
          <a:p>
            <a:pPr lvl="6"/>
            <a:r>
              <a:rPr lang="en-US" noProof="0" dirty="0"/>
              <a:t>Seventh level</a:t>
            </a:r>
          </a:p>
          <a:p>
            <a:pPr lvl="7"/>
            <a:r>
              <a:rPr lang="en-US" noProof="0" dirty="0"/>
              <a:t>Eighth level</a:t>
            </a:r>
          </a:p>
          <a:p>
            <a:pPr lvl="8"/>
            <a:r>
              <a:rPr lang="en-US" noProof="0" dirty="0"/>
              <a:t>Ninth level</a:t>
            </a:r>
          </a:p>
        </p:txBody>
      </p:sp>
      <p:sp>
        <p:nvSpPr>
          <p:cNvPr id="3" name="empower - DO NOT DELETE!!!" hidden="1"/>
          <p:cNvSpPr/>
          <p:nvPr userDrawn="1">
            <p:custDataLst>
              <p:tags r:id="rId23"/>
            </p:custDataLst>
          </p:nvPr>
        </p:nvSpPr>
        <p:spPr bwMode="auto">
          <a:xfrm>
            <a:off x="0" y="0"/>
            <a:ext cx="0" cy="0"/>
          </a:xfrm>
          <a:prstGeom prst="ellipse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lvl="0" algn="ctr" eaLnBrk="0" hangingPunct="0"/>
            <a:endParaRPr lang="en-US" sz="1600" baseline="0" noProof="0" dirty="0">
              <a:latin typeface="+mn-lt"/>
              <a:ea typeface="+mn-ea"/>
              <a:cs typeface="+mn-cs"/>
            </a:endParaRPr>
          </a:p>
        </p:txBody>
      </p:sp>
      <p:sp>
        <p:nvSpPr>
          <p:cNvPr id="4" name="Fixed Page Placeholder">
            <a:extLst>
              <a:ext uri="{FF2B5EF4-FFF2-40B4-BE49-F238E27FC236}">
                <a16:creationId xmlns:a16="http://schemas.microsoft.com/office/drawing/2014/main" id="{E361B9A9-2219-4F44-982D-701D7F2A6185}"/>
              </a:ext>
            </a:extLst>
          </p:cNvPr>
          <p:cNvSpPr txBox="1"/>
          <p:nvPr userDrawn="1"/>
        </p:nvSpPr>
        <p:spPr bwMode="auto">
          <a:xfrm>
            <a:off x="11471403" y="6489341"/>
            <a:ext cx="384048" cy="3614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noAutofit/>
          </a:bodyPr>
          <a:lstStyle/>
          <a:p>
            <a:pPr marL="0" marR="0" indent="0" algn="r" defTabSz="576000" eaLnBrk="0" fontAlgn="auto" latinLnBrk="0" hangingPunct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</a:pPr>
            <a:fld id="{AE05A9AF-4D70-4052-9354-7E4D957B036D}" type="slidenum">
              <a:rPr lang="de-DE" sz="800" b="1" kern="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pPr marL="0" marR="0" indent="0" algn="r" defTabSz="576000" eaLnBrk="0" fontAlgn="auto" latinLnBrk="0" hangingPunct="0"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Tx/>
                <a:buFontTx/>
                <a:buNone/>
                <a:tabLst/>
              </a:pPr>
              <a:t>‹#›</a:t>
            </a:fld>
            <a:endParaRPr lang="de-DE" sz="800" b="1" kern="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0" name="LOGO">
            <a:extLst>
              <a:ext uri="{FF2B5EF4-FFF2-40B4-BE49-F238E27FC236}">
                <a16:creationId xmlns:a16="http://schemas.microsoft.com/office/drawing/2014/main" id="{F0C8D1F1-BA28-4973-A394-021D3C969BE1}"/>
              </a:ext>
            </a:extLst>
          </p:cNvPr>
          <p:cNvPicPr>
            <a:picLocks noChangeAspect="1"/>
          </p:cNvPicPr>
          <p:nvPr userDrawn="1"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042" y="193689"/>
            <a:ext cx="1207447" cy="52805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55" r:id="rId2"/>
    <p:sldLayoutId id="2147483751" r:id="rId3"/>
    <p:sldLayoutId id="2147483729" r:id="rId4"/>
    <p:sldLayoutId id="2147483730" r:id="rId5"/>
    <p:sldLayoutId id="2147483731" r:id="rId6"/>
    <p:sldLayoutId id="2147483747" r:id="rId7"/>
    <p:sldLayoutId id="2147483756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  <p:sldLayoutId id="2147483739" r:id="rId16"/>
    <p:sldLayoutId id="2147483754" r:id="rId17"/>
    <p:sldLayoutId id="2147483753" r:id="rId18"/>
  </p:sldLayoutIdLst>
  <p:hf hdr="0" dt="0"/>
  <p:txStyles>
    <p:titleStyle>
      <a:lvl1pPr algn="l" defTabSz="576000" rtl="0" eaLnBrk="1" fontAlgn="base" hangingPunct="1">
        <a:spcBef>
          <a:spcPct val="0"/>
        </a:spcBef>
        <a:spcAft>
          <a:spcPct val="0"/>
        </a:spcAft>
        <a:buClr>
          <a:schemeClr val="tx1"/>
        </a:buClr>
        <a:buFontTx/>
        <a:buNone/>
        <a:defRPr sz="2400" b="1" baseline="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467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467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467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467" b="1">
          <a:solidFill>
            <a:schemeClr val="tx2"/>
          </a:solidFill>
          <a:latin typeface="Arial" charset="0"/>
        </a:defRPr>
      </a:lvl5pPr>
      <a:lvl6pPr marL="609585" algn="l" rtl="0" eaLnBrk="1" fontAlgn="base" hangingPunct="1">
        <a:spcBef>
          <a:spcPct val="0"/>
        </a:spcBef>
        <a:spcAft>
          <a:spcPct val="0"/>
        </a:spcAft>
        <a:defRPr sz="3467" b="1">
          <a:solidFill>
            <a:schemeClr val="tx2"/>
          </a:solidFill>
          <a:latin typeface="Arial" charset="0"/>
        </a:defRPr>
      </a:lvl6pPr>
      <a:lvl7pPr marL="1219170" algn="l" rtl="0" eaLnBrk="1" fontAlgn="base" hangingPunct="1">
        <a:spcBef>
          <a:spcPct val="0"/>
        </a:spcBef>
        <a:spcAft>
          <a:spcPct val="0"/>
        </a:spcAft>
        <a:defRPr sz="3467" b="1">
          <a:solidFill>
            <a:schemeClr val="tx2"/>
          </a:solidFill>
          <a:latin typeface="Arial" charset="0"/>
        </a:defRPr>
      </a:lvl7pPr>
      <a:lvl8pPr marL="1828754" algn="l" rtl="0" eaLnBrk="1" fontAlgn="base" hangingPunct="1">
        <a:spcBef>
          <a:spcPct val="0"/>
        </a:spcBef>
        <a:spcAft>
          <a:spcPct val="0"/>
        </a:spcAft>
        <a:defRPr sz="3467" b="1">
          <a:solidFill>
            <a:schemeClr val="tx2"/>
          </a:solidFill>
          <a:latin typeface="Arial" charset="0"/>
        </a:defRPr>
      </a:lvl8pPr>
      <a:lvl9pPr marL="2438339" algn="l" rtl="0" eaLnBrk="1" fontAlgn="base" hangingPunct="1">
        <a:spcBef>
          <a:spcPct val="0"/>
        </a:spcBef>
        <a:spcAft>
          <a:spcPct val="0"/>
        </a:spcAft>
        <a:defRPr sz="3467" b="1">
          <a:solidFill>
            <a:schemeClr val="tx2"/>
          </a:solidFill>
          <a:latin typeface="Arial" charset="0"/>
        </a:defRPr>
      </a:lvl9pPr>
    </p:titleStyle>
    <p:bodyStyle>
      <a:lvl1pPr marL="252000" indent="-252000" algn="l" defTabSz="576000" rtl="0" eaLnBrk="1" fontAlgn="base" hangingPunct="1">
        <a:lnSpc>
          <a:spcPct val="120000"/>
        </a:lnSpc>
        <a:spcBef>
          <a:spcPts val="0"/>
        </a:spcBef>
        <a:spcAft>
          <a:spcPts val="0"/>
        </a:spcAft>
        <a:buClr>
          <a:schemeClr val="tx2"/>
        </a:buClr>
        <a:buSzPct val="100000"/>
        <a:buFont typeface="Arial" panose="020B0604020202020204" pitchFamily="34" charset="0"/>
        <a:buChar char="‒"/>
        <a:defRPr sz="1800" baseline="0">
          <a:solidFill>
            <a:schemeClr val="tx1"/>
          </a:solidFill>
          <a:latin typeface="+mn-lt"/>
          <a:ea typeface="+mn-ea"/>
          <a:cs typeface="+mn-cs"/>
        </a:defRPr>
      </a:lvl1pPr>
      <a:lvl2pPr marL="504000" indent="-252000" algn="l" defTabSz="576000" rtl="0" eaLnBrk="1" fontAlgn="base" hangingPunct="1">
        <a:lnSpc>
          <a:spcPct val="120000"/>
        </a:lnSpc>
        <a:spcBef>
          <a:spcPts val="0"/>
        </a:spcBef>
        <a:spcAft>
          <a:spcPts val="0"/>
        </a:spcAft>
        <a:buClr>
          <a:schemeClr val="tx2"/>
        </a:buClr>
        <a:buSzPct val="100000"/>
        <a:buFont typeface="Arial" panose="020B0604020202020204" pitchFamily="34" charset="0"/>
        <a:buChar char="‒"/>
        <a:defRPr sz="1600">
          <a:solidFill>
            <a:schemeClr val="tx1"/>
          </a:solidFill>
          <a:latin typeface="+mn-lt"/>
          <a:cs typeface="+mn-cs"/>
        </a:defRPr>
      </a:lvl2pPr>
      <a:lvl3pPr marL="756000" indent="-252000" algn="l" defTabSz="576000" rtl="0" eaLnBrk="1" fontAlgn="base" hangingPunct="1">
        <a:lnSpc>
          <a:spcPct val="120000"/>
        </a:lnSpc>
        <a:spcBef>
          <a:spcPts val="0"/>
        </a:spcBef>
        <a:spcAft>
          <a:spcPts val="0"/>
        </a:spcAft>
        <a:buClr>
          <a:schemeClr val="tx2"/>
        </a:buClr>
        <a:buSzPct val="100000"/>
        <a:buFont typeface="Arial" panose="020B0604020202020204" pitchFamily="34" charset="0"/>
        <a:buChar char="‒"/>
        <a:defRPr sz="1400" baseline="0">
          <a:solidFill>
            <a:schemeClr val="tx1"/>
          </a:solidFill>
          <a:latin typeface="+mn-lt"/>
          <a:cs typeface="+mn-cs"/>
        </a:defRPr>
      </a:lvl3pPr>
      <a:lvl4pPr marL="1008000" indent="-252000" algn="l" defTabSz="576000" rtl="0" eaLnBrk="1" fontAlgn="base" hangingPunct="1">
        <a:lnSpc>
          <a:spcPct val="120000"/>
        </a:lnSpc>
        <a:spcBef>
          <a:spcPts val="0"/>
        </a:spcBef>
        <a:spcAft>
          <a:spcPts val="0"/>
        </a:spcAft>
        <a:buClr>
          <a:schemeClr val="tx2"/>
        </a:buClr>
        <a:buSzPct val="100000"/>
        <a:buFont typeface="Arial" panose="020B0604020202020204" pitchFamily="34" charset="0"/>
        <a:buChar char="‒"/>
        <a:defRPr sz="1400" baseline="0">
          <a:solidFill>
            <a:schemeClr val="tx1"/>
          </a:solidFill>
          <a:latin typeface="+mn-lt"/>
          <a:cs typeface="+mn-cs"/>
        </a:defRPr>
      </a:lvl4pPr>
      <a:lvl5pPr marL="1260000" indent="-252000" algn="l" defTabSz="576000" rtl="0" eaLnBrk="1" fontAlgn="base" hangingPunct="1">
        <a:lnSpc>
          <a:spcPct val="120000"/>
        </a:lnSpc>
        <a:spcBef>
          <a:spcPts val="0"/>
        </a:spcBef>
        <a:spcAft>
          <a:spcPts val="0"/>
        </a:spcAft>
        <a:buClr>
          <a:schemeClr val="tx2"/>
        </a:buClr>
        <a:buSzPct val="100000"/>
        <a:buFont typeface="Arial" panose="020B0604020202020204" pitchFamily="34" charset="0"/>
        <a:buChar char="‒"/>
        <a:defRPr sz="1400" baseline="0">
          <a:solidFill>
            <a:schemeClr val="tx1"/>
          </a:solidFill>
          <a:latin typeface="+mn-lt"/>
          <a:cs typeface="+mn-cs"/>
        </a:defRPr>
      </a:lvl5pPr>
      <a:lvl6pPr marL="1260000" indent="-252000" algn="l" defTabSz="576000" rtl="0" eaLnBrk="1" fontAlgn="base" hangingPunct="1">
        <a:lnSpc>
          <a:spcPct val="120000"/>
        </a:lnSpc>
        <a:spcBef>
          <a:spcPts val="0"/>
        </a:spcBef>
        <a:spcAft>
          <a:spcPts val="0"/>
        </a:spcAft>
        <a:buClr>
          <a:schemeClr val="tx2"/>
        </a:buClr>
        <a:buFont typeface="Arial" panose="020B0604020202020204" pitchFamily="34" charset="0"/>
        <a:buChar char="‒"/>
        <a:defRPr sz="1400" baseline="0">
          <a:solidFill>
            <a:schemeClr val="tx1"/>
          </a:solidFill>
          <a:latin typeface="+mn-lt"/>
          <a:cs typeface="+mn-cs"/>
        </a:defRPr>
      </a:lvl6pPr>
      <a:lvl7pPr marL="1260000" indent="-252000" algn="l" defTabSz="576000" rtl="0" eaLnBrk="1" fontAlgn="base" hangingPunct="1">
        <a:lnSpc>
          <a:spcPct val="120000"/>
        </a:lnSpc>
        <a:spcBef>
          <a:spcPts val="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‒"/>
        <a:defRPr sz="1400">
          <a:solidFill>
            <a:schemeClr val="tx1"/>
          </a:solidFill>
          <a:latin typeface="+mn-lt"/>
          <a:cs typeface="+mn-cs"/>
        </a:defRPr>
      </a:lvl7pPr>
      <a:lvl8pPr marL="1260000" indent="-252000" algn="l" defTabSz="576000" rtl="0" eaLnBrk="1" fontAlgn="base" hangingPunct="1">
        <a:lnSpc>
          <a:spcPct val="120000"/>
        </a:lnSpc>
        <a:spcBef>
          <a:spcPts val="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‒"/>
        <a:defRPr sz="1400">
          <a:solidFill>
            <a:schemeClr val="tx1"/>
          </a:solidFill>
          <a:latin typeface="+mn-lt"/>
          <a:cs typeface="+mn-cs"/>
        </a:defRPr>
      </a:lvl8pPr>
      <a:lvl9pPr marL="1260000" indent="-252000" algn="l" defTabSz="576000" rtl="0" eaLnBrk="1" fontAlgn="base" hangingPunct="1">
        <a:lnSpc>
          <a:spcPct val="120000"/>
        </a:lnSpc>
        <a:spcBef>
          <a:spcPts val="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‒"/>
        <a:defRPr sz="14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de-DE"/>
      </a:defPPr>
      <a:lvl1pPr marL="0" algn="l" defTabSz="12191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CLMASTER" val="0"/>
  <p:tag name="SLIDESPERROW" val="4"/>
  <p:tag name="THUMBWIDTH" val="220"/>
  <p:tag name="INFINEON_CATEGORY" val="{&quot;CategoryList&quot;:[],&quot;CategoryDictionary&quot;:{}}"/>
  <p:tag name="EMPOWERCHARTSPROPERTIES_B_0" val="AAAAAAH//////////wEAAAAAAAAAAAAAACoqIFRoaXMgaXMgYSBMaXRlREIgZmlsZSAqKgcE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g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YBAQEBAQEBAQEBAQEBAQIAAAAAAAAAAwAAAAMAAAAA/////wQASwwAAAAAAAAAAAAAIAD///////////////8AAAD////////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BAP///////wQAAAACABAAC10GBAEGmsRCrWeMKWDzcgcFAAAAAAADAAAAAAADAAAAAwADAAEA////////BAAAAAMAEAALVNGgrCHzak+1I7mkeTCCYQUAAAABAAMAAAACAAMAAAA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EAPALAAAAAAAAAAAAACAB////////////////AAAA////////////////BAAAAAMA////////BAAAAAMA////////BAAAAAMA////////BAAAAAMA////////BAAAAAMA////////BA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aAAZMaW5rZWRTaGFwZXNEYXRhUHJvcGVydHlfMAUAAAAAAAQAAAADAAQAAAABAAMABgEDAAAAAwD///////8lAAZMaW5rZWRTaGFwZVByZXNlbnRhdGlvblNldHRpbmdzRGF0YV8wBQAAAAEABAAAAAAABAAAAAIABAAAAAAA////////BAAAAAAA////////BAAAAAAA////////BAAAAAAA////////BAAAAAAA////////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gCODgAAAAAAAAAAAAD/////gwCDAAAABV9pZAAQAAAABF0GBAEGmsRCrWeMKWDzcgcDRGF0YQAbAAAABExpbmtlZFNoYXBlRGF0YQAFAAAAAAACTmFtZQAZAAAATGlua2VkU2hhcGVzRGF0YVByb3BlcnR5ABBWZXJzaW9uAAAAAAAJTGFzdFdyaXRlAEHvOgOCAQAAAAEA/////8YAxgAAAAVfaWQAEAAAAARU0aCsIfNqT7UjuaR5MIJhA0RhdGEAUwAAAAhQcmVzZW50YXRpb25TY2FubmVkRm9yTGlua2VkU2hhcGVzAAECTnVtYmVyRm9ybWF0U2VwYXJhdG9yTW9kZQAKAAAAQXV0b21hdGljAAACTmFtZQAkAAAATGlua2VkU2hhcGVQcmVzZW50YXRpb25TZXR0aW5nc0RhdGEAEFZlcnNpb24AAAAAAAlMYXN0V3JpdGUAWe86A4I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B"/>
  <p:tag name="EMPOWERCHARTSPROPERTIES_B_LENGTH" val="2457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PLACEHOLDER_MAPPING" val="Infineon 16:9MIOPlaceholderMapping.IFX_Row_and_Two_ColumnsMIOPlaceholderMapping.11MIOPlaceholderMapping-Infineon 16:9MIOPlaceholderMapping.Row | 2 columnsMIOPlaceholderMapping.10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PLACEHOLDER_MAPPING" val="Infineon 16:9MIOPlaceholderMapping.IFX_Row_Two_Columns_RowMIOPlaceholderMapping.12MIOPlaceholderMapping-Infineon 16:9MIOPlaceholderMapping.Row | 2 columns | rowMIOPlaceholderMapping.11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PLACEHOLDER_MAPPING" val="Infineon 16:9MIOPlaceholderMapping.IFX_Title_and_Three_ColumnsMIOPlaceholderMapping.13MIOPlaceholderMapping-Infineon 16:9MIOPlaceholderMapping.3 columnsMIOPlaceholderMapping.12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PLACEHOLDER_MAPPING" val="Infineon 16:9MIOPlaceholderMapping.IFX_Row_and_Three_ColumnsMIOPlaceholderMapping.14MIOPlaceholderMapping-Infineon 16:9MIOPlaceholderMapping.Row | 3 columnsMIOPlaceholderMapping.13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PLACEHOLDER_MAPPING" val="Infineon 16:9MIOPlaceholderMapping.IFX_PresentationTitle_1MIOPlaceholderMapping.2MIOPlaceholderMapping-Infineon 16:9MIOPlaceholderMapping.Presentation title 1MIOPlaceholderMapping.1MIOPlaceholderMapping;Infineon 16:9MIOPlaceholderMapping.IFX_PresentationTitle_2MIOPlaceholderMapping.3MIOPlaceholderMapping-Infineon 16:9MIOPlaceholderMapping.Presentation title 1MIOPlaceholderMapping.1MIOPlaceholderMapping;Infineon 16:9MIOPlaceholderMapping.IFX_PresentationTitle_3MIOPlaceholderMapping.4MIOPlaceholderMapping-Infineon 16:9MIOPlaceholderMapping.Presentation title 1MIOPlaceholderMapping.1MIOPlaceholderMapping;Infineon 16:9MIOPlaceholderMapping.IFX_PresentationTitle_1MIOPlaceholderMapping.2MIOPlaceholderMapping.Picture Placeholder 20MIOPlaceholderMapping.18MIOPlaceholderMapping-Infineon 16:9MIOPlaceholderMapping.Presentation title 1MIOPlaceholderMapping.1MIOPlaceholderMapping.Crystal Picture PlaceholderMIOPlaceholderMapping.15MIOPlaceholderMapping;Infineon 16:9MIOPlaceholderMapping.IFX_PresentationTitle_2MIOPlaceholderMapping.3MIOPlaceholderMapping.Picture Placeholder 20MIOPlaceholderMapping.14MIOPlaceholderMapping-Infineon 16:9MIOPlaceholderMapping.Presentation title 1MIOPlaceholderMapping.1MIOPlaceholderMapping.Crystal Picture PlaceholderMIOPlaceholderMapping.15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PLACEHOLDER_MAPPING" val="Infineon 16:9MIOPlaceholderMapping.IFX_Four_ColumnsMIOPlaceholderMapping.15MIOPlaceholderMapping-Infineon 16:9MIOPlaceholderMapping.4 columnsMIOPlaceholderMapping.1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PLACEHOLDER_MAPPING" val="Infineon 16:9MIOPlaceholderMapping.IFX_Row_and_Four_ColumnsMIOPlaceholderMapping.16MIOPlaceholderMapping-Infineon 16:9MIOPlaceholderMapping.Row | 4 columnsMIOPlaceholderMapping.15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PLACEHOLDER_MAPPING" val="Infineon 16:9MIOPlaceholderMapping.IFX_EmptyMIOPlaceholderMapping.17MIOPlaceholderMapping-Infineon 16:9MIOPlaceholderMapping.EmptyMIOPlaceholderMapping.16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PLACEHOLDER_MAPPING" val="Infineon 16:9MIOPlaceholderMapping.IFX_FullpicMIOPlaceholderMapping.18MIOPlaceholderMapping-Infineon 16:9MIOPlaceholderMapping.FullpicMIOPlaceholderMapping.17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PLACEHOLDER_MAPPING" val="Infineon 16:9MIOPlaceholderMapping.IFX_Final_ClaimMIOPlaceholderMapping.19MIOPlaceholderMapping-Infineon 16:9MIOPlaceholderMapping.FinalMIOPlaceholderMapping.18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PLACEHOLDER_MAPPING" val="Infineon 16:9MIOPlaceholderMapping.IFX_PresentationTitleMIOPlaceholderMapping.1MIOPlaceholderMapping-Infineon 16:9MIOPlaceholderMapping.Presentation title 3MIOPlaceholderMapping.3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PLACEHOLDER_MAPPING" val="Infineon 16:9MIOPlaceholderMapping.IFX_Title_OnlyMIOPlaceholderMapping.5MIOPlaceholderMapping-Infineon 16:9MIOPlaceholderMapping.Title OnlyMIOPlaceholderMapping.4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FALLBACK_LAYOUT" val="4"/>
  <p:tag name="MIO_SHOW_DATE" val="False"/>
  <p:tag name="MIO_SHOW_FOOTER" val="False"/>
  <p:tag name="MIO_SHOW_PAGENUMBER" val="False"/>
  <p:tag name="MIO_AVOID_BLANK_LAYOUT" val="False"/>
  <p:tag name="MIO_CD_LAYOUT_VALID_AREA" val="False"/>
  <p:tag name="MIO_EMBED_FONT" val="False"/>
  <p:tag name="MIO_MATCH_COLOR_SCHEME" val="True"/>
  <p:tag name="MIO_NUMBER_OF_VALID_LAYOUTS" val="18"/>
  <p:tag name="MIO_HDS" val="True"/>
  <p:tag name="MIO_SKIPVERSION" val="01.01.0001 00:00:00"/>
  <p:tag name="MIO_EKGUID" val="f8120ca7-cceb-428f-a7d0-f20ce9397e1b"/>
  <p:tag name="MIO_UPDATE" val="True"/>
  <p:tag name="MIO_VERSION" val="13.05.2023 07:12:22"/>
  <p:tag name="MIO_DBID" val="FDE84254-54DB-49E3-9A0E-CDE72035D530"/>
  <p:tag name="MIO_LASTDOWNLOADED" val="26.07.2023 12:28:29.220"/>
  <p:tag name="MIO_OBJECTNAME" val="Infineon LCD 16:9"/>
  <p:tag name="MIO_CDID" val="e2fc2f9e-d5cf-4311-b3a1-0559b8fd1ab8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PLACEHOLDER_MAPPING" val="Infineon 16:9MIOPlaceholderMapping.IFX_Title_and_ContentMIOPlaceholderMapping.6MIOPlaceholderMapping-Infineon 16:9MIOPlaceholderMapping.Title | contentMIOPlaceholderMapping.5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PLACEHOLDER_MAPPING" val="Infineon 16:9MIOPlaceholderMapping.IFX_Title_and_Two_ContentMIOPlaceholderMapping.8MIOPlaceholderMapping-Infineon 16:9MIOPlaceholderMapping.2 contentsMIOPlaceholderMapping.6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PLACEHOLDER_MAPPING" val="Infineon 16:9MIOPlaceholderMapping.IFX_SectionMIOPlaceholderMapping.9MIOPlaceholderMapping-Infineon 16:9MIOPlaceholderMapping.Section 1MIOPlaceholderMapping.7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PLACEHOLDER_MAPPING" val="Infineon 16:9MIOPlaceholderMapping.IFX_Title_and_Four_ContentMIOPlaceholderMapping.10MIOPlaceholderMapping-Infineon 16:9MIOPlaceholderMapping.4 contentsMIOPlaceholderMapping.9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heme/theme1.xml><?xml version="1.0" encoding="utf-8"?>
<a:theme xmlns:a="http://schemas.openxmlformats.org/drawingml/2006/main" name="Infineon 16:9">
  <a:themeElements>
    <a:clrScheme name="Infineon 2023 - 2">
      <a:dk1>
        <a:srgbClr val="1D1D1D"/>
      </a:dk1>
      <a:lt1>
        <a:srgbClr val="FFFFFF"/>
      </a:lt1>
      <a:dk2>
        <a:srgbClr val="0A8276"/>
      </a:dk2>
      <a:lt2>
        <a:srgbClr val="8D8786"/>
      </a:lt2>
      <a:accent1>
        <a:srgbClr val="0A8276"/>
      </a:accent1>
      <a:accent2>
        <a:srgbClr val="575352"/>
      </a:accent2>
      <a:accent3>
        <a:srgbClr val="F97414"/>
      </a:accent3>
      <a:accent4>
        <a:srgbClr val="9BBA43"/>
      </a:accent4>
      <a:accent5>
        <a:srgbClr val="FCD442"/>
      </a:accent5>
      <a:accent6>
        <a:srgbClr val="9C216E"/>
      </a:accent6>
      <a:hlink>
        <a:srgbClr val="0A8276"/>
      </a:hlink>
      <a:folHlink>
        <a:srgbClr val="0A8276"/>
      </a:folHlink>
    </a:clrScheme>
    <a:fontScheme name="Infineon">
      <a:majorFont>
        <a:latin typeface="Arial"/>
        <a:ea typeface="Arial Unicode MS"/>
        <a:cs typeface="Arial"/>
      </a:majorFont>
      <a:minorFont>
        <a:latin typeface="Arial"/>
        <a:ea typeface="Arial Unicode MS"/>
        <a:cs typeface="Arial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tx2"/>
        </a:solidFill>
        <a:ln w="9525">
          <a:noFill/>
          <a:miter lim="800000"/>
          <a:headEnd/>
          <a:tailEnd/>
        </a:ln>
      </a:spPr>
      <a:bodyPr wrap="square" lIns="72000" tIns="72000" rIns="72000" bIns="72000" rtlCol="0" anchor="ctr"/>
      <a:lstStyle>
        <a:defPPr algn="ctr" defTabSz="576000" eaLnBrk="0" hangingPunct="0">
          <a:lnSpc>
            <a:spcPct val="120000"/>
          </a:lnSpc>
          <a:defRPr sz="1600" baseline="0" dirty="0">
            <a:solidFill>
              <a:schemeClr val="bg1"/>
            </a:solidFill>
            <a:latin typeface="+mn-lt"/>
            <a:ea typeface="+mn-ea"/>
            <a:cs typeface="+mn-cs"/>
          </a:defRPr>
        </a:defPPr>
      </a:lstStyle>
    </a:spDef>
    <a:lnDef>
      <a:spPr>
        <a:ln w="9525">
          <a:solidFill>
            <a:schemeClr val="bg2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auto">
        <a:noFill/>
        <a:ln w="9525">
          <a:noFill/>
          <a:miter lim="800000"/>
          <a:headEnd/>
          <a:tailEnd/>
        </a:ln>
        <a:effectLst/>
      </a:spPr>
      <a:bodyPr wrap="square" lIns="0" tIns="0" rIns="0" bIns="0" rtlCol="0" anchor="t" anchorCtr="0">
        <a:spAutoFit/>
      </a:bodyPr>
      <a:lstStyle>
        <a:defPPr marL="252000" marR="0" indent="-252000" algn="l" defTabSz="576000" eaLnBrk="0" fontAlgn="auto" latinLnBrk="0" hangingPunct="0">
          <a:lnSpc>
            <a:spcPct val="120000"/>
          </a:lnSpc>
          <a:spcBef>
            <a:spcPts val="0"/>
          </a:spcBef>
          <a:spcAft>
            <a:spcPts val="0"/>
          </a:spcAft>
          <a:buClr>
            <a:schemeClr val="tx2"/>
          </a:buClr>
          <a:buSzTx/>
          <a:buFont typeface="Arial" panose="020B0604020202020204" pitchFamily="34" charset="0"/>
          <a:buChar char="‒"/>
          <a:tabLst/>
          <a:defRPr sz="1800" kern="0" baseline="0" dirty="0">
            <a:latin typeface="+mn-lt"/>
            <a:ea typeface="+mn-ea"/>
            <a:cs typeface="+mn-cs"/>
          </a:defRPr>
        </a:defPPr>
      </a:lstStyle>
    </a:txDef>
  </a:objectDefaults>
  <a:extraClrSchemeLst/>
  <a:custClrLst>
    <a:custClr name="Ocean 100">
      <a:srgbClr val="0A8276"/>
    </a:custClr>
    <a:custClr name="Ocean 80">
      <a:srgbClr val="3B9B91"/>
    </a:custClr>
    <a:custClr name="Ocean 60">
      <a:srgbClr val="6CB4AD"/>
    </a:custClr>
    <a:custClr name="Ocean 40">
      <a:srgbClr val="B8DEDA"/>
    </a:custClr>
    <a:custClr name="White">
      <a:srgbClr val="FFFFFF"/>
    </a:custClr>
    <a:custClr name="White">
      <a:srgbClr val="FFFFFF"/>
    </a:custClr>
    <a:custClr name="White ">
      <a:srgbClr val="FFFFFF"/>
    </a:custClr>
    <a:custClr name="White ">
      <a:srgbClr val="FFFFFF"/>
    </a:custClr>
    <a:custClr name="White ">
      <a:srgbClr val="FFFFFF"/>
    </a:custClr>
    <a:custClr name="White ">
      <a:srgbClr val="FFFFFF"/>
    </a:custClr>
    <a:custClr name="Lawn Main">
      <a:srgbClr val="9BBA43"/>
    </a:custClr>
    <a:custClr name="Berry Main">
      <a:srgbClr val="9C216E"/>
    </a:custClr>
    <a:custClr name="Engineering Main">
      <a:srgbClr val="575352"/>
    </a:custClr>
    <a:custClr name="Sun Main">
      <a:srgbClr val="F97414"/>
    </a:custClr>
    <a:custClr name="Sand Main">
      <a:srgbClr val="FCD442"/>
    </a:custClr>
    <a:custClr name="White">
      <a:srgbClr val="FFFFFF"/>
    </a:custClr>
    <a:custClr name="White ">
      <a:srgbClr val="FFFFFF"/>
    </a:custClr>
    <a:custClr name="White ">
      <a:srgbClr val="FFFFFF"/>
    </a:custClr>
    <a:custClr name="White ">
      <a:srgbClr val="FFFFFF"/>
    </a:custClr>
    <a:custClr name="White ">
      <a:srgbClr val="FFFFFF"/>
    </a:custClr>
    <a:custClr name="Lawn Light">
      <a:srgbClr val="B9D257"/>
    </a:custClr>
    <a:custClr name="Berry Light">
      <a:srgbClr val="BE3283"/>
    </a:custClr>
    <a:custClr name="Engineering Light">
      <a:srgbClr val="8D8786"/>
    </a:custClr>
    <a:custClr name="Sun Light">
      <a:srgbClr val="FF9737"/>
    </a:custClr>
    <a:custClr name="Sand Light">
      <a:srgbClr val="FBE273"/>
    </a:custClr>
    <a:custClr name="White ">
      <a:srgbClr val="FFFFFF"/>
    </a:custClr>
    <a:custClr name="White ">
      <a:srgbClr val="FFFFFF"/>
    </a:custClr>
    <a:custClr name="White ">
      <a:srgbClr val="FFFFFF"/>
    </a:custClr>
    <a:custClr name="White ">
      <a:srgbClr val="FFFFFF"/>
    </a:custClr>
    <a:custClr name="White ">
      <a:srgbClr val="FFFFFF"/>
    </a:custClr>
    <a:custClr name="White ">
      <a:srgbClr val="FFFFFF"/>
    </a:custClr>
    <a:custClr name="White ">
      <a:srgbClr val="FFFFFF"/>
    </a:custClr>
    <a:custClr name="Grey 300 ">
      <a:srgbClr val="DCD5D7"/>
    </a:custClr>
    <a:custClr name="White ">
      <a:srgbClr val="FFFFFF"/>
    </a:custClr>
    <a:custClr name="White ">
      <a:srgbClr val="FFFFFF"/>
    </a:custClr>
    <a:custClr name="White ">
      <a:srgbClr val="FFFFFF"/>
    </a:custClr>
    <a:custClr name="White ">
      <a:srgbClr val="FFFFFF"/>
    </a:custClr>
    <a:custClr name="White ">
      <a:srgbClr val="FFFFFF"/>
    </a:custClr>
    <a:custClr name="White ">
      <a:srgbClr val="FFFFFF"/>
    </a:custClr>
    <a:custClr name="White ">
      <a:srgbClr val="FFFFFF"/>
    </a:custClr>
  </a:custClrLst>
  <a:extLst>
    <a:ext uri="{05A4C25C-085E-4340-85A3-A5531E510DB2}">
      <thm15:themeFamily xmlns:thm15="http://schemas.microsoft.com/office/thememl/2012/main" name="Default Theme" id="{1E115DF3-41F0-4647-B0A5-8A317E6D094E}" vid="{137F0F39-D844-4AA9-B871-823A03F108D0}"/>
    </a:ext>
  </a:extLst>
</a:theme>
</file>

<file path=ppt/theme/theme2.xml><?xml version="1.0" encoding="utf-8"?>
<a:theme xmlns:a="http://schemas.openxmlformats.org/drawingml/2006/main" name="Larissa-Design">
  <a:themeElements>
    <a:clrScheme name="Infineon">
      <a:dk1>
        <a:srgbClr val="000000"/>
      </a:dk1>
      <a:lt1>
        <a:srgbClr val="FFFFFF"/>
      </a:lt1>
      <a:dk2>
        <a:srgbClr val="FFE054"/>
      </a:dk2>
      <a:lt2>
        <a:srgbClr val="E9E6E6"/>
      </a:lt2>
      <a:accent1>
        <a:srgbClr val="E30034"/>
      </a:accent1>
      <a:accent2>
        <a:srgbClr val="928285"/>
      </a:accent2>
      <a:accent3>
        <a:srgbClr val="84B6A7"/>
      </a:accent3>
      <a:accent4>
        <a:srgbClr val="AEC067"/>
      </a:accent4>
      <a:accent5>
        <a:srgbClr val="EE813C"/>
      </a:accent5>
      <a:accent6>
        <a:srgbClr val="AB377A"/>
      </a:accent6>
      <a:hlink>
        <a:srgbClr val="1122CC"/>
      </a:hlink>
      <a:folHlink>
        <a:srgbClr val="1122CC"/>
      </a:folHlink>
    </a:clrScheme>
    <a:fontScheme name="Infineon Fonts">
      <a:majorFont>
        <a:latin typeface="Verdana"/>
        <a:ea typeface=""/>
        <a:cs typeface="Verdana"/>
      </a:majorFont>
      <a:minorFont>
        <a:latin typeface="Verdana"/>
        <a:ea typeface=""/>
        <a:cs typeface="Verdana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Infineon_ColorTheme_2012">
      <a:dk1>
        <a:srgbClr val="00214A"/>
      </a:dk1>
      <a:lt1>
        <a:srgbClr val="FFFFFF"/>
      </a:lt1>
      <a:dk2>
        <a:srgbClr val="00214A"/>
      </a:dk2>
      <a:lt2>
        <a:srgbClr val="C8D8E6"/>
      </a:lt2>
      <a:accent1>
        <a:srgbClr val="B70D28"/>
      </a:accent1>
      <a:accent2>
        <a:srgbClr val="E3EBF2"/>
      </a:accent2>
      <a:accent3>
        <a:srgbClr val="005DA9"/>
      </a:accent3>
      <a:accent4>
        <a:srgbClr val="969696"/>
      </a:accent4>
      <a:accent5>
        <a:srgbClr val="FDC400"/>
      </a:accent5>
      <a:accent6>
        <a:srgbClr val="009651"/>
      </a:accent6>
      <a:hlink>
        <a:srgbClr val="1122CC"/>
      </a:hlink>
      <a:folHlink>
        <a:srgbClr val="1122CC"/>
      </a:folHlink>
    </a:clrScheme>
    <a:fontScheme name="Infineon Fonts">
      <a:majorFont>
        <a:latin typeface="Verdana"/>
        <a:ea typeface=""/>
        <a:cs typeface="Verdana"/>
      </a:majorFont>
      <a:minorFont>
        <a:latin typeface="Verdana"/>
        <a:ea typeface=""/>
        <a:cs typeface="Verdana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655AAE9148B404486CBFDD74AD2AA0B" ma:contentTypeVersion="2" ma:contentTypeDescription="Create a new document." ma:contentTypeScope="" ma:versionID="a24cc1775e4f53b56bd6bf310015a115">
  <xsd:schema xmlns:xsd="http://www.w3.org/2001/XMLSchema" xmlns:xs="http://www.w3.org/2001/XMLSchema" xmlns:p="http://schemas.microsoft.com/office/2006/metadata/properties" xmlns:ns2="a709603d-609a-478b-a91d-3c5e984c0e79" xmlns:ns3="6ef45842-284e-44e4-b2db-1749e7948b44" targetNamespace="http://schemas.microsoft.com/office/2006/metadata/properties" ma:root="true" ma:fieldsID="f8923fe8aa0ace7ab58ef4ccc8b43a85" ns2:_="" ns3:_="">
    <xsd:import namespace="a709603d-609a-478b-a91d-3c5e984c0e79"/>
    <xsd:import namespace="6ef45842-284e-44e4-b2db-1749e7948b44"/>
    <xsd:element name="properties">
      <xsd:complexType>
        <xsd:sequence>
          <xsd:element name="documentManagement">
            <xsd:complexType>
              <xsd:all>
                <xsd:element ref="ns2:Ver" minOccurs="0"/>
                <xsd:element ref="ns3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709603d-609a-478b-a91d-3c5e984c0e79" elementFormDefault="qualified">
    <xsd:import namespace="http://schemas.microsoft.com/office/2006/documentManagement/types"/>
    <xsd:import namespace="http://schemas.microsoft.com/office/infopath/2007/PartnerControls"/>
    <xsd:element name="Ver" ma:index="8" nillable="true" ma:displayName="Ver" ma:default="0" ma:internalName="Ver" ma:percentage="FALSE">
      <xsd:simpleType>
        <xsd:restriction base="dms:Number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ef45842-284e-44e4-b2db-1749e7948b44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customXsn xmlns="http://schemas.microsoft.com/office/2006/metadata/customXsn">
  <xsnLocation/>
  <cached>True</cached>
  <openByDefault>False</openByDefault>
  <xsnScope/>
</customXsn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er xmlns="a709603d-609a-478b-a91d-3c5e984c0e79">0</Ver>
  </documentManagement>
</p:propertie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F2014AB-78C2-4F59-9D6E-9572E72F778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709603d-609a-478b-a91d-3c5e984c0e79"/>
    <ds:schemaRef ds:uri="6ef45842-284e-44e4-b2db-1749e7948b4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C144A13-A380-40B3-9980-61BD11F58D02}">
  <ds:schemaRefs>
    <ds:schemaRef ds:uri="http://schemas.microsoft.com/office/2006/metadata/customXsn"/>
  </ds:schemaRefs>
</ds:datastoreItem>
</file>

<file path=customXml/itemProps3.xml><?xml version="1.0" encoding="utf-8"?>
<ds:datastoreItem xmlns:ds="http://schemas.openxmlformats.org/officeDocument/2006/customXml" ds:itemID="{D299A1D5-F553-4264-9022-E0136C61CE27}">
  <ds:schemaRefs>
    <ds:schemaRef ds:uri="http://schemas.openxmlformats.org/package/2006/metadata/core-properties"/>
    <ds:schemaRef ds:uri="http://www.w3.org/XML/1998/namespace"/>
    <ds:schemaRef ds:uri="a709603d-609a-478b-a91d-3c5e984c0e79"/>
    <ds:schemaRef ds:uri="http://purl.org/dc/elements/1.1/"/>
    <ds:schemaRef ds:uri="http://schemas.microsoft.com/office/2006/documentManagement/types"/>
    <ds:schemaRef ds:uri="6ef45842-284e-44e4-b2db-1749e7948b44"/>
    <ds:schemaRef ds:uri="http://purl.org/dc/dcmitype/"/>
    <ds:schemaRef ds:uri="http://schemas.microsoft.com/office/infopath/2007/PartnerControls"/>
    <ds:schemaRef ds:uri="http://schemas.microsoft.com/office/2006/metadata/properties"/>
    <ds:schemaRef ds:uri="http://purl.org/dc/terms/"/>
  </ds:schemaRefs>
</ds:datastoreItem>
</file>

<file path=customXml/itemProps4.xml><?xml version="1.0" encoding="utf-8"?>
<ds:datastoreItem xmlns:ds="http://schemas.openxmlformats.org/officeDocument/2006/customXml" ds:itemID="{63C6748B-B74E-4BE1-834C-AEBB9BCA18F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0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Arial Unicode MS</vt:lpstr>
      <vt:lpstr>Verdana</vt:lpstr>
      <vt:lpstr>Infineon 16:9</vt:lpstr>
    </vt:vector>
  </TitlesOfParts>
  <Company>Infineon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Sheik Sulaiman Shamreen Banu (CSC E IN)</dc:creator>
  <cp:lastModifiedBy>Sheik Sulaiman Shamreen Banu (CSC E IN)</cp:lastModifiedBy>
  <cp:revision>5</cp:revision>
  <dcterms:created xsi:type="dcterms:W3CDTF">2025-05-11T14:03:36Z</dcterms:created>
  <dcterms:modified xsi:type="dcterms:W3CDTF">2025-05-12T21:56:19Z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ID">
    <vt:lpwstr/>
  </property>
  <property fmtid="{D5CDD505-2E9C-101B-9397-08002B2CF9AE}" pid="3" name="DocumentVersion">
    <vt:lpwstr/>
  </property>
  <property fmtid="{D5CDD505-2E9C-101B-9397-08002B2CF9AE}" pid="4" name="Proprietary">
    <vt:lpwstr/>
  </property>
  <property fmtid="{D5CDD505-2E9C-101B-9397-08002B2CF9AE}" pid="5" name="ConfidentialityMarking">
    <vt:lpwstr>restricted</vt:lpwstr>
  </property>
  <property fmtid="{D5CDD505-2E9C-101B-9397-08002B2CF9AE}" pid="6" name="AdditionalMarking">
    <vt:lpwstr/>
  </property>
  <property fmtid="{D5CDD505-2E9C-101B-9397-08002B2CF9AE}" pid="7" name="TemplateCompany">
    <vt:lpwstr>IFX</vt:lpwstr>
  </property>
  <property fmtid="{D5CDD505-2E9C-101B-9397-08002B2CF9AE}" pid="8" name="ContentTypeId">
    <vt:lpwstr>0x010100A655AAE9148B404486CBFDD74AD2AA0B</vt:lpwstr>
  </property>
  <property fmtid="{D5CDD505-2E9C-101B-9397-08002B2CF9AE}" pid="9" name="empower.integration.Classification.DocumentId">
    <vt:lpwstr/>
  </property>
  <property fmtid="{D5CDD505-2E9C-101B-9397-08002B2CF9AE}" pid="10" name="empower.integration.Classification.DocumentVersion">
    <vt:lpwstr/>
  </property>
  <property fmtid="{D5CDD505-2E9C-101B-9397-08002B2CF9AE}" pid="11" name="empower.integration.Classification.DocumentOwner">
    <vt:lpwstr/>
  </property>
  <property fmtid="{D5CDD505-2E9C-101B-9397-08002B2CF9AE}" pid="12" name="empower.integration.Classification.ShowFooter">
    <vt:bool>true</vt:bool>
  </property>
  <property fmtid="{D5CDD505-2E9C-101B-9397-08002B2CF9AE}" pid="13" name="empower.integration.Classification.RestrictionLevel">
    <vt:i4>1</vt:i4>
  </property>
  <property fmtid="{D5CDD505-2E9C-101B-9397-08002B2CF9AE}" pid="14" name="empower.integration.Classification.FooterDate">
    <vt:filetime>2023-03-18T12:11:36Z</vt:filetime>
  </property>
  <property fmtid="{D5CDD505-2E9C-101B-9397-08002B2CF9AE}" pid="15" name="empower.integration.Classification.DateFormat">
    <vt:lpwstr>d MMM yyyy</vt:lpwstr>
  </property>
  <property fmtid="{D5CDD505-2E9C-101B-9397-08002B2CF9AE}" pid="16" name="empower.integration.Classification.IsDraft">
    <vt:bool>false</vt:bool>
  </property>
  <property fmtid="{D5CDD505-2E9C-101B-9397-08002B2CF9AE}" pid="17" name="empower.integration.Classification.IsProprietary">
    <vt:bool>false</vt:bool>
  </property>
  <property fmtid="{D5CDD505-2E9C-101B-9397-08002B2CF9AE}" pid="18" name="empower.integration.Classification.HasAdditionalMarking">
    <vt:bool>false</vt:bool>
  </property>
  <property fmtid="{D5CDD505-2E9C-101B-9397-08002B2CF9AE}" pid="19" name="empower.integration.Classification.AdditionalMarking">
    <vt:lpwstr/>
  </property>
  <property fmtid="{D5CDD505-2E9C-101B-9397-08002B2CF9AE}" pid="20" name="empower.integration.Classification.IsEmpowerClassified">
    <vt:bool>true</vt:bool>
  </property>
  <property fmtid="{D5CDD505-2E9C-101B-9397-08002B2CF9AE}" pid="21" name="empower_migrated_document">
    <vt:lpwstr>true</vt:lpwstr>
  </property>
  <property fmtid="{D5CDD505-2E9C-101B-9397-08002B2CF9AE}" pid="22" name="MSIP_Label_a15a25aa-e944-415d-b7a7-40f6b9180b6b_Enabled">
    <vt:lpwstr>true</vt:lpwstr>
  </property>
  <property fmtid="{D5CDD505-2E9C-101B-9397-08002B2CF9AE}" pid="23" name="MSIP_Label_a15a25aa-e944-415d-b7a7-40f6b9180b6b_SetDate">
    <vt:lpwstr>2023-03-24T13:40:28Z</vt:lpwstr>
  </property>
  <property fmtid="{D5CDD505-2E9C-101B-9397-08002B2CF9AE}" pid="24" name="MSIP_Label_a15a25aa-e944-415d-b7a7-40f6b9180b6b_Method">
    <vt:lpwstr>Standard</vt:lpwstr>
  </property>
  <property fmtid="{D5CDD505-2E9C-101B-9397-08002B2CF9AE}" pid="25" name="MSIP_Label_a15a25aa-e944-415d-b7a7-40f6b9180b6b_Name">
    <vt:lpwstr>a15a25aa-e944-415d-b7a7-40f6b9180b6b</vt:lpwstr>
  </property>
  <property fmtid="{D5CDD505-2E9C-101B-9397-08002B2CF9AE}" pid="26" name="MSIP_Label_a15a25aa-e944-415d-b7a7-40f6b9180b6b_SiteId">
    <vt:lpwstr>eeb8d0e8-3544-41d3-aac6-934c309faf5a</vt:lpwstr>
  </property>
  <property fmtid="{D5CDD505-2E9C-101B-9397-08002B2CF9AE}" pid="27" name="MSIP_Label_a15a25aa-e944-415d-b7a7-40f6b9180b6b_ActionId">
    <vt:lpwstr>73b1d637-b020-4fda-a205-ff5e02ff8705</vt:lpwstr>
  </property>
  <property fmtid="{D5CDD505-2E9C-101B-9397-08002B2CF9AE}" pid="28" name="MSIP_Label_a15a25aa-e944-415d-b7a7-40f6b9180b6b_ContentBits">
    <vt:lpwstr>0</vt:lpwstr>
  </property>
</Properties>
</file>